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86" r:id="rId2"/>
  </p:sldMasterIdLst>
  <p:notesMasterIdLst>
    <p:notesMasterId r:id="rId17"/>
  </p:notesMasterIdLst>
  <p:sldIdLst>
    <p:sldId id="256" r:id="rId3"/>
    <p:sldId id="258" r:id="rId4"/>
    <p:sldId id="261" r:id="rId5"/>
    <p:sldId id="304" r:id="rId6"/>
    <p:sldId id="262" r:id="rId7"/>
    <p:sldId id="263" r:id="rId8"/>
    <p:sldId id="301" r:id="rId9"/>
    <p:sldId id="302" r:id="rId10"/>
    <p:sldId id="306" r:id="rId11"/>
    <p:sldId id="307" r:id="rId12"/>
    <p:sldId id="300" r:id="rId13"/>
    <p:sldId id="305" r:id="rId14"/>
    <p:sldId id="309" r:id="rId15"/>
    <p:sldId id="308" r:id="rId16"/>
  </p:sldIdLst>
  <p:sldSz cx="9144000" cy="5143500" type="screen16x9"/>
  <p:notesSz cx="6858000" cy="9144000"/>
  <p:embeddedFontLst>
    <p:embeddedFont>
      <p:font typeface="Barlow" panose="00000500000000000000" pitchFamily="2" charset="0"/>
      <p:regular r:id="rId18"/>
      <p:bold r:id="rId19"/>
      <p:italic r:id="rId20"/>
      <p:boldItalic r:id="rId21"/>
    </p:embeddedFont>
    <p:embeddedFont>
      <p:font typeface="Barlow Medium" panose="00000600000000000000"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omic Sans MS" panose="030F0702030302020204" pitchFamily="66" charset="0"/>
      <p:regular r:id="rId30"/>
      <p:bold r:id="rId31"/>
      <p:italic r:id="rId32"/>
      <p:boldItalic r:id="rId33"/>
    </p:embeddedFont>
    <p:embeddedFont>
      <p:font typeface="Nunito Light" pitchFamily="2" charset="0"/>
      <p:regular r:id="rId34"/>
      <p:italic r:id="rId35"/>
    </p:embeddedFont>
    <p:embeddedFont>
      <p:font typeface="Open Sans" panose="020B0606030504020204" pitchFamily="34" charset="0"/>
      <p:regular r:id="rId36"/>
      <p:bold r:id="rId37"/>
      <p:italic r:id="rId38"/>
      <p:boldItalic r:id="rId39"/>
    </p:embeddedFont>
    <p:embeddedFont>
      <p:font typeface="Open Sans Medium" panose="020B0604020202020204"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AB1F"/>
    <a:srgbClr val="E0542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A31BC-5DCC-467F-BF3F-1C2F703019B5}" v="176" dt="2023-10-12T14:31:09.244"/>
    <p1510:client id="{382FC83D-C9E9-696F-D277-EF68D4618C43}" v="37" dt="2023-10-12T13:40:40.050"/>
    <p1510:client id="{5468EE2A-F4A8-4859-B24E-21BC0DE56B60}" v="16" dt="2023-10-12T05:48:48.477"/>
    <p1510:client id="{56B064AE-B1B4-F4A9-ECB1-66BDEAC70BB5}" v="194" dt="2023-10-12T06:30:33.642"/>
    <p1510:client id="{90FD7236-FB19-4CD6-A7E0-30C5D2AEC3EA}" v="12" dt="2023-10-12T04:43:52.202"/>
    <p1510:client id="{91A0FF5D-4EE3-42A8-BC91-912B1CB65512}" v="57" dt="2023-10-12T05:06:04.649"/>
    <p1510:client id="{9929A097-FD17-4C11-B0F9-16607F8DCED9}" v="3" dt="2023-10-12T16:18:36.675"/>
    <p1510:client id="{A441139D-A4B2-4321-A01B-738F87758CDE}" v="2476" dt="2023-10-12T15:00:47.781"/>
    <p1510:client id="{C4C6A629-62FE-4E87-C52D-F14C9DAE8367}" v="1" dt="2023-10-12T14:35:09.712"/>
  </p1510:revLst>
</p1510:revInfo>
</file>

<file path=ppt/tableStyles.xml><?xml version="1.0" encoding="utf-8"?>
<a:tblStyleLst xmlns:a="http://schemas.openxmlformats.org/drawingml/2006/main" def="{F7789454-9994-4FFD-AB21-1A143455BBCB}">
  <a:tblStyle styleId="{F7789454-9994-4FFD-AB21-1A143455BB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E2B28E-108F-4CC6-9B75-FDACA2FBEE1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Gupta" userId="6c2bf014763f303f" providerId="LiveId" clId="{9929A097-FD17-4C11-B0F9-16607F8DCED9}"/>
    <pc:docChg chg="custSel addSld delSld modSld sldOrd">
      <pc:chgData name="Vishal Gupta" userId="6c2bf014763f303f" providerId="LiveId" clId="{9929A097-FD17-4C11-B0F9-16607F8DCED9}" dt="2023-10-12T16:18:46.701" v="35"/>
      <pc:docMkLst>
        <pc:docMk/>
      </pc:docMkLst>
      <pc:sldChg chg="del">
        <pc:chgData name="Vishal Gupta" userId="6c2bf014763f303f" providerId="LiveId" clId="{9929A097-FD17-4C11-B0F9-16607F8DCED9}" dt="2023-10-12T16:01:20.721" v="0" actId="47"/>
        <pc:sldMkLst>
          <pc:docMk/>
          <pc:sldMk cId="0" sldId="264"/>
        </pc:sldMkLst>
      </pc:sldChg>
      <pc:sldChg chg="addSp delSp modSp add mod delAnim">
        <pc:chgData name="Vishal Gupta" userId="6c2bf014763f303f" providerId="LiveId" clId="{9929A097-FD17-4C11-B0F9-16607F8DCED9}" dt="2023-10-12T16:18:33.098" v="23" actId="20577"/>
        <pc:sldMkLst>
          <pc:docMk/>
          <pc:sldMk cId="563950227" sldId="308"/>
        </pc:sldMkLst>
        <pc:spChg chg="mod">
          <ac:chgData name="Vishal Gupta" userId="6c2bf014763f303f" providerId="LiveId" clId="{9929A097-FD17-4C11-B0F9-16607F8DCED9}" dt="2023-10-12T16:18:33.098" v="23" actId="20577"/>
          <ac:spMkLst>
            <pc:docMk/>
            <pc:sldMk cId="563950227" sldId="308"/>
            <ac:spMk id="942" creationId="{00000000-0000-0000-0000-000000000000}"/>
          </ac:spMkLst>
        </pc:spChg>
        <pc:grpChg chg="del">
          <ac:chgData name="Vishal Gupta" userId="6c2bf014763f303f" providerId="LiveId" clId="{9929A097-FD17-4C11-B0F9-16607F8DCED9}" dt="2023-10-12T16:18:09.024" v="4" actId="478"/>
          <ac:grpSpMkLst>
            <pc:docMk/>
            <pc:sldMk cId="563950227" sldId="308"/>
            <ac:grpSpMk id="22" creationId="{0CFD5EA3-E83F-2709-3F3D-23F39D00E0A3}"/>
          </ac:grpSpMkLst>
        </pc:grpChg>
        <pc:picChg chg="add mod">
          <ac:chgData name="Vishal Gupta" userId="6c2bf014763f303f" providerId="LiveId" clId="{9929A097-FD17-4C11-B0F9-16607F8DCED9}" dt="2023-10-12T16:18:24.518" v="9" actId="1076"/>
          <ac:picMkLst>
            <pc:docMk/>
            <pc:sldMk cId="563950227" sldId="308"/>
            <ac:picMk id="3" creationId="{23111403-1518-C25E-1E70-FDCE866CAB80}"/>
          </ac:picMkLst>
        </pc:picChg>
        <pc:picChg chg="del">
          <ac:chgData name="Vishal Gupta" userId="6c2bf014763f303f" providerId="LiveId" clId="{9929A097-FD17-4C11-B0F9-16607F8DCED9}" dt="2023-10-12T16:18:09.024" v="4" actId="478"/>
          <ac:picMkLst>
            <pc:docMk/>
            <pc:sldMk cId="563950227" sldId="308"/>
            <ac:picMk id="4" creationId="{E5478670-F2EE-9DA6-8E64-F3C9DFA8109C}"/>
          </ac:picMkLst>
        </pc:picChg>
        <pc:picChg chg="del">
          <ac:chgData name="Vishal Gupta" userId="6c2bf014763f303f" providerId="LiveId" clId="{9929A097-FD17-4C11-B0F9-16607F8DCED9}" dt="2023-10-12T16:18:09.024" v="4" actId="478"/>
          <ac:picMkLst>
            <pc:docMk/>
            <pc:sldMk cId="563950227" sldId="308"/>
            <ac:picMk id="15" creationId="{F4D8040F-22E9-73E7-9A8D-32062E146EBF}"/>
          </ac:picMkLst>
        </pc:picChg>
        <pc:picChg chg="del">
          <ac:chgData name="Vishal Gupta" userId="6c2bf014763f303f" providerId="LiveId" clId="{9929A097-FD17-4C11-B0F9-16607F8DCED9}" dt="2023-10-12T16:18:09.024" v="4" actId="478"/>
          <ac:picMkLst>
            <pc:docMk/>
            <pc:sldMk cId="563950227" sldId="308"/>
            <ac:picMk id="17" creationId="{EACF4620-F833-A623-5549-FF887AC16189}"/>
          </ac:picMkLst>
        </pc:picChg>
        <pc:picChg chg="del">
          <ac:chgData name="Vishal Gupta" userId="6c2bf014763f303f" providerId="LiveId" clId="{9929A097-FD17-4C11-B0F9-16607F8DCED9}" dt="2023-10-12T16:18:09.024" v="4" actId="478"/>
          <ac:picMkLst>
            <pc:docMk/>
            <pc:sldMk cId="563950227" sldId="308"/>
            <ac:picMk id="21" creationId="{87A05277-E313-4192-0515-42EB504AE1D4}"/>
          </ac:picMkLst>
        </pc:picChg>
        <pc:picChg chg="del">
          <ac:chgData name="Vishal Gupta" userId="6c2bf014763f303f" providerId="LiveId" clId="{9929A097-FD17-4C11-B0F9-16607F8DCED9}" dt="2023-10-12T16:18:09.024" v="4" actId="478"/>
          <ac:picMkLst>
            <pc:docMk/>
            <pc:sldMk cId="563950227" sldId="308"/>
            <ac:picMk id="24" creationId="{055D5A91-7D76-1AAD-6FCC-95C6CC203D7A}"/>
          </ac:picMkLst>
        </pc:picChg>
      </pc:sldChg>
      <pc:sldChg chg="del">
        <pc:chgData name="Vishal Gupta" userId="6c2bf014763f303f" providerId="LiveId" clId="{9929A097-FD17-4C11-B0F9-16607F8DCED9}" dt="2023-10-12T16:01:20.721" v="0" actId="47"/>
        <pc:sldMkLst>
          <pc:docMk/>
          <pc:sldMk cId="1572930645" sldId="308"/>
        </pc:sldMkLst>
      </pc:sldChg>
      <pc:sldChg chg="new del">
        <pc:chgData name="Vishal Gupta" userId="6c2bf014763f303f" providerId="LiveId" clId="{9929A097-FD17-4C11-B0F9-16607F8DCED9}" dt="2023-10-12T16:17:58.373" v="2" actId="47"/>
        <pc:sldMkLst>
          <pc:docMk/>
          <pc:sldMk cId="3312251676" sldId="308"/>
        </pc:sldMkLst>
      </pc:sldChg>
      <pc:sldChg chg="delSp modSp add mod ord">
        <pc:chgData name="Vishal Gupta" userId="6c2bf014763f303f" providerId="LiveId" clId="{9929A097-FD17-4C11-B0F9-16607F8DCED9}" dt="2023-10-12T16:18:46.701" v="35"/>
        <pc:sldMkLst>
          <pc:docMk/>
          <pc:sldMk cId="2255847484" sldId="309"/>
        </pc:sldMkLst>
        <pc:spChg chg="mod">
          <ac:chgData name="Vishal Gupta" userId="6c2bf014763f303f" providerId="LiveId" clId="{9929A097-FD17-4C11-B0F9-16607F8DCED9}" dt="2023-10-12T16:18:41.872" v="32" actId="20577"/>
          <ac:spMkLst>
            <pc:docMk/>
            <pc:sldMk cId="2255847484" sldId="309"/>
            <ac:spMk id="942" creationId="{00000000-0000-0000-0000-000000000000}"/>
          </ac:spMkLst>
        </pc:spChg>
        <pc:picChg chg="del">
          <ac:chgData name="Vishal Gupta" userId="6c2bf014763f303f" providerId="LiveId" clId="{9929A097-FD17-4C11-B0F9-16607F8DCED9}" dt="2023-10-12T16:18:43.902" v="33" actId="478"/>
          <ac:picMkLst>
            <pc:docMk/>
            <pc:sldMk cId="2255847484" sldId="309"/>
            <ac:picMk id="3" creationId="{23111403-1518-C25E-1E70-FDCE866CAB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e4acc9f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e4acc9f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586fede0b9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586fede0b9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81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586fede0b9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586fede0b9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015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8bc3250ade_1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g28bc3250ade_1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586fede0b9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586fede0b9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586fede0b9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586fede0b9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94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e4acc9f245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e4acc9f245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586fede0b9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586fede0b9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586fede0b9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586fede0b9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5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86fede0b9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86fede0b9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586fede0b9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586fede0b9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586fede0b9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586fede0b9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getting the top 50 attributes of each restaurant, we took a </a:t>
            </a:r>
            <a:r>
              <a:rPr lang="en-US" err="1"/>
              <a:t>unioin</a:t>
            </a:r>
            <a:r>
              <a:rPr lang="en-US"/>
              <a:t> of all those attributes of all 240 restaurants in Austin. We got more than 1700 attributes.</a:t>
            </a:r>
          </a:p>
          <a:p>
            <a:pPr marL="0" indent="0">
              <a:buNone/>
            </a:pPr>
            <a:r>
              <a:rPr lang="en-US"/>
              <a:t>Then, we calculated the lifts of all 1700 attributes for each restaurant. Later, we computed the average sentiment of each attribute for all restaurants using Vader. </a:t>
            </a:r>
          </a:p>
        </p:txBody>
      </p:sp>
    </p:spTree>
    <p:extLst>
      <p:ext uri="{BB962C8B-B14F-4D97-AF65-F5344CB8AC3E}">
        <p14:creationId xmlns:p14="http://schemas.microsoft.com/office/powerpoint/2010/main" val="2911602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586fede0b9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586fede0b9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Then, we multiplied the lift value and sentiment of each attribute to get overall score. We used that score to represent each restaurant as a vector – 1700 dimensional vector. Now, all 240 restaurants are represented by 1700 dimensional vectors. We repeated the process for Chicago. However, we used same 1700 odd attributes of Austin to compute the vectors of Chicago restaurants. Once we got the vectors, we just used cosine simtake dot product of any two vectors to </a:t>
            </a:r>
            <a:r>
              <a:rPr lang="en-US" err="1"/>
              <a:t>caculate</a:t>
            </a:r>
            <a:r>
              <a:rPr lang="en-US"/>
              <a:t> the </a:t>
            </a:r>
            <a:r>
              <a:rPr lang="en-US" err="1"/>
              <a:t>simila</a:t>
            </a:r>
            <a:endParaRPr lang="en-US"/>
          </a:p>
        </p:txBody>
      </p:sp>
    </p:spTree>
    <p:extLst>
      <p:ext uri="{BB962C8B-B14F-4D97-AF65-F5344CB8AC3E}">
        <p14:creationId xmlns:p14="http://schemas.microsoft.com/office/powerpoint/2010/main" val="33476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586fede0b9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586fede0b9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14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050" y="1569775"/>
            <a:ext cx="5319000" cy="188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191919"/>
              </a:buClr>
              <a:buSzPts val="5200"/>
              <a:buNone/>
              <a:defRPr sz="72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21800" y="3536650"/>
            <a:ext cx="3692700" cy="409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3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2"/>
        <p:cNvGrpSpPr/>
        <p:nvPr/>
      </p:nvGrpSpPr>
      <p:grpSpPr>
        <a:xfrm>
          <a:off x="0" y="0"/>
          <a:ext cx="0" cy="0"/>
          <a:chOff x="0" y="0"/>
          <a:chExt cx="0" cy="0"/>
        </a:xfrm>
      </p:grpSpPr>
      <p:sp>
        <p:nvSpPr>
          <p:cNvPr id="323" name="Google Shape;323;p22"/>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5" name="Google Shape;325;p22"/>
          <p:cNvSpPr txBox="1">
            <a:spLocks noGrp="1"/>
          </p:cNvSpPr>
          <p:nvPr>
            <p:ph type="subTitle" idx="1"/>
          </p:nvPr>
        </p:nvSpPr>
        <p:spPr>
          <a:xfrm>
            <a:off x="721133" y="1696838"/>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6" name="Google Shape;326;p22"/>
          <p:cNvSpPr txBox="1">
            <a:spLocks noGrp="1"/>
          </p:cNvSpPr>
          <p:nvPr>
            <p:ph type="subTitle" idx="2"/>
          </p:nvPr>
        </p:nvSpPr>
        <p:spPr>
          <a:xfrm>
            <a:off x="3342234" y="1696838"/>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7" name="Google Shape;327;p22"/>
          <p:cNvSpPr txBox="1">
            <a:spLocks noGrp="1"/>
          </p:cNvSpPr>
          <p:nvPr>
            <p:ph type="subTitle" idx="3"/>
          </p:nvPr>
        </p:nvSpPr>
        <p:spPr>
          <a:xfrm>
            <a:off x="5963167" y="1696838"/>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8" name="Google Shape;328;p22"/>
          <p:cNvSpPr txBox="1">
            <a:spLocks noGrp="1"/>
          </p:cNvSpPr>
          <p:nvPr>
            <p:ph type="subTitle" idx="4"/>
          </p:nvPr>
        </p:nvSpPr>
        <p:spPr>
          <a:xfrm>
            <a:off x="721133" y="339795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 name="Google Shape;329;p22"/>
          <p:cNvSpPr txBox="1">
            <a:spLocks noGrp="1"/>
          </p:cNvSpPr>
          <p:nvPr>
            <p:ph type="subTitle" idx="5"/>
          </p:nvPr>
        </p:nvSpPr>
        <p:spPr>
          <a:xfrm>
            <a:off x="3342234" y="339795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0" name="Google Shape;330;p22"/>
          <p:cNvSpPr txBox="1">
            <a:spLocks noGrp="1"/>
          </p:cNvSpPr>
          <p:nvPr>
            <p:ph type="subTitle" idx="6"/>
          </p:nvPr>
        </p:nvSpPr>
        <p:spPr>
          <a:xfrm>
            <a:off x="5963167" y="3397950"/>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1" name="Google Shape;331;p22"/>
          <p:cNvSpPr txBox="1">
            <a:spLocks noGrp="1"/>
          </p:cNvSpPr>
          <p:nvPr>
            <p:ph type="subTitle" idx="7"/>
          </p:nvPr>
        </p:nvSpPr>
        <p:spPr>
          <a:xfrm>
            <a:off x="721125" y="1320100"/>
            <a:ext cx="24591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32" name="Google Shape;332;p22"/>
          <p:cNvSpPr txBox="1">
            <a:spLocks noGrp="1"/>
          </p:cNvSpPr>
          <p:nvPr>
            <p:ph type="subTitle" idx="8"/>
          </p:nvPr>
        </p:nvSpPr>
        <p:spPr>
          <a:xfrm>
            <a:off x="3342231" y="1320100"/>
            <a:ext cx="24591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33" name="Google Shape;333;p22"/>
          <p:cNvSpPr txBox="1">
            <a:spLocks noGrp="1"/>
          </p:cNvSpPr>
          <p:nvPr>
            <p:ph type="subTitle" idx="9"/>
          </p:nvPr>
        </p:nvSpPr>
        <p:spPr>
          <a:xfrm>
            <a:off x="5963170" y="1320100"/>
            <a:ext cx="24597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34" name="Google Shape;334;p22"/>
          <p:cNvSpPr txBox="1">
            <a:spLocks noGrp="1"/>
          </p:cNvSpPr>
          <p:nvPr>
            <p:ph type="subTitle" idx="13"/>
          </p:nvPr>
        </p:nvSpPr>
        <p:spPr>
          <a:xfrm>
            <a:off x="721125" y="3016700"/>
            <a:ext cx="24591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35" name="Google Shape;335;p22"/>
          <p:cNvSpPr txBox="1">
            <a:spLocks noGrp="1"/>
          </p:cNvSpPr>
          <p:nvPr>
            <p:ph type="subTitle" idx="14"/>
          </p:nvPr>
        </p:nvSpPr>
        <p:spPr>
          <a:xfrm>
            <a:off x="3342231" y="3016700"/>
            <a:ext cx="24591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36" name="Google Shape;336;p22"/>
          <p:cNvSpPr txBox="1">
            <a:spLocks noGrp="1"/>
          </p:cNvSpPr>
          <p:nvPr>
            <p:ph type="subTitle" idx="15"/>
          </p:nvPr>
        </p:nvSpPr>
        <p:spPr>
          <a:xfrm>
            <a:off x="5963470" y="3016700"/>
            <a:ext cx="24591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337" name="Google Shape;337;p22"/>
          <p:cNvGrpSpPr/>
          <p:nvPr/>
        </p:nvGrpSpPr>
        <p:grpSpPr>
          <a:xfrm>
            <a:off x="8155673" y="4208524"/>
            <a:ext cx="762659" cy="710238"/>
            <a:chOff x="8155673" y="4208524"/>
            <a:chExt cx="762659" cy="710238"/>
          </a:xfrm>
        </p:grpSpPr>
        <p:sp>
          <p:nvSpPr>
            <p:cNvPr id="338" name="Google Shape;338;p22"/>
            <p:cNvSpPr/>
            <p:nvPr/>
          </p:nvSpPr>
          <p:spPr>
            <a:xfrm>
              <a:off x="8155673" y="4381150"/>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rot="900031">
              <a:off x="8363220" y="4260986"/>
              <a:ext cx="485051" cy="605307"/>
            </a:xfrm>
            <a:custGeom>
              <a:avLst/>
              <a:gdLst/>
              <a:ahLst/>
              <a:cxnLst/>
              <a:rect l="l" t="t" r="r" b="b"/>
              <a:pathLst>
                <a:path w="6167" h="7695" extrusionOk="0">
                  <a:moveTo>
                    <a:pt x="1681" y="99"/>
                  </a:moveTo>
                  <a:cubicBezTo>
                    <a:pt x="1692" y="99"/>
                    <a:pt x="1703" y="99"/>
                    <a:pt x="1714" y="99"/>
                  </a:cubicBezTo>
                  <a:cubicBezTo>
                    <a:pt x="1803" y="99"/>
                    <a:pt x="1901" y="99"/>
                    <a:pt x="1990" y="109"/>
                  </a:cubicBezTo>
                  <a:cubicBezTo>
                    <a:pt x="2256" y="149"/>
                    <a:pt x="2522" y="188"/>
                    <a:pt x="2798" y="227"/>
                  </a:cubicBezTo>
                  <a:cubicBezTo>
                    <a:pt x="3152" y="296"/>
                    <a:pt x="3458" y="464"/>
                    <a:pt x="3734" y="680"/>
                  </a:cubicBezTo>
                  <a:cubicBezTo>
                    <a:pt x="3891" y="799"/>
                    <a:pt x="4039" y="946"/>
                    <a:pt x="4167" y="1094"/>
                  </a:cubicBezTo>
                  <a:cubicBezTo>
                    <a:pt x="4364" y="1301"/>
                    <a:pt x="4541" y="1508"/>
                    <a:pt x="4719" y="1725"/>
                  </a:cubicBezTo>
                  <a:cubicBezTo>
                    <a:pt x="4788" y="1823"/>
                    <a:pt x="4807" y="1951"/>
                    <a:pt x="4866" y="2069"/>
                  </a:cubicBezTo>
                  <a:cubicBezTo>
                    <a:pt x="4620" y="2266"/>
                    <a:pt x="4394" y="2463"/>
                    <a:pt x="4059" y="2463"/>
                  </a:cubicBezTo>
                  <a:cubicBezTo>
                    <a:pt x="3665" y="2473"/>
                    <a:pt x="3349" y="2670"/>
                    <a:pt x="3083" y="2966"/>
                  </a:cubicBezTo>
                  <a:cubicBezTo>
                    <a:pt x="2847" y="3232"/>
                    <a:pt x="2699" y="3547"/>
                    <a:pt x="2571" y="3902"/>
                  </a:cubicBezTo>
                  <a:cubicBezTo>
                    <a:pt x="2463" y="3843"/>
                    <a:pt x="2374" y="3783"/>
                    <a:pt x="2295" y="3734"/>
                  </a:cubicBezTo>
                  <a:cubicBezTo>
                    <a:pt x="2167" y="3646"/>
                    <a:pt x="2029" y="3596"/>
                    <a:pt x="1872" y="3596"/>
                  </a:cubicBezTo>
                  <a:cubicBezTo>
                    <a:pt x="1714" y="3596"/>
                    <a:pt x="1547" y="3567"/>
                    <a:pt x="1389" y="3557"/>
                  </a:cubicBezTo>
                  <a:cubicBezTo>
                    <a:pt x="1261" y="3537"/>
                    <a:pt x="1222" y="3498"/>
                    <a:pt x="1212" y="3360"/>
                  </a:cubicBezTo>
                  <a:cubicBezTo>
                    <a:pt x="1172" y="3084"/>
                    <a:pt x="1074" y="2838"/>
                    <a:pt x="916" y="2601"/>
                  </a:cubicBezTo>
                  <a:cubicBezTo>
                    <a:pt x="719" y="2306"/>
                    <a:pt x="542" y="1991"/>
                    <a:pt x="365" y="1685"/>
                  </a:cubicBezTo>
                  <a:cubicBezTo>
                    <a:pt x="276" y="1528"/>
                    <a:pt x="276" y="1360"/>
                    <a:pt x="296" y="1173"/>
                  </a:cubicBezTo>
                  <a:cubicBezTo>
                    <a:pt x="345" y="690"/>
                    <a:pt x="621" y="415"/>
                    <a:pt x="1054" y="267"/>
                  </a:cubicBezTo>
                  <a:cubicBezTo>
                    <a:pt x="1261" y="192"/>
                    <a:pt x="1458" y="99"/>
                    <a:pt x="1681" y="99"/>
                  </a:cubicBezTo>
                  <a:close/>
                  <a:moveTo>
                    <a:pt x="5142" y="1902"/>
                  </a:moveTo>
                  <a:cubicBezTo>
                    <a:pt x="5270" y="2020"/>
                    <a:pt x="5408" y="2119"/>
                    <a:pt x="5507" y="2237"/>
                  </a:cubicBezTo>
                  <a:cubicBezTo>
                    <a:pt x="5576" y="2316"/>
                    <a:pt x="5615" y="2414"/>
                    <a:pt x="5645" y="2513"/>
                  </a:cubicBezTo>
                  <a:cubicBezTo>
                    <a:pt x="5664" y="2592"/>
                    <a:pt x="5684" y="2651"/>
                    <a:pt x="5753" y="2690"/>
                  </a:cubicBezTo>
                  <a:cubicBezTo>
                    <a:pt x="5881" y="2789"/>
                    <a:pt x="5940" y="2917"/>
                    <a:pt x="5970" y="3064"/>
                  </a:cubicBezTo>
                  <a:cubicBezTo>
                    <a:pt x="6009" y="3242"/>
                    <a:pt x="6068" y="3419"/>
                    <a:pt x="6088" y="3596"/>
                  </a:cubicBezTo>
                  <a:cubicBezTo>
                    <a:pt x="6098" y="3685"/>
                    <a:pt x="6048" y="3783"/>
                    <a:pt x="6019" y="3882"/>
                  </a:cubicBezTo>
                  <a:cubicBezTo>
                    <a:pt x="6019" y="3902"/>
                    <a:pt x="5999" y="3931"/>
                    <a:pt x="5979" y="3941"/>
                  </a:cubicBezTo>
                  <a:cubicBezTo>
                    <a:pt x="5822" y="4020"/>
                    <a:pt x="5664" y="4099"/>
                    <a:pt x="5497" y="4148"/>
                  </a:cubicBezTo>
                  <a:cubicBezTo>
                    <a:pt x="5483" y="4152"/>
                    <a:pt x="5469" y="4154"/>
                    <a:pt x="5453" y="4154"/>
                  </a:cubicBezTo>
                  <a:cubicBezTo>
                    <a:pt x="5399" y="4154"/>
                    <a:pt x="5336" y="4131"/>
                    <a:pt x="5290" y="4109"/>
                  </a:cubicBezTo>
                  <a:cubicBezTo>
                    <a:pt x="5231" y="4069"/>
                    <a:pt x="5162" y="4010"/>
                    <a:pt x="5113" y="3961"/>
                  </a:cubicBezTo>
                  <a:cubicBezTo>
                    <a:pt x="5072" y="3913"/>
                    <a:pt x="5031" y="3884"/>
                    <a:pt x="4980" y="3884"/>
                  </a:cubicBezTo>
                  <a:cubicBezTo>
                    <a:pt x="4957" y="3884"/>
                    <a:pt x="4933" y="3890"/>
                    <a:pt x="4906" y="3902"/>
                  </a:cubicBezTo>
                  <a:cubicBezTo>
                    <a:pt x="4879" y="3915"/>
                    <a:pt x="4853" y="3921"/>
                    <a:pt x="4828" y="3921"/>
                  </a:cubicBezTo>
                  <a:cubicBezTo>
                    <a:pt x="4765" y="3921"/>
                    <a:pt x="4712" y="3880"/>
                    <a:pt x="4669" y="3823"/>
                  </a:cubicBezTo>
                  <a:cubicBezTo>
                    <a:pt x="4620" y="3754"/>
                    <a:pt x="4551" y="3675"/>
                    <a:pt x="4522" y="3596"/>
                  </a:cubicBezTo>
                  <a:cubicBezTo>
                    <a:pt x="4443" y="3429"/>
                    <a:pt x="4334" y="3301"/>
                    <a:pt x="4197" y="3192"/>
                  </a:cubicBezTo>
                  <a:cubicBezTo>
                    <a:pt x="4091" y="3108"/>
                    <a:pt x="3961" y="3059"/>
                    <a:pt x="3827" y="3059"/>
                  </a:cubicBezTo>
                  <a:cubicBezTo>
                    <a:pt x="3773" y="3059"/>
                    <a:pt x="3718" y="3067"/>
                    <a:pt x="3665" y="3084"/>
                  </a:cubicBezTo>
                  <a:cubicBezTo>
                    <a:pt x="3241" y="3202"/>
                    <a:pt x="2945" y="3478"/>
                    <a:pt x="2748" y="3872"/>
                  </a:cubicBezTo>
                  <a:cubicBezTo>
                    <a:pt x="2729" y="3931"/>
                    <a:pt x="2699" y="3980"/>
                    <a:pt x="2670" y="4030"/>
                  </a:cubicBezTo>
                  <a:cubicBezTo>
                    <a:pt x="2660" y="4030"/>
                    <a:pt x="2640" y="4020"/>
                    <a:pt x="2630" y="4020"/>
                  </a:cubicBezTo>
                  <a:cubicBezTo>
                    <a:pt x="2680" y="3882"/>
                    <a:pt x="2699" y="3724"/>
                    <a:pt x="2778" y="3606"/>
                  </a:cubicBezTo>
                  <a:cubicBezTo>
                    <a:pt x="2945" y="3301"/>
                    <a:pt x="3123" y="2986"/>
                    <a:pt x="3418" y="2779"/>
                  </a:cubicBezTo>
                  <a:cubicBezTo>
                    <a:pt x="3566" y="2670"/>
                    <a:pt x="3734" y="2572"/>
                    <a:pt x="3931" y="2572"/>
                  </a:cubicBezTo>
                  <a:cubicBezTo>
                    <a:pt x="3941" y="2572"/>
                    <a:pt x="3951" y="2572"/>
                    <a:pt x="3962" y="2572"/>
                  </a:cubicBezTo>
                  <a:cubicBezTo>
                    <a:pt x="4321" y="2572"/>
                    <a:pt x="4608" y="2408"/>
                    <a:pt x="4866" y="2188"/>
                  </a:cubicBezTo>
                  <a:cubicBezTo>
                    <a:pt x="4965" y="2109"/>
                    <a:pt x="5044" y="2010"/>
                    <a:pt x="5142" y="1902"/>
                  </a:cubicBezTo>
                  <a:close/>
                  <a:moveTo>
                    <a:pt x="1044" y="3163"/>
                  </a:moveTo>
                  <a:cubicBezTo>
                    <a:pt x="1064" y="3192"/>
                    <a:pt x="1084" y="3212"/>
                    <a:pt x="1084" y="3242"/>
                  </a:cubicBezTo>
                  <a:cubicBezTo>
                    <a:pt x="1094" y="3271"/>
                    <a:pt x="1103" y="3301"/>
                    <a:pt x="1103" y="3340"/>
                  </a:cubicBezTo>
                  <a:cubicBezTo>
                    <a:pt x="1064" y="3360"/>
                    <a:pt x="1034" y="3370"/>
                    <a:pt x="995" y="3389"/>
                  </a:cubicBezTo>
                  <a:cubicBezTo>
                    <a:pt x="995" y="3409"/>
                    <a:pt x="995" y="3429"/>
                    <a:pt x="1005" y="3429"/>
                  </a:cubicBezTo>
                  <a:cubicBezTo>
                    <a:pt x="1136" y="3550"/>
                    <a:pt x="1276" y="3636"/>
                    <a:pt x="1458" y="3636"/>
                  </a:cubicBezTo>
                  <a:cubicBezTo>
                    <a:pt x="1468" y="3636"/>
                    <a:pt x="1478" y="3636"/>
                    <a:pt x="1488" y="3636"/>
                  </a:cubicBezTo>
                  <a:cubicBezTo>
                    <a:pt x="1655" y="3636"/>
                    <a:pt x="1822" y="3665"/>
                    <a:pt x="1990" y="3685"/>
                  </a:cubicBezTo>
                  <a:cubicBezTo>
                    <a:pt x="2157" y="3705"/>
                    <a:pt x="2423" y="3892"/>
                    <a:pt x="2512" y="4059"/>
                  </a:cubicBezTo>
                  <a:cubicBezTo>
                    <a:pt x="2207" y="4059"/>
                    <a:pt x="2000" y="4207"/>
                    <a:pt x="1813" y="4384"/>
                  </a:cubicBezTo>
                  <a:cubicBezTo>
                    <a:pt x="1709" y="4480"/>
                    <a:pt x="1599" y="4543"/>
                    <a:pt x="1467" y="4543"/>
                  </a:cubicBezTo>
                  <a:cubicBezTo>
                    <a:pt x="1436" y="4543"/>
                    <a:pt x="1403" y="4540"/>
                    <a:pt x="1369" y="4532"/>
                  </a:cubicBezTo>
                  <a:cubicBezTo>
                    <a:pt x="1347" y="4528"/>
                    <a:pt x="1325" y="4526"/>
                    <a:pt x="1304" y="4526"/>
                  </a:cubicBezTo>
                  <a:cubicBezTo>
                    <a:pt x="1179" y="4526"/>
                    <a:pt x="1081" y="4598"/>
                    <a:pt x="1005" y="4700"/>
                  </a:cubicBezTo>
                  <a:cubicBezTo>
                    <a:pt x="936" y="4778"/>
                    <a:pt x="867" y="4857"/>
                    <a:pt x="788" y="4936"/>
                  </a:cubicBezTo>
                  <a:cubicBezTo>
                    <a:pt x="735" y="4913"/>
                    <a:pt x="687" y="4902"/>
                    <a:pt x="640" y="4902"/>
                  </a:cubicBezTo>
                  <a:cubicBezTo>
                    <a:pt x="566" y="4902"/>
                    <a:pt x="496" y="4931"/>
                    <a:pt x="424" y="4985"/>
                  </a:cubicBezTo>
                  <a:cubicBezTo>
                    <a:pt x="375" y="5016"/>
                    <a:pt x="327" y="5030"/>
                    <a:pt x="286" y="5030"/>
                  </a:cubicBezTo>
                  <a:cubicBezTo>
                    <a:pt x="194" y="5030"/>
                    <a:pt x="128" y="4960"/>
                    <a:pt x="128" y="4837"/>
                  </a:cubicBezTo>
                  <a:cubicBezTo>
                    <a:pt x="118" y="4581"/>
                    <a:pt x="128" y="4335"/>
                    <a:pt x="286" y="4128"/>
                  </a:cubicBezTo>
                  <a:cubicBezTo>
                    <a:pt x="345" y="4059"/>
                    <a:pt x="374" y="3971"/>
                    <a:pt x="404" y="3882"/>
                  </a:cubicBezTo>
                  <a:cubicBezTo>
                    <a:pt x="512" y="3547"/>
                    <a:pt x="729" y="3320"/>
                    <a:pt x="1044" y="3163"/>
                  </a:cubicBezTo>
                  <a:close/>
                  <a:moveTo>
                    <a:pt x="3768" y="3167"/>
                  </a:moveTo>
                  <a:cubicBezTo>
                    <a:pt x="3795" y="3167"/>
                    <a:pt x="3823" y="3169"/>
                    <a:pt x="3852" y="3173"/>
                  </a:cubicBezTo>
                  <a:cubicBezTo>
                    <a:pt x="4078" y="3192"/>
                    <a:pt x="4226" y="3301"/>
                    <a:pt x="4344" y="3478"/>
                  </a:cubicBezTo>
                  <a:cubicBezTo>
                    <a:pt x="4423" y="3616"/>
                    <a:pt x="4522" y="3744"/>
                    <a:pt x="4610" y="3882"/>
                  </a:cubicBezTo>
                  <a:cubicBezTo>
                    <a:pt x="4663" y="3972"/>
                    <a:pt x="4727" y="4011"/>
                    <a:pt x="4807" y="4011"/>
                  </a:cubicBezTo>
                  <a:cubicBezTo>
                    <a:pt x="4832" y="4011"/>
                    <a:pt x="4858" y="4007"/>
                    <a:pt x="4886" y="4000"/>
                  </a:cubicBezTo>
                  <a:cubicBezTo>
                    <a:pt x="4915" y="3993"/>
                    <a:pt x="4941" y="3988"/>
                    <a:pt x="4966" y="3988"/>
                  </a:cubicBezTo>
                  <a:cubicBezTo>
                    <a:pt x="5008" y="3988"/>
                    <a:pt x="5046" y="4002"/>
                    <a:pt x="5083" y="4040"/>
                  </a:cubicBezTo>
                  <a:cubicBezTo>
                    <a:pt x="5181" y="4165"/>
                    <a:pt x="5312" y="4249"/>
                    <a:pt x="5490" y="4249"/>
                  </a:cubicBezTo>
                  <a:cubicBezTo>
                    <a:pt x="5508" y="4249"/>
                    <a:pt x="5527" y="4248"/>
                    <a:pt x="5546" y="4246"/>
                  </a:cubicBezTo>
                  <a:cubicBezTo>
                    <a:pt x="5556" y="4375"/>
                    <a:pt x="5576" y="4493"/>
                    <a:pt x="5576" y="4601"/>
                  </a:cubicBezTo>
                  <a:cubicBezTo>
                    <a:pt x="5605" y="5300"/>
                    <a:pt x="5359" y="5901"/>
                    <a:pt x="4945" y="6443"/>
                  </a:cubicBezTo>
                  <a:cubicBezTo>
                    <a:pt x="4679" y="6788"/>
                    <a:pt x="4364" y="7064"/>
                    <a:pt x="4000" y="7290"/>
                  </a:cubicBezTo>
                  <a:cubicBezTo>
                    <a:pt x="3802" y="7409"/>
                    <a:pt x="3576" y="7477"/>
                    <a:pt x="3349" y="7537"/>
                  </a:cubicBezTo>
                  <a:cubicBezTo>
                    <a:pt x="3164" y="7595"/>
                    <a:pt x="2973" y="7613"/>
                    <a:pt x="2781" y="7613"/>
                  </a:cubicBezTo>
                  <a:cubicBezTo>
                    <a:pt x="2616" y="7613"/>
                    <a:pt x="2450" y="7600"/>
                    <a:pt x="2285" y="7586"/>
                  </a:cubicBezTo>
                  <a:cubicBezTo>
                    <a:pt x="1783" y="7537"/>
                    <a:pt x="1389" y="7280"/>
                    <a:pt x="1123" y="6827"/>
                  </a:cubicBezTo>
                  <a:cubicBezTo>
                    <a:pt x="887" y="6423"/>
                    <a:pt x="768" y="6010"/>
                    <a:pt x="847" y="5537"/>
                  </a:cubicBezTo>
                  <a:cubicBezTo>
                    <a:pt x="867" y="5438"/>
                    <a:pt x="916" y="5350"/>
                    <a:pt x="956" y="5251"/>
                  </a:cubicBezTo>
                  <a:cubicBezTo>
                    <a:pt x="995" y="5113"/>
                    <a:pt x="1054" y="4985"/>
                    <a:pt x="1084" y="4847"/>
                  </a:cubicBezTo>
                  <a:cubicBezTo>
                    <a:pt x="1131" y="4683"/>
                    <a:pt x="1159" y="4618"/>
                    <a:pt x="1267" y="4618"/>
                  </a:cubicBezTo>
                  <a:cubicBezTo>
                    <a:pt x="1295" y="4618"/>
                    <a:pt x="1329" y="4623"/>
                    <a:pt x="1369" y="4631"/>
                  </a:cubicBezTo>
                  <a:cubicBezTo>
                    <a:pt x="1398" y="4634"/>
                    <a:pt x="1426" y="4635"/>
                    <a:pt x="1453" y="4635"/>
                  </a:cubicBezTo>
                  <a:cubicBezTo>
                    <a:pt x="1594" y="4635"/>
                    <a:pt x="1714" y="4592"/>
                    <a:pt x="1813" y="4493"/>
                  </a:cubicBezTo>
                  <a:cubicBezTo>
                    <a:pt x="1842" y="4453"/>
                    <a:pt x="1882" y="4424"/>
                    <a:pt x="1921" y="4404"/>
                  </a:cubicBezTo>
                  <a:cubicBezTo>
                    <a:pt x="2089" y="4265"/>
                    <a:pt x="2263" y="4153"/>
                    <a:pt x="2466" y="4153"/>
                  </a:cubicBezTo>
                  <a:cubicBezTo>
                    <a:pt x="2537" y="4153"/>
                    <a:pt x="2611" y="4167"/>
                    <a:pt x="2689" y="4197"/>
                  </a:cubicBezTo>
                  <a:cubicBezTo>
                    <a:pt x="2817" y="3872"/>
                    <a:pt x="2985" y="3577"/>
                    <a:pt x="3261" y="3370"/>
                  </a:cubicBezTo>
                  <a:cubicBezTo>
                    <a:pt x="3417" y="3257"/>
                    <a:pt x="3572" y="3167"/>
                    <a:pt x="3768" y="3167"/>
                  </a:cubicBezTo>
                  <a:close/>
                  <a:moveTo>
                    <a:pt x="1766" y="1"/>
                  </a:moveTo>
                  <a:cubicBezTo>
                    <a:pt x="1699" y="1"/>
                    <a:pt x="1632" y="4"/>
                    <a:pt x="1566" y="11"/>
                  </a:cubicBezTo>
                  <a:cubicBezTo>
                    <a:pt x="1310" y="50"/>
                    <a:pt x="1084" y="139"/>
                    <a:pt x="857" y="237"/>
                  </a:cubicBezTo>
                  <a:cubicBezTo>
                    <a:pt x="296" y="493"/>
                    <a:pt x="0" y="1212"/>
                    <a:pt x="315" y="1784"/>
                  </a:cubicBezTo>
                  <a:cubicBezTo>
                    <a:pt x="453" y="2050"/>
                    <a:pt x="631" y="2306"/>
                    <a:pt x="798" y="2562"/>
                  </a:cubicBezTo>
                  <a:cubicBezTo>
                    <a:pt x="877" y="2700"/>
                    <a:pt x="995" y="2818"/>
                    <a:pt x="1005" y="2986"/>
                  </a:cubicBezTo>
                  <a:cubicBezTo>
                    <a:pt x="877" y="3123"/>
                    <a:pt x="759" y="3252"/>
                    <a:pt x="621" y="3380"/>
                  </a:cubicBezTo>
                  <a:cubicBezTo>
                    <a:pt x="493" y="3518"/>
                    <a:pt x="404" y="3685"/>
                    <a:pt x="325" y="3862"/>
                  </a:cubicBezTo>
                  <a:cubicBezTo>
                    <a:pt x="276" y="3980"/>
                    <a:pt x="207" y="4099"/>
                    <a:pt x="148" y="4227"/>
                  </a:cubicBezTo>
                  <a:cubicBezTo>
                    <a:pt x="108" y="4306"/>
                    <a:pt x="69" y="4394"/>
                    <a:pt x="59" y="4473"/>
                  </a:cubicBezTo>
                  <a:cubicBezTo>
                    <a:pt x="40" y="4621"/>
                    <a:pt x="49" y="4769"/>
                    <a:pt x="49" y="4916"/>
                  </a:cubicBezTo>
                  <a:cubicBezTo>
                    <a:pt x="49" y="5015"/>
                    <a:pt x="108" y="5074"/>
                    <a:pt x="197" y="5094"/>
                  </a:cubicBezTo>
                  <a:cubicBezTo>
                    <a:pt x="236" y="5105"/>
                    <a:pt x="277" y="5112"/>
                    <a:pt x="316" y="5112"/>
                  </a:cubicBezTo>
                  <a:cubicBezTo>
                    <a:pt x="375" y="5112"/>
                    <a:pt x="431" y="5096"/>
                    <a:pt x="473" y="5054"/>
                  </a:cubicBezTo>
                  <a:cubicBezTo>
                    <a:pt x="523" y="5004"/>
                    <a:pt x="573" y="4990"/>
                    <a:pt x="627" y="4990"/>
                  </a:cubicBezTo>
                  <a:cubicBezTo>
                    <a:pt x="647" y="4990"/>
                    <a:pt x="668" y="4992"/>
                    <a:pt x="690" y="4995"/>
                  </a:cubicBezTo>
                  <a:cubicBezTo>
                    <a:pt x="703" y="4997"/>
                    <a:pt x="716" y="4998"/>
                    <a:pt x="729" y="4998"/>
                  </a:cubicBezTo>
                  <a:cubicBezTo>
                    <a:pt x="786" y="4998"/>
                    <a:pt x="846" y="4983"/>
                    <a:pt x="926" y="4975"/>
                  </a:cubicBezTo>
                  <a:lnTo>
                    <a:pt x="926" y="4975"/>
                  </a:lnTo>
                  <a:cubicBezTo>
                    <a:pt x="906" y="5044"/>
                    <a:pt x="887" y="5094"/>
                    <a:pt x="867" y="5153"/>
                  </a:cubicBezTo>
                  <a:cubicBezTo>
                    <a:pt x="798" y="5409"/>
                    <a:pt x="709" y="5665"/>
                    <a:pt x="739" y="5931"/>
                  </a:cubicBezTo>
                  <a:cubicBezTo>
                    <a:pt x="768" y="6236"/>
                    <a:pt x="857" y="6512"/>
                    <a:pt x="995" y="6778"/>
                  </a:cubicBezTo>
                  <a:cubicBezTo>
                    <a:pt x="1222" y="7212"/>
                    <a:pt x="1566" y="7507"/>
                    <a:pt x="2039" y="7615"/>
                  </a:cubicBezTo>
                  <a:cubicBezTo>
                    <a:pt x="2266" y="7670"/>
                    <a:pt x="2492" y="7694"/>
                    <a:pt x="2719" y="7694"/>
                  </a:cubicBezTo>
                  <a:cubicBezTo>
                    <a:pt x="2945" y="7694"/>
                    <a:pt x="3172" y="7670"/>
                    <a:pt x="3399" y="7625"/>
                  </a:cubicBezTo>
                  <a:cubicBezTo>
                    <a:pt x="3645" y="7576"/>
                    <a:pt x="3901" y="7507"/>
                    <a:pt x="4098" y="7349"/>
                  </a:cubicBezTo>
                  <a:cubicBezTo>
                    <a:pt x="4403" y="7103"/>
                    <a:pt x="4728" y="6877"/>
                    <a:pt x="4975" y="6552"/>
                  </a:cubicBezTo>
                  <a:cubicBezTo>
                    <a:pt x="5221" y="6217"/>
                    <a:pt x="5428" y="5882"/>
                    <a:pt x="5546" y="5478"/>
                  </a:cubicBezTo>
                  <a:cubicBezTo>
                    <a:pt x="5645" y="5123"/>
                    <a:pt x="5645" y="4759"/>
                    <a:pt x="5654" y="4394"/>
                  </a:cubicBezTo>
                  <a:cubicBezTo>
                    <a:pt x="5654" y="4227"/>
                    <a:pt x="5723" y="4099"/>
                    <a:pt x="5881" y="4069"/>
                  </a:cubicBezTo>
                  <a:cubicBezTo>
                    <a:pt x="6058" y="4040"/>
                    <a:pt x="6117" y="3941"/>
                    <a:pt x="6127" y="3793"/>
                  </a:cubicBezTo>
                  <a:cubicBezTo>
                    <a:pt x="6137" y="3675"/>
                    <a:pt x="6167" y="3557"/>
                    <a:pt x="6157" y="3449"/>
                  </a:cubicBezTo>
                  <a:cubicBezTo>
                    <a:pt x="6127" y="3271"/>
                    <a:pt x="6078" y="3094"/>
                    <a:pt x="6019" y="2917"/>
                  </a:cubicBezTo>
                  <a:cubicBezTo>
                    <a:pt x="5970" y="2808"/>
                    <a:pt x="5940" y="2690"/>
                    <a:pt x="5802" y="2621"/>
                  </a:cubicBezTo>
                  <a:cubicBezTo>
                    <a:pt x="5773" y="2611"/>
                    <a:pt x="5753" y="2542"/>
                    <a:pt x="5733" y="2493"/>
                  </a:cubicBezTo>
                  <a:cubicBezTo>
                    <a:pt x="5674" y="2326"/>
                    <a:pt x="5576" y="2178"/>
                    <a:pt x="5457" y="2050"/>
                  </a:cubicBezTo>
                  <a:cubicBezTo>
                    <a:pt x="5388" y="1981"/>
                    <a:pt x="5320" y="1882"/>
                    <a:pt x="5231" y="1843"/>
                  </a:cubicBezTo>
                  <a:cubicBezTo>
                    <a:pt x="5187" y="1823"/>
                    <a:pt x="5135" y="1818"/>
                    <a:pt x="5081" y="1818"/>
                  </a:cubicBezTo>
                  <a:cubicBezTo>
                    <a:pt x="5026" y="1818"/>
                    <a:pt x="4970" y="1823"/>
                    <a:pt x="4916" y="1823"/>
                  </a:cubicBezTo>
                  <a:cubicBezTo>
                    <a:pt x="4847" y="1725"/>
                    <a:pt x="4788" y="1616"/>
                    <a:pt x="4699" y="1528"/>
                  </a:cubicBezTo>
                  <a:cubicBezTo>
                    <a:pt x="4482" y="1291"/>
                    <a:pt x="4265" y="1065"/>
                    <a:pt x="4039" y="838"/>
                  </a:cubicBezTo>
                  <a:cubicBezTo>
                    <a:pt x="3724" y="523"/>
                    <a:pt x="3359" y="277"/>
                    <a:pt x="2916" y="168"/>
                  </a:cubicBezTo>
                  <a:cubicBezTo>
                    <a:pt x="2670" y="109"/>
                    <a:pt x="2414" y="80"/>
                    <a:pt x="2167" y="40"/>
                  </a:cubicBezTo>
                  <a:cubicBezTo>
                    <a:pt x="2036" y="14"/>
                    <a:pt x="1900" y="1"/>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2"/>
          <p:cNvGrpSpPr/>
          <p:nvPr/>
        </p:nvGrpSpPr>
        <p:grpSpPr>
          <a:xfrm>
            <a:off x="147559" y="534988"/>
            <a:ext cx="567535" cy="736585"/>
            <a:chOff x="147559" y="534988"/>
            <a:chExt cx="567535" cy="736585"/>
          </a:xfrm>
        </p:grpSpPr>
        <p:sp>
          <p:nvSpPr>
            <p:cNvPr id="341" name="Google Shape;341;p22"/>
            <p:cNvSpPr/>
            <p:nvPr/>
          </p:nvSpPr>
          <p:spPr>
            <a:xfrm>
              <a:off x="147559" y="638858"/>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362017" y="980373"/>
              <a:ext cx="165325" cy="160158"/>
            </a:xfrm>
            <a:custGeom>
              <a:avLst/>
              <a:gdLst/>
              <a:ahLst/>
              <a:cxnLst/>
              <a:rect l="l" t="t" r="r" b="b"/>
              <a:pathLst>
                <a:path w="4207" h="4075" extrusionOk="0">
                  <a:moveTo>
                    <a:pt x="2244" y="0"/>
                  </a:moveTo>
                  <a:cubicBezTo>
                    <a:pt x="1521" y="0"/>
                    <a:pt x="738" y="357"/>
                    <a:pt x="345" y="1045"/>
                  </a:cubicBezTo>
                  <a:cubicBezTo>
                    <a:pt x="139" y="1409"/>
                    <a:pt x="1" y="1803"/>
                    <a:pt x="30" y="2217"/>
                  </a:cubicBezTo>
                  <a:cubicBezTo>
                    <a:pt x="60" y="2621"/>
                    <a:pt x="178" y="3015"/>
                    <a:pt x="414" y="3350"/>
                  </a:cubicBezTo>
                  <a:cubicBezTo>
                    <a:pt x="792" y="3850"/>
                    <a:pt x="1364" y="4074"/>
                    <a:pt x="1921" y="4074"/>
                  </a:cubicBezTo>
                  <a:cubicBezTo>
                    <a:pt x="2353" y="4074"/>
                    <a:pt x="2776" y="3940"/>
                    <a:pt x="3094" y="3695"/>
                  </a:cubicBezTo>
                  <a:cubicBezTo>
                    <a:pt x="3517" y="3370"/>
                    <a:pt x="3833" y="2976"/>
                    <a:pt x="4020" y="2483"/>
                  </a:cubicBezTo>
                  <a:cubicBezTo>
                    <a:pt x="4030" y="2385"/>
                    <a:pt x="4030" y="2296"/>
                    <a:pt x="4049" y="2207"/>
                  </a:cubicBezTo>
                  <a:cubicBezTo>
                    <a:pt x="4207" y="1459"/>
                    <a:pt x="3813" y="690"/>
                    <a:pt x="3281" y="306"/>
                  </a:cubicBezTo>
                  <a:cubicBezTo>
                    <a:pt x="2997" y="101"/>
                    <a:pt x="2629" y="0"/>
                    <a:pt x="2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147952" y="534988"/>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147952" y="871709"/>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147952" y="571891"/>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147952" y="976915"/>
              <a:ext cx="247378" cy="234243"/>
            </a:xfrm>
            <a:custGeom>
              <a:avLst/>
              <a:gdLst/>
              <a:ahLst/>
              <a:cxnLst/>
              <a:rect l="l" t="t" r="r" b="b"/>
              <a:pathLst>
                <a:path w="6295" h="5960" extrusionOk="0">
                  <a:moveTo>
                    <a:pt x="6098" y="0"/>
                  </a:moveTo>
                  <a:cubicBezTo>
                    <a:pt x="6058" y="59"/>
                    <a:pt x="5989" y="118"/>
                    <a:pt x="5989" y="177"/>
                  </a:cubicBezTo>
                  <a:cubicBezTo>
                    <a:pt x="5970" y="581"/>
                    <a:pt x="5980" y="995"/>
                    <a:pt x="5940" y="1399"/>
                  </a:cubicBezTo>
                  <a:cubicBezTo>
                    <a:pt x="5861" y="2266"/>
                    <a:pt x="5438" y="2926"/>
                    <a:pt x="4620" y="3300"/>
                  </a:cubicBezTo>
                  <a:cubicBezTo>
                    <a:pt x="4443" y="3389"/>
                    <a:pt x="4266" y="3458"/>
                    <a:pt x="4078" y="3517"/>
                  </a:cubicBezTo>
                  <a:cubicBezTo>
                    <a:pt x="3359" y="3724"/>
                    <a:pt x="2640" y="3921"/>
                    <a:pt x="1921" y="4137"/>
                  </a:cubicBezTo>
                  <a:cubicBezTo>
                    <a:pt x="1182" y="4364"/>
                    <a:pt x="601" y="4817"/>
                    <a:pt x="128" y="5428"/>
                  </a:cubicBezTo>
                  <a:cubicBezTo>
                    <a:pt x="99" y="5477"/>
                    <a:pt x="49" y="5517"/>
                    <a:pt x="0" y="5566"/>
                  </a:cubicBezTo>
                  <a:lnTo>
                    <a:pt x="0" y="5960"/>
                  </a:lnTo>
                  <a:cubicBezTo>
                    <a:pt x="49" y="5920"/>
                    <a:pt x="109" y="5901"/>
                    <a:pt x="148" y="5851"/>
                  </a:cubicBezTo>
                  <a:cubicBezTo>
                    <a:pt x="483" y="5369"/>
                    <a:pt x="867" y="4916"/>
                    <a:pt x="1409" y="4669"/>
                  </a:cubicBezTo>
                  <a:cubicBezTo>
                    <a:pt x="1941" y="4433"/>
                    <a:pt x="2512" y="4256"/>
                    <a:pt x="3064" y="4068"/>
                  </a:cubicBezTo>
                  <a:cubicBezTo>
                    <a:pt x="3517" y="3921"/>
                    <a:pt x="3990" y="3822"/>
                    <a:pt x="4443" y="3665"/>
                  </a:cubicBezTo>
                  <a:cubicBezTo>
                    <a:pt x="4876" y="3527"/>
                    <a:pt x="5261" y="3300"/>
                    <a:pt x="5576" y="2945"/>
                  </a:cubicBezTo>
                  <a:cubicBezTo>
                    <a:pt x="6295" y="2128"/>
                    <a:pt x="6275" y="1143"/>
                    <a:pt x="6246" y="158"/>
                  </a:cubicBezTo>
                  <a:cubicBezTo>
                    <a:pt x="6236" y="99"/>
                    <a:pt x="6147" y="59"/>
                    <a:pt x="6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147952" y="782027"/>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47952" y="938558"/>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47952" y="597632"/>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147952" y="850566"/>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147952" y="852924"/>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563350" y="934668"/>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381785" y="806079"/>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574550" y="886525"/>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457633" y="807336"/>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43189" y="772752"/>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368620" y="909358"/>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49245" y="1026472"/>
              <a:ext cx="17448" cy="35647"/>
            </a:xfrm>
            <a:custGeom>
              <a:avLst/>
              <a:gdLst/>
              <a:ahLst/>
              <a:cxnLst/>
              <a:rect l="l" t="t" r="r" b="b"/>
              <a:pathLst>
                <a:path w="444" h="907" extrusionOk="0">
                  <a:moveTo>
                    <a:pt x="345" y="0"/>
                  </a:moveTo>
                  <a:cubicBezTo>
                    <a:pt x="296" y="0"/>
                    <a:pt x="207" y="39"/>
                    <a:pt x="198" y="79"/>
                  </a:cubicBezTo>
                  <a:cubicBezTo>
                    <a:pt x="119" y="305"/>
                    <a:pt x="60" y="532"/>
                    <a:pt x="10" y="759"/>
                  </a:cubicBezTo>
                  <a:cubicBezTo>
                    <a:pt x="1" y="798"/>
                    <a:pt x="70" y="857"/>
                    <a:pt x="99" y="906"/>
                  </a:cubicBezTo>
                  <a:cubicBezTo>
                    <a:pt x="148" y="877"/>
                    <a:pt x="227" y="847"/>
                    <a:pt x="237" y="808"/>
                  </a:cubicBezTo>
                  <a:cubicBezTo>
                    <a:pt x="316" y="591"/>
                    <a:pt x="375" y="364"/>
                    <a:pt x="444" y="118"/>
                  </a:cubicBezTo>
                  <a:cubicBezTo>
                    <a:pt x="424" y="89"/>
                    <a:pt x="385" y="1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343035" y="903346"/>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177741" y="820659"/>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9"/>
        <p:cNvGrpSpPr/>
        <p:nvPr/>
      </p:nvGrpSpPr>
      <p:grpSpPr>
        <a:xfrm>
          <a:off x="0" y="0"/>
          <a:ext cx="0" cy="0"/>
          <a:chOff x="0" y="0"/>
          <a:chExt cx="0" cy="0"/>
        </a:xfrm>
      </p:grpSpPr>
      <p:sp>
        <p:nvSpPr>
          <p:cNvPr id="420" name="Google Shape;420;p24"/>
          <p:cNvSpPr/>
          <p:nvPr/>
        </p:nvSpPr>
        <p:spPr>
          <a:xfrm>
            <a:off x="157650" y="170900"/>
            <a:ext cx="8828700" cy="4801800"/>
          </a:xfrm>
          <a:prstGeom prst="plaque">
            <a:avLst>
              <a:gd name="adj" fmla="val 80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4"/>
          <p:cNvGrpSpPr/>
          <p:nvPr/>
        </p:nvGrpSpPr>
        <p:grpSpPr>
          <a:xfrm>
            <a:off x="509387" y="417273"/>
            <a:ext cx="8197495" cy="4249932"/>
            <a:chOff x="509387" y="417273"/>
            <a:chExt cx="8197495" cy="4249932"/>
          </a:xfrm>
        </p:grpSpPr>
        <p:grpSp>
          <p:nvGrpSpPr>
            <p:cNvPr id="422" name="Google Shape;422;p24"/>
            <p:cNvGrpSpPr/>
            <p:nvPr/>
          </p:nvGrpSpPr>
          <p:grpSpPr>
            <a:xfrm>
              <a:off x="7991981" y="417273"/>
              <a:ext cx="714901" cy="826180"/>
              <a:chOff x="6579854" y="4228515"/>
              <a:chExt cx="270642" cy="312769"/>
            </a:xfrm>
          </p:grpSpPr>
          <p:sp>
            <p:nvSpPr>
              <p:cNvPr id="423" name="Google Shape;423;p24"/>
              <p:cNvSpPr/>
              <p:nvPr/>
            </p:nvSpPr>
            <p:spPr>
              <a:xfrm>
                <a:off x="6579854" y="4228515"/>
                <a:ext cx="270642" cy="312769"/>
              </a:xfrm>
              <a:custGeom>
                <a:avLst/>
                <a:gdLst/>
                <a:ahLst/>
                <a:cxnLst/>
                <a:rect l="l" t="t" r="r" b="b"/>
                <a:pathLst>
                  <a:path w="6887" h="7958" extrusionOk="0">
                    <a:moveTo>
                      <a:pt x="2749" y="144"/>
                    </a:moveTo>
                    <a:lnTo>
                      <a:pt x="2749" y="144"/>
                    </a:lnTo>
                    <a:cubicBezTo>
                      <a:pt x="2847" y="154"/>
                      <a:pt x="2916" y="154"/>
                      <a:pt x="2985" y="164"/>
                    </a:cubicBezTo>
                    <a:cubicBezTo>
                      <a:pt x="3133" y="183"/>
                      <a:pt x="3251" y="233"/>
                      <a:pt x="3320" y="371"/>
                    </a:cubicBezTo>
                    <a:cubicBezTo>
                      <a:pt x="3369" y="479"/>
                      <a:pt x="3330" y="538"/>
                      <a:pt x="3212" y="558"/>
                    </a:cubicBezTo>
                    <a:cubicBezTo>
                      <a:pt x="3064" y="577"/>
                      <a:pt x="2916" y="597"/>
                      <a:pt x="2759" y="617"/>
                    </a:cubicBezTo>
                    <a:cubicBezTo>
                      <a:pt x="2778" y="459"/>
                      <a:pt x="2680" y="302"/>
                      <a:pt x="2749" y="144"/>
                    </a:cubicBezTo>
                    <a:close/>
                    <a:moveTo>
                      <a:pt x="1478" y="331"/>
                    </a:moveTo>
                    <a:lnTo>
                      <a:pt x="1478" y="331"/>
                    </a:lnTo>
                    <a:cubicBezTo>
                      <a:pt x="1586" y="439"/>
                      <a:pt x="1665" y="755"/>
                      <a:pt x="1685" y="1129"/>
                    </a:cubicBezTo>
                    <a:cubicBezTo>
                      <a:pt x="1537" y="932"/>
                      <a:pt x="1498" y="755"/>
                      <a:pt x="1478" y="331"/>
                    </a:cubicBezTo>
                    <a:close/>
                    <a:moveTo>
                      <a:pt x="1928" y="79"/>
                    </a:moveTo>
                    <a:cubicBezTo>
                      <a:pt x="1976" y="79"/>
                      <a:pt x="2027" y="101"/>
                      <a:pt x="2099" y="144"/>
                    </a:cubicBezTo>
                    <a:cubicBezTo>
                      <a:pt x="2146" y="178"/>
                      <a:pt x="2193" y="193"/>
                      <a:pt x="2243" y="193"/>
                    </a:cubicBezTo>
                    <a:cubicBezTo>
                      <a:pt x="2266" y="193"/>
                      <a:pt x="2290" y="190"/>
                      <a:pt x="2315" y="183"/>
                    </a:cubicBezTo>
                    <a:cubicBezTo>
                      <a:pt x="2355" y="173"/>
                      <a:pt x="2404" y="164"/>
                      <a:pt x="2453" y="164"/>
                    </a:cubicBezTo>
                    <a:cubicBezTo>
                      <a:pt x="2469" y="163"/>
                      <a:pt x="2483" y="162"/>
                      <a:pt x="2496" y="162"/>
                    </a:cubicBezTo>
                    <a:cubicBezTo>
                      <a:pt x="2595" y="162"/>
                      <a:pt x="2610" y="199"/>
                      <a:pt x="2601" y="321"/>
                    </a:cubicBezTo>
                    <a:cubicBezTo>
                      <a:pt x="2601" y="430"/>
                      <a:pt x="2631" y="538"/>
                      <a:pt x="2650" y="666"/>
                    </a:cubicBezTo>
                    <a:cubicBezTo>
                      <a:pt x="2601" y="686"/>
                      <a:pt x="2542" y="725"/>
                      <a:pt x="2473" y="755"/>
                    </a:cubicBezTo>
                    <a:cubicBezTo>
                      <a:pt x="2345" y="804"/>
                      <a:pt x="2227" y="883"/>
                      <a:pt x="2138" y="1001"/>
                    </a:cubicBezTo>
                    <a:cubicBezTo>
                      <a:pt x="2109" y="1050"/>
                      <a:pt x="2069" y="1090"/>
                      <a:pt x="2020" y="1129"/>
                    </a:cubicBezTo>
                    <a:cubicBezTo>
                      <a:pt x="1991" y="1155"/>
                      <a:pt x="1951" y="1167"/>
                      <a:pt x="1911" y="1167"/>
                    </a:cubicBezTo>
                    <a:cubicBezTo>
                      <a:pt x="1843" y="1167"/>
                      <a:pt x="1776" y="1132"/>
                      <a:pt x="1764" y="1070"/>
                    </a:cubicBezTo>
                    <a:cubicBezTo>
                      <a:pt x="1695" y="814"/>
                      <a:pt x="1636" y="548"/>
                      <a:pt x="1577" y="282"/>
                    </a:cubicBezTo>
                    <a:cubicBezTo>
                      <a:pt x="1655" y="223"/>
                      <a:pt x="1714" y="193"/>
                      <a:pt x="1764" y="154"/>
                    </a:cubicBezTo>
                    <a:cubicBezTo>
                      <a:pt x="1829" y="103"/>
                      <a:pt x="1877" y="79"/>
                      <a:pt x="1928" y="79"/>
                    </a:cubicBezTo>
                    <a:close/>
                    <a:moveTo>
                      <a:pt x="1198" y="189"/>
                    </a:moveTo>
                    <a:cubicBezTo>
                      <a:pt x="1300" y="189"/>
                      <a:pt x="1354" y="241"/>
                      <a:pt x="1380" y="351"/>
                    </a:cubicBezTo>
                    <a:cubicBezTo>
                      <a:pt x="1449" y="607"/>
                      <a:pt x="1498" y="873"/>
                      <a:pt x="1557" y="1149"/>
                    </a:cubicBezTo>
                    <a:cubicBezTo>
                      <a:pt x="1220" y="1168"/>
                      <a:pt x="949" y="1366"/>
                      <a:pt x="625" y="1366"/>
                    </a:cubicBezTo>
                    <a:cubicBezTo>
                      <a:pt x="617" y="1366"/>
                      <a:pt x="609" y="1366"/>
                      <a:pt x="601" y="1365"/>
                    </a:cubicBezTo>
                    <a:cubicBezTo>
                      <a:pt x="572" y="1306"/>
                      <a:pt x="552" y="1257"/>
                      <a:pt x="532" y="1218"/>
                    </a:cubicBezTo>
                    <a:cubicBezTo>
                      <a:pt x="434" y="1031"/>
                      <a:pt x="444" y="962"/>
                      <a:pt x="582" y="814"/>
                    </a:cubicBezTo>
                    <a:cubicBezTo>
                      <a:pt x="690" y="715"/>
                      <a:pt x="739" y="597"/>
                      <a:pt x="710" y="449"/>
                    </a:cubicBezTo>
                    <a:cubicBezTo>
                      <a:pt x="690" y="361"/>
                      <a:pt x="729" y="302"/>
                      <a:pt x="818" y="272"/>
                    </a:cubicBezTo>
                    <a:cubicBezTo>
                      <a:pt x="926" y="252"/>
                      <a:pt x="1035" y="213"/>
                      <a:pt x="1143" y="193"/>
                    </a:cubicBezTo>
                    <a:cubicBezTo>
                      <a:pt x="1163" y="190"/>
                      <a:pt x="1181" y="189"/>
                      <a:pt x="1198" y="189"/>
                    </a:cubicBezTo>
                    <a:close/>
                    <a:moveTo>
                      <a:pt x="3258" y="653"/>
                    </a:moveTo>
                    <a:cubicBezTo>
                      <a:pt x="3491" y="653"/>
                      <a:pt x="3726" y="680"/>
                      <a:pt x="3941" y="824"/>
                    </a:cubicBezTo>
                    <a:cubicBezTo>
                      <a:pt x="4157" y="971"/>
                      <a:pt x="4364" y="1405"/>
                      <a:pt x="4295" y="1700"/>
                    </a:cubicBezTo>
                    <a:cubicBezTo>
                      <a:pt x="4276" y="1789"/>
                      <a:pt x="4246" y="1878"/>
                      <a:pt x="4217" y="1986"/>
                    </a:cubicBezTo>
                    <a:cubicBezTo>
                      <a:pt x="3872" y="1779"/>
                      <a:pt x="3596" y="1523"/>
                      <a:pt x="3241" y="1415"/>
                    </a:cubicBezTo>
                    <a:cubicBezTo>
                      <a:pt x="2897" y="1306"/>
                      <a:pt x="2532" y="1237"/>
                      <a:pt x="2158" y="1149"/>
                    </a:cubicBezTo>
                    <a:cubicBezTo>
                      <a:pt x="2187" y="1031"/>
                      <a:pt x="2266" y="952"/>
                      <a:pt x="2365" y="902"/>
                    </a:cubicBezTo>
                    <a:cubicBezTo>
                      <a:pt x="2591" y="774"/>
                      <a:pt x="2837" y="666"/>
                      <a:pt x="3094" y="656"/>
                    </a:cubicBezTo>
                    <a:cubicBezTo>
                      <a:pt x="3148" y="654"/>
                      <a:pt x="3203" y="653"/>
                      <a:pt x="3258" y="653"/>
                    </a:cubicBezTo>
                    <a:close/>
                    <a:moveTo>
                      <a:pt x="4811" y="1578"/>
                    </a:moveTo>
                    <a:cubicBezTo>
                      <a:pt x="4917" y="1578"/>
                      <a:pt x="5014" y="1624"/>
                      <a:pt x="5093" y="1710"/>
                    </a:cubicBezTo>
                    <a:cubicBezTo>
                      <a:pt x="5172" y="1799"/>
                      <a:pt x="5251" y="1878"/>
                      <a:pt x="5349" y="1976"/>
                    </a:cubicBezTo>
                    <a:cubicBezTo>
                      <a:pt x="5349" y="1996"/>
                      <a:pt x="5330" y="2055"/>
                      <a:pt x="5310" y="2104"/>
                    </a:cubicBezTo>
                    <a:cubicBezTo>
                      <a:pt x="5326" y="2112"/>
                      <a:pt x="5340" y="2116"/>
                      <a:pt x="5351" y="2116"/>
                    </a:cubicBezTo>
                    <a:cubicBezTo>
                      <a:pt x="5380" y="2116"/>
                      <a:pt x="5394" y="2091"/>
                      <a:pt x="5409" y="2055"/>
                    </a:cubicBezTo>
                    <a:cubicBezTo>
                      <a:pt x="5426" y="2020"/>
                      <a:pt x="5450" y="2006"/>
                      <a:pt x="5481" y="2006"/>
                    </a:cubicBezTo>
                    <a:cubicBezTo>
                      <a:pt x="5503" y="2006"/>
                      <a:pt x="5528" y="2013"/>
                      <a:pt x="5556" y="2025"/>
                    </a:cubicBezTo>
                    <a:cubicBezTo>
                      <a:pt x="5468" y="2203"/>
                      <a:pt x="5389" y="2370"/>
                      <a:pt x="5320" y="2528"/>
                    </a:cubicBezTo>
                    <a:cubicBezTo>
                      <a:pt x="5103" y="2459"/>
                      <a:pt x="4916" y="2400"/>
                      <a:pt x="4729" y="2341"/>
                    </a:cubicBezTo>
                    <a:cubicBezTo>
                      <a:pt x="4561" y="2282"/>
                      <a:pt x="4394" y="2232"/>
                      <a:pt x="4295" y="2055"/>
                    </a:cubicBezTo>
                    <a:cubicBezTo>
                      <a:pt x="4315" y="1956"/>
                      <a:pt x="4345" y="1838"/>
                      <a:pt x="4364" y="1730"/>
                    </a:cubicBezTo>
                    <a:cubicBezTo>
                      <a:pt x="4463" y="1691"/>
                      <a:pt x="4561" y="1661"/>
                      <a:pt x="4650" y="1612"/>
                    </a:cubicBezTo>
                    <a:cubicBezTo>
                      <a:pt x="4705" y="1589"/>
                      <a:pt x="4759" y="1578"/>
                      <a:pt x="4811" y="1578"/>
                    </a:cubicBezTo>
                    <a:close/>
                    <a:moveTo>
                      <a:pt x="4768" y="2463"/>
                    </a:moveTo>
                    <a:cubicBezTo>
                      <a:pt x="4951" y="2463"/>
                      <a:pt x="5160" y="2547"/>
                      <a:pt x="5280" y="2676"/>
                    </a:cubicBezTo>
                    <a:cubicBezTo>
                      <a:pt x="5468" y="2863"/>
                      <a:pt x="5606" y="3089"/>
                      <a:pt x="5645" y="3365"/>
                    </a:cubicBezTo>
                    <a:cubicBezTo>
                      <a:pt x="5674" y="3572"/>
                      <a:pt x="5724" y="3769"/>
                      <a:pt x="5606" y="3976"/>
                    </a:cubicBezTo>
                    <a:cubicBezTo>
                      <a:pt x="5409" y="3405"/>
                      <a:pt x="5014" y="2961"/>
                      <a:pt x="4689" y="2469"/>
                    </a:cubicBezTo>
                    <a:cubicBezTo>
                      <a:pt x="4715" y="2465"/>
                      <a:pt x="4741" y="2463"/>
                      <a:pt x="4768" y="2463"/>
                    </a:cubicBezTo>
                    <a:close/>
                    <a:moveTo>
                      <a:pt x="5645" y="2016"/>
                    </a:moveTo>
                    <a:cubicBezTo>
                      <a:pt x="5822" y="2094"/>
                      <a:pt x="5960" y="2173"/>
                      <a:pt x="6039" y="2341"/>
                    </a:cubicBezTo>
                    <a:cubicBezTo>
                      <a:pt x="6059" y="2380"/>
                      <a:pt x="6108" y="2419"/>
                      <a:pt x="6147" y="2439"/>
                    </a:cubicBezTo>
                    <a:cubicBezTo>
                      <a:pt x="6256" y="2508"/>
                      <a:pt x="6315" y="2597"/>
                      <a:pt x="6305" y="2715"/>
                    </a:cubicBezTo>
                    <a:cubicBezTo>
                      <a:pt x="6295" y="2882"/>
                      <a:pt x="6325" y="3030"/>
                      <a:pt x="6433" y="3158"/>
                    </a:cubicBezTo>
                    <a:cubicBezTo>
                      <a:pt x="6463" y="3198"/>
                      <a:pt x="6472" y="3247"/>
                      <a:pt x="6482" y="3296"/>
                    </a:cubicBezTo>
                    <a:cubicBezTo>
                      <a:pt x="6522" y="3414"/>
                      <a:pt x="6571" y="3533"/>
                      <a:pt x="6591" y="3651"/>
                    </a:cubicBezTo>
                    <a:cubicBezTo>
                      <a:pt x="6610" y="3769"/>
                      <a:pt x="6620" y="3887"/>
                      <a:pt x="6630" y="3996"/>
                    </a:cubicBezTo>
                    <a:cubicBezTo>
                      <a:pt x="6305" y="4055"/>
                      <a:pt x="6000" y="4114"/>
                      <a:pt x="5665" y="4183"/>
                    </a:cubicBezTo>
                    <a:cubicBezTo>
                      <a:pt x="5674" y="4104"/>
                      <a:pt x="5674" y="4065"/>
                      <a:pt x="5694" y="4025"/>
                    </a:cubicBezTo>
                    <a:cubicBezTo>
                      <a:pt x="5832" y="3611"/>
                      <a:pt x="5734" y="3237"/>
                      <a:pt x="5546" y="2873"/>
                    </a:cubicBezTo>
                    <a:cubicBezTo>
                      <a:pt x="5527" y="2853"/>
                      <a:pt x="5517" y="2813"/>
                      <a:pt x="5487" y="2794"/>
                    </a:cubicBezTo>
                    <a:cubicBezTo>
                      <a:pt x="5340" y="2666"/>
                      <a:pt x="5379" y="2528"/>
                      <a:pt x="5458" y="2380"/>
                    </a:cubicBezTo>
                    <a:cubicBezTo>
                      <a:pt x="5527" y="2262"/>
                      <a:pt x="5586" y="2144"/>
                      <a:pt x="5645" y="2016"/>
                    </a:cubicBezTo>
                    <a:close/>
                    <a:moveTo>
                      <a:pt x="6526" y="4107"/>
                    </a:moveTo>
                    <a:cubicBezTo>
                      <a:pt x="6563" y="4107"/>
                      <a:pt x="6601" y="4109"/>
                      <a:pt x="6640" y="4114"/>
                    </a:cubicBezTo>
                    <a:lnTo>
                      <a:pt x="6640" y="4271"/>
                    </a:lnTo>
                    <a:cubicBezTo>
                      <a:pt x="6374" y="4321"/>
                      <a:pt x="6108" y="4370"/>
                      <a:pt x="5842" y="4409"/>
                    </a:cubicBezTo>
                    <a:cubicBezTo>
                      <a:pt x="5828" y="4412"/>
                      <a:pt x="5815" y="4414"/>
                      <a:pt x="5804" y="4414"/>
                    </a:cubicBezTo>
                    <a:cubicBezTo>
                      <a:pt x="5736" y="4414"/>
                      <a:pt x="5715" y="4364"/>
                      <a:pt x="5724" y="4271"/>
                    </a:cubicBezTo>
                    <a:cubicBezTo>
                      <a:pt x="5985" y="4228"/>
                      <a:pt x="6239" y="4107"/>
                      <a:pt x="6526" y="4107"/>
                    </a:cubicBezTo>
                    <a:close/>
                    <a:moveTo>
                      <a:pt x="6650" y="4370"/>
                    </a:moveTo>
                    <a:cubicBezTo>
                      <a:pt x="6807" y="4577"/>
                      <a:pt x="6817" y="4616"/>
                      <a:pt x="6689" y="4784"/>
                    </a:cubicBezTo>
                    <a:cubicBezTo>
                      <a:pt x="6571" y="4922"/>
                      <a:pt x="6492" y="5069"/>
                      <a:pt x="6463" y="5247"/>
                    </a:cubicBezTo>
                    <a:cubicBezTo>
                      <a:pt x="6463" y="5266"/>
                      <a:pt x="6443" y="5276"/>
                      <a:pt x="6443" y="5276"/>
                    </a:cubicBezTo>
                    <a:cubicBezTo>
                      <a:pt x="6256" y="5168"/>
                      <a:pt x="6078" y="5069"/>
                      <a:pt x="5871" y="4951"/>
                    </a:cubicBezTo>
                    <a:cubicBezTo>
                      <a:pt x="5852" y="4843"/>
                      <a:pt x="5812" y="4685"/>
                      <a:pt x="5783" y="4518"/>
                    </a:cubicBezTo>
                    <a:cubicBezTo>
                      <a:pt x="5940" y="4488"/>
                      <a:pt x="6078" y="4459"/>
                      <a:pt x="6226" y="4429"/>
                    </a:cubicBezTo>
                    <a:cubicBezTo>
                      <a:pt x="6364" y="4409"/>
                      <a:pt x="6512" y="4390"/>
                      <a:pt x="6650" y="4370"/>
                    </a:cubicBezTo>
                    <a:close/>
                    <a:moveTo>
                      <a:pt x="5981" y="5131"/>
                    </a:moveTo>
                    <a:cubicBezTo>
                      <a:pt x="6099" y="5131"/>
                      <a:pt x="6191" y="5184"/>
                      <a:pt x="6256" y="5256"/>
                    </a:cubicBezTo>
                    <a:cubicBezTo>
                      <a:pt x="6472" y="5473"/>
                      <a:pt x="6610" y="5729"/>
                      <a:pt x="6541" y="6054"/>
                    </a:cubicBezTo>
                    <a:cubicBezTo>
                      <a:pt x="6463" y="6448"/>
                      <a:pt x="6266" y="6754"/>
                      <a:pt x="5980" y="7010"/>
                    </a:cubicBezTo>
                    <a:cubicBezTo>
                      <a:pt x="5881" y="7099"/>
                      <a:pt x="5704" y="7158"/>
                      <a:pt x="5537" y="7158"/>
                    </a:cubicBezTo>
                    <a:cubicBezTo>
                      <a:pt x="5694" y="6842"/>
                      <a:pt x="5842" y="6517"/>
                      <a:pt x="5871" y="6163"/>
                    </a:cubicBezTo>
                    <a:cubicBezTo>
                      <a:pt x="5901" y="5828"/>
                      <a:pt x="5891" y="5483"/>
                      <a:pt x="5901" y="5138"/>
                    </a:cubicBezTo>
                    <a:cubicBezTo>
                      <a:pt x="5929" y="5133"/>
                      <a:pt x="5956" y="5131"/>
                      <a:pt x="5981" y="5131"/>
                    </a:cubicBezTo>
                    <a:close/>
                    <a:moveTo>
                      <a:pt x="5516" y="7305"/>
                    </a:moveTo>
                    <a:cubicBezTo>
                      <a:pt x="5523" y="7305"/>
                      <a:pt x="5529" y="7305"/>
                      <a:pt x="5537" y="7305"/>
                    </a:cubicBezTo>
                    <a:cubicBezTo>
                      <a:pt x="5468" y="7365"/>
                      <a:pt x="5428" y="7404"/>
                      <a:pt x="5379" y="7443"/>
                    </a:cubicBezTo>
                    <a:cubicBezTo>
                      <a:pt x="5398" y="7387"/>
                      <a:pt x="5399" y="7305"/>
                      <a:pt x="5516" y="7305"/>
                    </a:cubicBezTo>
                    <a:close/>
                    <a:moveTo>
                      <a:pt x="1849" y="1249"/>
                    </a:moveTo>
                    <a:cubicBezTo>
                      <a:pt x="2132" y="1249"/>
                      <a:pt x="2416" y="1277"/>
                      <a:pt x="2690" y="1365"/>
                    </a:cubicBezTo>
                    <a:cubicBezTo>
                      <a:pt x="2818" y="1405"/>
                      <a:pt x="2946" y="1415"/>
                      <a:pt x="3074" y="1454"/>
                    </a:cubicBezTo>
                    <a:cubicBezTo>
                      <a:pt x="3310" y="1513"/>
                      <a:pt x="3527" y="1641"/>
                      <a:pt x="3734" y="1769"/>
                    </a:cubicBezTo>
                    <a:cubicBezTo>
                      <a:pt x="4039" y="1976"/>
                      <a:pt x="4335" y="2193"/>
                      <a:pt x="4561" y="2469"/>
                    </a:cubicBezTo>
                    <a:cubicBezTo>
                      <a:pt x="4886" y="2863"/>
                      <a:pt x="5172" y="3267"/>
                      <a:pt x="5409" y="3710"/>
                    </a:cubicBezTo>
                    <a:cubicBezTo>
                      <a:pt x="5468" y="3838"/>
                      <a:pt x="5487" y="3996"/>
                      <a:pt x="5537" y="4133"/>
                    </a:cubicBezTo>
                    <a:cubicBezTo>
                      <a:pt x="5546" y="4163"/>
                      <a:pt x="5556" y="4193"/>
                      <a:pt x="5576" y="4212"/>
                    </a:cubicBezTo>
                    <a:cubicBezTo>
                      <a:pt x="5596" y="4262"/>
                      <a:pt x="5635" y="4301"/>
                      <a:pt x="5645" y="4350"/>
                    </a:cubicBezTo>
                    <a:cubicBezTo>
                      <a:pt x="5714" y="4656"/>
                      <a:pt x="5812" y="4951"/>
                      <a:pt x="5822" y="5247"/>
                    </a:cubicBezTo>
                    <a:cubicBezTo>
                      <a:pt x="5832" y="5739"/>
                      <a:pt x="5852" y="6242"/>
                      <a:pt x="5655" y="6714"/>
                    </a:cubicBezTo>
                    <a:cubicBezTo>
                      <a:pt x="5566" y="6931"/>
                      <a:pt x="5438" y="7138"/>
                      <a:pt x="5310" y="7345"/>
                    </a:cubicBezTo>
                    <a:cubicBezTo>
                      <a:pt x="5290" y="7384"/>
                      <a:pt x="5231" y="7404"/>
                      <a:pt x="5192" y="7433"/>
                    </a:cubicBezTo>
                    <a:cubicBezTo>
                      <a:pt x="5143" y="7463"/>
                      <a:pt x="5113" y="7512"/>
                      <a:pt x="5152" y="7562"/>
                    </a:cubicBezTo>
                    <a:cubicBezTo>
                      <a:pt x="5167" y="7583"/>
                      <a:pt x="5206" y="7599"/>
                      <a:pt x="5239" y="7599"/>
                    </a:cubicBezTo>
                    <a:cubicBezTo>
                      <a:pt x="5251" y="7599"/>
                      <a:pt x="5262" y="7597"/>
                      <a:pt x="5271" y="7591"/>
                    </a:cubicBezTo>
                    <a:cubicBezTo>
                      <a:pt x="5379" y="7532"/>
                      <a:pt x="5507" y="7473"/>
                      <a:pt x="5596" y="7384"/>
                    </a:cubicBezTo>
                    <a:cubicBezTo>
                      <a:pt x="5734" y="7217"/>
                      <a:pt x="5940" y="7187"/>
                      <a:pt x="6098" y="7069"/>
                    </a:cubicBezTo>
                    <a:lnTo>
                      <a:pt x="6098" y="7069"/>
                    </a:lnTo>
                    <a:cubicBezTo>
                      <a:pt x="5931" y="7493"/>
                      <a:pt x="5635" y="7768"/>
                      <a:pt x="5182" y="7847"/>
                    </a:cubicBezTo>
                    <a:cubicBezTo>
                      <a:pt x="5164" y="7851"/>
                      <a:pt x="5146" y="7852"/>
                      <a:pt x="5129" y="7852"/>
                    </a:cubicBezTo>
                    <a:cubicBezTo>
                      <a:pt x="5054" y="7852"/>
                      <a:pt x="4988" y="7822"/>
                      <a:pt x="4916" y="7798"/>
                    </a:cubicBezTo>
                    <a:cubicBezTo>
                      <a:pt x="4689" y="7709"/>
                      <a:pt x="4542" y="7532"/>
                      <a:pt x="4384" y="7365"/>
                    </a:cubicBezTo>
                    <a:cubicBezTo>
                      <a:pt x="3862" y="6813"/>
                      <a:pt x="3330" y="6261"/>
                      <a:pt x="2818" y="5700"/>
                    </a:cubicBezTo>
                    <a:cubicBezTo>
                      <a:pt x="2522" y="5375"/>
                      <a:pt x="2256" y="5010"/>
                      <a:pt x="1990" y="4646"/>
                    </a:cubicBezTo>
                    <a:cubicBezTo>
                      <a:pt x="1705" y="4252"/>
                      <a:pt x="1389" y="3877"/>
                      <a:pt x="1094" y="3493"/>
                    </a:cubicBezTo>
                    <a:cubicBezTo>
                      <a:pt x="917" y="3267"/>
                      <a:pt x="749" y="3040"/>
                      <a:pt x="591" y="2804"/>
                    </a:cubicBezTo>
                    <a:cubicBezTo>
                      <a:pt x="463" y="2616"/>
                      <a:pt x="355" y="2410"/>
                      <a:pt x="227" y="2222"/>
                    </a:cubicBezTo>
                    <a:cubicBezTo>
                      <a:pt x="148" y="2114"/>
                      <a:pt x="148" y="1996"/>
                      <a:pt x="138" y="1868"/>
                    </a:cubicBezTo>
                    <a:cubicBezTo>
                      <a:pt x="129" y="1710"/>
                      <a:pt x="257" y="1641"/>
                      <a:pt x="375" y="1592"/>
                    </a:cubicBezTo>
                    <a:cubicBezTo>
                      <a:pt x="759" y="1434"/>
                      <a:pt x="1143" y="1267"/>
                      <a:pt x="1567" y="1257"/>
                    </a:cubicBezTo>
                    <a:cubicBezTo>
                      <a:pt x="1660" y="1252"/>
                      <a:pt x="1754" y="1249"/>
                      <a:pt x="1849" y="1249"/>
                    </a:cubicBezTo>
                    <a:close/>
                    <a:moveTo>
                      <a:pt x="1937" y="1"/>
                    </a:moveTo>
                    <a:cubicBezTo>
                      <a:pt x="1877" y="1"/>
                      <a:pt x="1817" y="23"/>
                      <a:pt x="1754" y="65"/>
                    </a:cubicBezTo>
                    <a:cubicBezTo>
                      <a:pt x="1685" y="114"/>
                      <a:pt x="1616" y="164"/>
                      <a:pt x="1537" y="193"/>
                    </a:cubicBezTo>
                    <a:cubicBezTo>
                      <a:pt x="1519" y="202"/>
                      <a:pt x="1496" y="207"/>
                      <a:pt x="1472" y="207"/>
                    </a:cubicBezTo>
                    <a:cubicBezTo>
                      <a:pt x="1444" y="207"/>
                      <a:pt x="1416" y="200"/>
                      <a:pt x="1399" y="183"/>
                    </a:cubicBezTo>
                    <a:cubicBezTo>
                      <a:pt x="1334" y="124"/>
                      <a:pt x="1266" y="103"/>
                      <a:pt x="1195" y="103"/>
                    </a:cubicBezTo>
                    <a:cubicBezTo>
                      <a:pt x="1137" y="103"/>
                      <a:pt x="1077" y="116"/>
                      <a:pt x="1015" y="134"/>
                    </a:cubicBezTo>
                    <a:cubicBezTo>
                      <a:pt x="946" y="164"/>
                      <a:pt x="877" y="183"/>
                      <a:pt x="808" y="203"/>
                    </a:cubicBezTo>
                    <a:cubicBezTo>
                      <a:pt x="680" y="233"/>
                      <a:pt x="621" y="302"/>
                      <a:pt x="631" y="439"/>
                    </a:cubicBezTo>
                    <a:cubicBezTo>
                      <a:pt x="651" y="587"/>
                      <a:pt x="611" y="696"/>
                      <a:pt x="493" y="794"/>
                    </a:cubicBezTo>
                    <a:cubicBezTo>
                      <a:pt x="385" y="893"/>
                      <a:pt x="365" y="1011"/>
                      <a:pt x="424" y="1149"/>
                    </a:cubicBezTo>
                    <a:cubicBezTo>
                      <a:pt x="454" y="1228"/>
                      <a:pt x="483" y="1306"/>
                      <a:pt x="513" y="1395"/>
                    </a:cubicBezTo>
                    <a:cubicBezTo>
                      <a:pt x="424" y="1434"/>
                      <a:pt x="355" y="1464"/>
                      <a:pt x="286" y="1503"/>
                    </a:cubicBezTo>
                    <a:cubicBezTo>
                      <a:pt x="286" y="1493"/>
                      <a:pt x="276" y="1484"/>
                      <a:pt x="266" y="1474"/>
                    </a:cubicBezTo>
                    <a:cubicBezTo>
                      <a:pt x="306" y="1425"/>
                      <a:pt x="335" y="1365"/>
                      <a:pt x="365" y="1316"/>
                    </a:cubicBezTo>
                    <a:cubicBezTo>
                      <a:pt x="355" y="1306"/>
                      <a:pt x="345" y="1296"/>
                      <a:pt x="335" y="1287"/>
                    </a:cubicBezTo>
                    <a:cubicBezTo>
                      <a:pt x="296" y="1316"/>
                      <a:pt x="257" y="1346"/>
                      <a:pt x="227" y="1385"/>
                    </a:cubicBezTo>
                    <a:cubicBezTo>
                      <a:pt x="20" y="1671"/>
                      <a:pt x="0" y="2045"/>
                      <a:pt x="197" y="2341"/>
                    </a:cubicBezTo>
                    <a:cubicBezTo>
                      <a:pt x="365" y="2587"/>
                      <a:pt x="532" y="2833"/>
                      <a:pt x="710" y="3079"/>
                    </a:cubicBezTo>
                    <a:cubicBezTo>
                      <a:pt x="946" y="3414"/>
                      <a:pt x="1202" y="3759"/>
                      <a:pt x="1458" y="4094"/>
                    </a:cubicBezTo>
                    <a:cubicBezTo>
                      <a:pt x="1665" y="4370"/>
                      <a:pt x="1902" y="4616"/>
                      <a:pt x="2099" y="4902"/>
                    </a:cubicBezTo>
                    <a:cubicBezTo>
                      <a:pt x="2473" y="5424"/>
                      <a:pt x="2906" y="5907"/>
                      <a:pt x="3350" y="6389"/>
                    </a:cubicBezTo>
                    <a:cubicBezTo>
                      <a:pt x="3714" y="6783"/>
                      <a:pt x="4089" y="7177"/>
                      <a:pt x="4463" y="7562"/>
                    </a:cubicBezTo>
                    <a:cubicBezTo>
                      <a:pt x="4601" y="7690"/>
                      <a:pt x="4709" y="7837"/>
                      <a:pt x="4896" y="7906"/>
                    </a:cubicBezTo>
                    <a:cubicBezTo>
                      <a:pt x="4974" y="7935"/>
                      <a:pt x="5046" y="7958"/>
                      <a:pt x="5125" y="7958"/>
                    </a:cubicBezTo>
                    <a:cubicBezTo>
                      <a:pt x="5156" y="7958"/>
                      <a:pt x="5188" y="7954"/>
                      <a:pt x="5221" y="7946"/>
                    </a:cubicBezTo>
                    <a:cubicBezTo>
                      <a:pt x="5665" y="7827"/>
                      <a:pt x="5980" y="7562"/>
                      <a:pt x="6177" y="7148"/>
                    </a:cubicBezTo>
                    <a:cubicBezTo>
                      <a:pt x="6256" y="7000"/>
                      <a:pt x="6305" y="6842"/>
                      <a:pt x="6374" y="6685"/>
                    </a:cubicBezTo>
                    <a:cubicBezTo>
                      <a:pt x="6433" y="6567"/>
                      <a:pt x="6512" y="6448"/>
                      <a:pt x="6551" y="6320"/>
                    </a:cubicBezTo>
                    <a:cubicBezTo>
                      <a:pt x="6650" y="6005"/>
                      <a:pt x="6669" y="5700"/>
                      <a:pt x="6482" y="5404"/>
                    </a:cubicBezTo>
                    <a:cubicBezTo>
                      <a:pt x="6502" y="5355"/>
                      <a:pt x="6551" y="5306"/>
                      <a:pt x="6551" y="5256"/>
                    </a:cubicBezTo>
                    <a:cubicBezTo>
                      <a:pt x="6551" y="5079"/>
                      <a:pt x="6620" y="4941"/>
                      <a:pt x="6748" y="4823"/>
                    </a:cubicBezTo>
                    <a:cubicBezTo>
                      <a:pt x="6817" y="4754"/>
                      <a:pt x="6886" y="4646"/>
                      <a:pt x="6837" y="4547"/>
                    </a:cubicBezTo>
                    <a:cubicBezTo>
                      <a:pt x="6768" y="4399"/>
                      <a:pt x="6768" y="4242"/>
                      <a:pt x="6738" y="4094"/>
                    </a:cubicBezTo>
                    <a:cubicBezTo>
                      <a:pt x="6709" y="3956"/>
                      <a:pt x="6660" y="3828"/>
                      <a:pt x="6679" y="3680"/>
                    </a:cubicBezTo>
                    <a:cubicBezTo>
                      <a:pt x="6689" y="3661"/>
                      <a:pt x="6669" y="3631"/>
                      <a:pt x="6660" y="3611"/>
                    </a:cubicBezTo>
                    <a:cubicBezTo>
                      <a:pt x="6630" y="3493"/>
                      <a:pt x="6591" y="3375"/>
                      <a:pt x="6551" y="3257"/>
                    </a:cubicBezTo>
                    <a:cubicBezTo>
                      <a:pt x="6531" y="3198"/>
                      <a:pt x="6512" y="3129"/>
                      <a:pt x="6472" y="3079"/>
                    </a:cubicBezTo>
                    <a:cubicBezTo>
                      <a:pt x="6394" y="2981"/>
                      <a:pt x="6374" y="2882"/>
                      <a:pt x="6384" y="2764"/>
                    </a:cubicBezTo>
                    <a:cubicBezTo>
                      <a:pt x="6394" y="2616"/>
                      <a:pt x="6334" y="2508"/>
                      <a:pt x="6236" y="2400"/>
                    </a:cubicBezTo>
                    <a:cubicBezTo>
                      <a:pt x="6157" y="2331"/>
                      <a:pt x="6078" y="2242"/>
                      <a:pt x="6009" y="2153"/>
                    </a:cubicBezTo>
                    <a:cubicBezTo>
                      <a:pt x="5901" y="2025"/>
                      <a:pt x="5763" y="1937"/>
                      <a:pt x="5586" y="1917"/>
                    </a:cubicBezTo>
                    <a:cubicBezTo>
                      <a:pt x="5428" y="1897"/>
                      <a:pt x="5300" y="1838"/>
                      <a:pt x="5202" y="1710"/>
                    </a:cubicBezTo>
                    <a:cubicBezTo>
                      <a:pt x="5182" y="1681"/>
                      <a:pt x="5152" y="1661"/>
                      <a:pt x="5133" y="1641"/>
                    </a:cubicBezTo>
                    <a:cubicBezTo>
                      <a:pt x="5042" y="1556"/>
                      <a:pt x="4955" y="1516"/>
                      <a:pt x="4858" y="1516"/>
                    </a:cubicBezTo>
                    <a:cubicBezTo>
                      <a:pt x="4797" y="1516"/>
                      <a:pt x="4732" y="1532"/>
                      <a:pt x="4660" y="1562"/>
                    </a:cubicBezTo>
                    <a:cubicBezTo>
                      <a:pt x="4581" y="1592"/>
                      <a:pt x="4502" y="1602"/>
                      <a:pt x="4404" y="1631"/>
                    </a:cubicBezTo>
                    <a:cubicBezTo>
                      <a:pt x="4335" y="1001"/>
                      <a:pt x="4069" y="597"/>
                      <a:pt x="3409" y="577"/>
                    </a:cubicBezTo>
                    <a:cubicBezTo>
                      <a:pt x="3419" y="292"/>
                      <a:pt x="3320" y="154"/>
                      <a:pt x="3094" y="105"/>
                    </a:cubicBezTo>
                    <a:cubicBezTo>
                      <a:pt x="2977" y="81"/>
                      <a:pt x="2861" y="71"/>
                      <a:pt x="2745" y="71"/>
                    </a:cubicBezTo>
                    <a:cubicBezTo>
                      <a:pt x="2615" y="71"/>
                      <a:pt x="2485" y="84"/>
                      <a:pt x="2355" y="105"/>
                    </a:cubicBezTo>
                    <a:cubicBezTo>
                      <a:pt x="2326" y="107"/>
                      <a:pt x="2299" y="109"/>
                      <a:pt x="2274" y="109"/>
                    </a:cubicBezTo>
                    <a:cubicBezTo>
                      <a:pt x="2211" y="109"/>
                      <a:pt x="2155" y="97"/>
                      <a:pt x="2099" y="55"/>
                    </a:cubicBezTo>
                    <a:cubicBezTo>
                      <a:pt x="2043" y="18"/>
                      <a:pt x="1990"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6783859" y="4311202"/>
                <a:ext cx="7388" cy="12420"/>
              </a:xfrm>
              <a:custGeom>
                <a:avLst/>
                <a:gdLst/>
                <a:ahLst/>
                <a:cxnLst/>
                <a:rect l="l" t="t" r="r" b="b"/>
                <a:pathLst>
                  <a:path w="188" h="316" extrusionOk="0">
                    <a:moveTo>
                      <a:pt x="119" y="0"/>
                    </a:moveTo>
                    <a:lnTo>
                      <a:pt x="119" y="0"/>
                    </a:lnTo>
                    <a:cubicBezTo>
                      <a:pt x="80" y="99"/>
                      <a:pt x="40" y="197"/>
                      <a:pt x="1" y="296"/>
                    </a:cubicBezTo>
                    <a:cubicBezTo>
                      <a:pt x="11" y="306"/>
                      <a:pt x="30" y="306"/>
                      <a:pt x="40" y="315"/>
                    </a:cubicBezTo>
                    <a:cubicBezTo>
                      <a:pt x="60" y="207"/>
                      <a:pt x="188" y="128"/>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4"/>
            <p:cNvGrpSpPr/>
            <p:nvPr/>
          </p:nvGrpSpPr>
          <p:grpSpPr>
            <a:xfrm>
              <a:off x="509387" y="4019798"/>
              <a:ext cx="1021812" cy="647406"/>
              <a:chOff x="382262" y="4231673"/>
              <a:chExt cx="1021812" cy="647406"/>
            </a:xfrm>
          </p:grpSpPr>
          <p:sp>
            <p:nvSpPr>
              <p:cNvPr id="426" name="Google Shape;426;p24"/>
              <p:cNvSpPr/>
              <p:nvPr/>
            </p:nvSpPr>
            <p:spPr>
              <a:xfrm>
                <a:off x="855874" y="4278847"/>
                <a:ext cx="548200" cy="553065"/>
              </a:xfrm>
              <a:custGeom>
                <a:avLst/>
                <a:gdLst/>
                <a:ahLst/>
                <a:cxnLst/>
                <a:rect l="l" t="t" r="r" b="b"/>
                <a:pathLst>
                  <a:path w="13950" h="14072" extrusionOk="0">
                    <a:moveTo>
                      <a:pt x="8045" y="1"/>
                    </a:moveTo>
                    <a:cubicBezTo>
                      <a:pt x="7994" y="1"/>
                      <a:pt x="7946" y="11"/>
                      <a:pt x="7901" y="50"/>
                    </a:cubicBezTo>
                    <a:cubicBezTo>
                      <a:pt x="7881" y="60"/>
                      <a:pt x="7852" y="70"/>
                      <a:pt x="7822" y="70"/>
                    </a:cubicBezTo>
                    <a:cubicBezTo>
                      <a:pt x="7703" y="78"/>
                      <a:pt x="7583" y="92"/>
                      <a:pt x="7469" y="92"/>
                    </a:cubicBezTo>
                    <a:cubicBezTo>
                      <a:pt x="7442" y="92"/>
                      <a:pt x="7415" y="92"/>
                      <a:pt x="7389" y="90"/>
                    </a:cubicBezTo>
                    <a:cubicBezTo>
                      <a:pt x="7336" y="87"/>
                      <a:pt x="7283" y="86"/>
                      <a:pt x="7230" y="86"/>
                    </a:cubicBezTo>
                    <a:cubicBezTo>
                      <a:pt x="6909" y="86"/>
                      <a:pt x="6588" y="131"/>
                      <a:pt x="6275" y="139"/>
                    </a:cubicBezTo>
                    <a:cubicBezTo>
                      <a:pt x="6246" y="139"/>
                      <a:pt x="6216" y="149"/>
                      <a:pt x="6197" y="159"/>
                    </a:cubicBezTo>
                    <a:cubicBezTo>
                      <a:pt x="6118" y="169"/>
                      <a:pt x="6039" y="188"/>
                      <a:pt x="6000" y="267"/>
                    </a:cubicBezTo>
                    <a:cubicBezTo>
                      <a:pt x="5975" y="298"/>
                      <a:pt x="5943" y="313"/>
                      <a:pt x="5907" y="313"/>
                    </a:cubicBezTo>
                    <a:cubicBezTo>
                      <a:pt x="5886" y="313"/>
                      <a:pt x="5864" y="308"/>
                      <a:pt x="5842" y="297"/>
                    </a:cubicBezTo>
                    <a:cubicBezTo>
                      <a:pt x="5806" y="282"/>
                      <a:pt x="5770" y="273"/>
                      <a:pt x="5738" y="273"/>
                    </a:cubicBezTo>
                    <a:cubicBezTo>
                      <a:pt x="5726" y="273"/>
                      <a:pt x="5715" y="274"/>
                      <a:pt x="5704" y="277"/>
                    </a:cubicBezTo>
                    <a:cubicBezTo>
                      <a:pt x="5487" y="326"/>
                      <a:pt x="5271" y="385"/>
                      <a:pt x="5054" y="444"/>
                    </a:cubicBezTo>
                    <a:cubicBezTo>
                      <a:pt x="5024" y="444"/>
                      <a:pt x="5005" y="464"/>
                      <a:pt x="4985" y="474"/>
                    </a:cubicBezTo>
                    <a:cubicBezTo>
                      <a:pt x="4837" y="563"/>
                      <a:pt x="4690" y="641"/>
                      <a:pt x="4542" y="730"/>
                    </a:cubicBezTo>
                    <a:cubicBezTo>
                      <a:pt x="4483" y="769"/>
                      <a:pt x="4424" y="809"/>
                      <a:pt x="4345" y="809"/>
                    </a:cubicBezTo>
                    <a:cubicBezTo>
                      <a:pt x="4305" y="799"/>
                      <a:pt x="4276" y="779"/>
                      <a:pt x="4236" y="760"/>
                    </a:cubicBezTo>
                    <a:cubicBezTo>
                      <a:pt x="4213" y="748"/>
                      <a:pt x="4190" y="742"/>
                      <a:pt x="4167" y="742"/>
                    </a:cubicBezTo>
                    <a:cubicBezTo>
                      <a:pt x="4132" y="742"/>
                      <a:pt x="4099" y="755"/>
                      <a:pt x="4069" y="779"/>
                    </a:cubicBezTo>
                    <a:cubicBezTo>
                      <a:pt x="4039" y="799"/>
                      <a:pt x="4010" y="829"/>
                      <a:pt x="3980" y="848"/>
                    </a:cubicBezTo>
                    <a:cubicBezTo>
                      <a:pt x="3882" y="937"/>
                      <a:pt x="3783" y="1026"/>
                      <a:pt x="3695" y="1104"/>
                    </a:cubicBezTo>
                    <a:cubicBezTo>
                      <a:pt x="3645" y="1144"/>
                      <a:pt x="3606" y="1173"/>
                      <a:pt x="3537" y="1173"/>
                    </a:cubicBezTo>
                    <a:cubicBezTo>
                      <a:pt x="3448" y="1193"/>
                      <a:pt x="3360" y="1223"/>
                      <a:pt x="3281" y="1272"/>
                    </a:cubicBezTo>
                    <a:cubicBezTo>
                      <a:pt x="3163" y="1341"/>
                      <a:pt x="3044" y="1429"/>
                      <a:pt x="2946" y="1528"/>
                    </a:cubicBezTo>
                    <a:cubicBezTo>
                      <a:pt x="2838" y="1636"/>
                      <a:pt x="2719" y="1715"/>
                      <a:pt x="2572" y="1764"/>
                    </a:cubicBezTo>
                    <a:cubicBezTo>
                      <a:pt x="2503" y="1784"/>
                      <a:pt x="2434" y="1814"/>
                      <a:pt x="2394" y="1873"/>
                    </a:cubicBezTo>
                    <a:cubicBezTo>
                      <a:pt x="2237" y="2109"/>
                      <a:pt x="1961" y="2237"/>
                      <a:pt x="1793" y="2464"/>
                    </a:cubicBezTo>
                    <a:cubicBezTo>
                      <a:pt x="1784" y="2483"/>
                      <a:pt x="1764" y="2493"/>
                      <a:pt x="1744" y="2493"/>
                    </a:cubicBezTo>
                    <a:cubicBezTo>
                      <a:pt x="1675" y="2513"/>
                      <a:pt x="1646" y="2572"/>
                      <a:pt x="1616" y="2621"/>
                    </a:cubicBezTo>
                    <a:cubicBezTo>
                      <a:pt x="1498" y="2828"/>
                      <a:pt x="1350" y="2996"/>
                      <a:pt x="1153" y="3124"/>
                    </a:cubicBezTo>
                    <a:cubicBezTo>
                      <a:pt x="1114" y="3153"/>
                      <a:pt x="1084" y="3203"/>
                      <a:pt x="1055" y="3242"/>
                    </a:cubicBezTo>
                    <a:cubicBezTo>
                      <a:pt x="986" y="3380"/>
                      <a:pt x="907" y="3518"/>
                      <a:pt x="848" y="3666"/>
                    </a:cubicBezTo>
                    <a:cubicBezTo>
                      <a:pt x="779" y="3853"/>
                      <a:pt x="690" y="4050"/>
                      <a:pt x="769" y="4266"/>
                    </a:cubicBezTo>
                    <a:cubicBezTo>
                      <a:pt x="730" y="4306"/>
                      <a:pt x="690" y="4345"/>
                      <a:pt x="661" y="4395"/>
                    </a:cubicBezTo>
                    <a:cubicBezTo>
                      <a:pt x="552" y="4562"/>
                      <a:pt x="404" y="4710"/>
                      <a:pt x="473" y="4926"/>
                    </a:cubicBezTo>
                    <a:cubicBezTo>
                      <a:pt x="316" y="5015"/>
                      <a:pt x="316" y="5015"/>
                      <a:pt x="286" y="5173"/>
                    </a:cubicBezTo>
                    <a:cubicBezTo>
                      <a:pt x="286" y="5222"/>
                      <a:pt x="276" y="5271"/>
                      <a:pt x="267" y="5320"/>
                    </a:cubicBezTo>
                    <a:cubicBezTo>
                      <a:pt x="247" y="5498"/>
                      <a:pt x="207" y="5665"/>
                      <a:pt x="138" y="5823"/>
                    </a:cubicBezTo>
                    <a:cubicBezTo>
                      <a:pt x="79" y="5961"/>
                      <a:pt x="50" y="6109"/>
                      <a:pt x="10" y="6256"/>
                    </a:cubicBezTo>
                    <a:cubicBezTo>
                      <a:pt x="1" y="6286"/>
                      <a:pt x="1" y="6315"/>
                      <a:pt x="1" y="6345"/>
                    </a:cubicBezTo>
                    <a:cubicBezTo>
                      <a:pt x="30" y="6621"/>
                      <a:pt x="50" y="6887"/>
                      <a:pt x="30" y="7163"/>
                    </a:cubicBezTo>
                    <a:cubicBezTo>
                      <a:pt x="20" y="7330"/>
                      <a:pt x="30" y="7497"/>
                      <a:pt x="40" y="7665"/>
                    </a:cubicBezTo>
                    <a:cubicBezTo>
                      <a:pt x="40" y="7724"/>
                      <a:pt x="50" y="7793"/>
                      <a:pt x="70" y="7862"/>
                    </a:cubicBezTo>
                    <a:cubicBezTo>
                      <a:pt x="89" y="7970"/>
                      <a:pt x="99" y="8089"/>
                      <a:pt x="158" y="8187"/>
                    </a:cubicBezTo>
                    <a:cubicBezTo>
                      <a:pt x="237" y="8286"/>
                      <a:pt x="198" y="8414"/>
                      <a:pt x="257" y="8522"/>
                    </a:cubicBezTo>
                    <a:cubicBezTo>
                      <a:pt x="286" y="8561"/>
                      <a:pt x="286" y="8611"/>
                      <a:pt x="286" y="8660"/>
                    </a:cubicBezTo>
                    <a:cubicBezTo>
                      <a:pt x="276" y="8719"/>
                      <a:pt x="286" y="8778"/>
                      <a:pt x="306" y="8827"/>
                    </a:cubicBezTo>
                    <a:cubicBezTo>
                      <a:pt x="316" y="8896"/>
                      <a:pt x="345" y="8955"/>
                      <a:pt x="365" y="9024"/>
                    </a:cubicBezTo>
                    <a:cubicBezTo>
                      <a:pt x="365" y="9054"/>
                      <a:pt x="385" y="9103"/>
                      <a:pt x="365" y="9133"/>
                    </a:cubicBezTo>
                    <a:cubicBezTo>
                      <a:pt x="286" y="9231"/>
                      <a:pt x="345" y="9320"/>
                      <a:pt x="385" y="9409"/>
                    </a:cubicBezTo>
                    <a:cubicBezTo>
                      <a:pt x="454" y="9537"/>
                      <a:pt x="533" y="9665"/>
                      <a:pt x="582" y="9793"/>
                    </a:cubicBezTo>
                    <a:cubicBezTo>
                      <a:pt x="631" y="9950"/>
                      <a:pt x="680" y="10098"/>
                      <a:pt x="739" y="10256"/>
                    </a:cubicBezTo>
                    <a:cubicBezTo>
                      <a:pt x="769" y="10315"/>
                      <a:pt x="798" y="10374"/>
                      <a:pt x="848" y="10423"/>
                    </a:cubicBezTo>
                    <a:cubicBezTo>
                      <a:pt x="897" y="10472"/>
                      <a:pt x="936" y="10522"/>
                      <a:pt x="986" y="10561"/>
                    </a:cubicBezTo>
                    <a:cubicBezTo>
                      <a:pt x="1074" y="10660"/>
                      <a:pt x="1163" y="10758"/>
                      <a:pt x="1242" y="10866"/>
                    </a:cubicBezTo>
                    <a:cubicBezTo>
                      <a:pt x="1330" y="11014"/>
                      <a:pt x="1449" y="11142"/>
                      <a:pt x="1557" y="11270"/>
                    </a:cubicBezTo>
                    <a:cubicBezTo>
                      <a:pt x="1596" y="11320"/>
                      <a:pt x="1636" y="11369"/>
                      <a:pt x="1685" y="11418"/>
                    </a:cubicBezTo>
                    <a:cubicBezTo>
                      <a:pt x="1852" y="11605"/>
                      <a:pt x="2010" y="11792"/>
                      <a:pt x="2187" y="11970"/>
                    </a:cubicBezTo>
                    <a:cubicBezTo>
                      <a:pt x="2355" y="12137"/>
                      <a:pt x="2542" y="12295"/>
                      <a:pt x="2778" y="12393"/>
                    </a:cubicBezTo>
                    <a:cubicBezTo>
                      <a:pt x="2818" y="12413"/>
                      <a:pt x="2838" y="12443"/>
                      <a:pt x="2867" y="12472"/>
                    </a:cubicBezTo>
                    <a:cubicBezTo>
                      <a:pt x="2956" y="12571"/>
                      <a:pt x="3035" y="12669"/>
                      <a:pt x="3133" y="12768"/>
                    </a:cubicBezTo>
                    <a:cubicBezTo>
                      <a:pt x="3182" y="12827"/>
                      <a:pt x="3241" y="12866"/>
                      <a:pt x="3340" y="12866"/>
                    </a:cubicBezTo>
                    <a:cubicBezTo>
                      <a:pt x="3379" y="12866"/>
                      <a:pt x="3429" y="12886"/>
                      <a:pt x="3468" y="12915"/>
                    </a:cubicBezTo>
                    <a:cubicBezTo>
                      <a:pt x="3537" y="12958"/>
                      <a:pt x="3613" y="12986"/>
                      <a:pt x="3709" y="12986"/>
                    </a:cubicBezTo>
                    <a:cubicBezTo>
                      <a:pt x="3724" y="12986"/>
                      <a:pt x="3738" y="12986"/>
                      <a:pt x="3754" y="12984"/>
                    </a:cubicBezTo>
                    <a:cubicBezTo>
                      <a:pt x="3773" y="13014"/>
                      <a:pt x="3803" y="13043"/>
                      <a:pt x="3832" y="13073"/>
                    </a:cubicBezTo>
                    <a:cubicBezTo>
                      <a:pt x="3911" y="13142"/>
                      <a:pt x="4000" y="13211"/>
                      <a:pt x="4089" y="13270"/>
                    </a:cubicBezTo>
                    <a:cubicBezTo>
                      <a:pt x="4131" y="13306"/>
                      <a:pt x="4179" y="13331"/>
                      <a:pt x="4233" y="13331"/>
                    </a:cubicBezTo>
                    <a:cubicBezTo>
                      <a:pt x="4253" y="13331"/>
                      <a:pt x="4274" y="13327"/>
                      <a:pt x="4295" y="13319"/>
                    </a:cubicBezTo>
                    <a:cubicBezTo>
                      <a:pt x="4310" y="13310"/>
                      <a:pt x="4325" y="13307"/>
                      <a:pt x="4340" y="13307"/>
                    </a:cubicBezTo>
                    <a:cubicBezTo>
                      <a:pt x="4375" y="13307"/>
                      <a:pt x="4409" y="13325"/>
                      <a:pt x="4443" y="13339"/>
                    </a:cubicBezTo>
                    <a:cubicBezTo>
                      <a:pt x="4591" y="13418"/>
                      <a:pt x="4729" y="13497"/>
                      <a:pt x="4877" y="13575"/>
                    </a:cubicBezTo>
                    <a:cubicBezTo>
                      <a:pt x="4906" y="13585"/>
                      <a:pt x="4936" y="13605"/>
                      <a:pt x="4955" y="13634"/>
                    </a:cubicBezTo>
                    <a:cubicBezTo>
                      <a:pt x="4995" y="13723"/>
                      <a:pt x="5074" y="13733"/>
                      <a:pt x="5162" y="13743"/>
                    </a:cubicBezTo>
                    <a:cubicBezTo>
                      <a:pt x="5379" y="13763"/>
                      <a:pt x="5596" y="13812"/>
                      <a:pt x="5803" y="13891"/>
                    </a:cubicBezTo>
                    <a:cubicBezTo>
                      <a:pt x="5862" y="13910"/>
                      <a:pt x="5941" y="13920"/>
                      <a:pt x="6010" y="13930"/>
                    </a:cubicBezTo>
                    <a:cubicBezTo>
                      <a:pt x="6039" y="13940"/>
                      <a:pt x="6078" y="13940"/>
                      <a:pt x="6108" y="13950"/>
                    </a:cubicBezTo>
                    <a:cubicBezTo>
                      <a:pt x="6386" y="14011"/>
                      <a:pt x="6664" y="14071"/>
                      <a:pt x="6956" y="14071"/>
                    </a:cubicBezTo>
                    <a:cubicBezTo>
                      <a:pt x="6995" y="14071"/>
                      <a:pt x="7034" y="14070"/>
                      <a:pt x="7073" y="14068"/>
                    </a:cubicBezTo>
                    <a:cubicBezTo>
                      <a:pt x="7088" y="14066"/>
                      <a:pt x="7103" y="14065"/>
                      <a:pt x="7118" y="14065"/>
                    </a:cubicBezTo>
                    <a:cubicBezTo>
                      <a:pt x="7160" y="14065"/>
                      <a:pt x="7204" y="14071"/>
                      <a:pt x="7245" y="14071"/>
                    </a:cubicBezTo>
                    <a:cubicBezTo>
                      <a:pt x="7261" y="14071"/>
                      <a:pt x="7276" y="14070"/>
                      <a:pt x="7290" y="14068"/>
                    </a:cubicBezTo>
                    <a:cubicBezTo>
                      <a:pt x="7438" y="14038"/>
                      <a:pt x="7576" y="13989"/>
                      <a:pt x="7714" y="13960"/>
                    </a:cubicBezTo>
                    <a:cubicBezTo>
                      <a:pt x="7783" y="13940"/>
                      <a:pt x="7852" y="13910"/>
                      <a:pt x="7921" y="13910"/>
                    </a:cubicBezTo>
                    <a:cubicBezTo>
                      <a:pt x="8024" y="13905"/>
                      <a:pt x="8125" y="13905"/>
                      <a:pt x="8225" y="13905"/>
                    </a:cubicBezTo>
                    <a:cubicBezTo>
                      <a:pt x="8324" y="13905"/>
                      <a:pt x="8423" y="13905"/>
                      <a:pt x="8521" y="13900"/>
                    </a:cubicBezTo>
                    <a:cubicBezTo>
                      <a:pt x="8590" y="13900"/>
                      <a:pt x="8650" y="13900"/>
                      <a:pt x="8709" y="13950"/>
                    </a:cubicBezTo>
                    <a:cubicBezTo>
                      <a:pt x="8733" y="13969"/>
                      <a:pt x="8760" y="13977"/>
                      <a:pt x="8789" y="13977"/>
                    </a:cubicBezTo>
                    <a:cubicBezTo>
                      <a:pt x="8817" y="13977"/>
                      <a:pt x="8847" y="13969"/>
                      <a:pt x="8876" y="13960"/>
                    </a:cubicBezTo>
                    <a:cubicBezTo>
                      <a:pt x="8906" y="13950"/>
                      <a:pt x="8925" y="13940"/>
                      <a:pt x="8955" y="13930"/>
                    </a:cubicBezTo>
                    <a:cubicBezTo>
                      <a:pt x="9181" y="13822"/>
                      <a:pt x="9418" y="13713"/>
                      <a:pt x="9684" y="13684"/>
                    </a:cubicBezTo>
                    <a:cubicBezTo>
                      <a:pt x="9733" y="13684"/>
                      <a:pt x="9792" y="13664"/>
                      <a:pt x="9822" y="13625"/>
                    </a:cubicBezTo>
                    <a:cubicBezTo>
                      <a:pt x="9891" y="13536"/>
                      <a:pt x="9989" y="13506"/>
                      <a:pt x="10088" y="13487"/>
                    </a:cubicBezTo>
                    <a:cubicBezTo>
                      <a:pt x="10216" y="13457"/>
                      <a:pt x="10324" y="13398"/>
                      <a:pt x="10432" y="13339"/>
                    </a:cubicBezTo>
                    <a:cubicBezTo>
                      <a:pt x="10472" y="13319"/>
                      <a:pt x="10511" y="13290"/>
                      <a:pt x="10551" y="13270"/>
                    </a:cubicBezTo>
                    <a:cubicBezTo>
                      <a:pt x="10620" y="13231"/>
                      <a:pt x="10659" y="13191"/>
                      <a:pt x="10679" y="13112"/>
                    </a:cubicBezTo>
                    <a:cubicBezTo>
                      <a:pt x="10689" y="13073"/>
                      <a:pt x="10728" y="13034"/>
                      <a:pt x="10758" y="13004"/>
                    </a:cubicBezTo>
                    <a:cubicBezTo>
                      <a:pt x="10915" y="12846"/>
                      <a:pt x="11073" y="12679"/>
                      <a:pt x="11299" y="12580"/>
                    </a:cubicBezTo>
                    <a:cubicBezTo>
                      <a:pt x="11339" y="12561"/>
                      <a:pt x="11368" y="12521"/>
                      <a:pt x="11388" y="12492"/>
                    </a:cubicBezTo>
                    <a:cubicBezTo>
                      <a:pt x="11496" y="12364"/>
                      <a:pt x="11595" y="12246"/>
                      <a:pt x="11684" y="12117"/>
                    </a:cubicBezTo>
                    <a:cubicBezTo>
                      <a:pt x="11733" y="12058"/>
                      <a:pt x="11762" y="11980"/>
                      <a:pt x="11812" y="11920"/>
                    </a:cubicBezTo>
                    <a:cubicBezTo>
                      <a:pt x="11861" y="11861"/>
                      <a:pt x="11940" y="11822"/>
                      <a:pt x="11999" y="11763"/>
                    </a:cubicBezTo>
                    <a:cubicBezTo>
                      <a:pt x="12186" y="11556"/>
                      <a:pt x="12373" y="11349"/>
                      <a:pt x="12521" y="11113"/>
                    </a:cubicBezTo>
                    <a:cubicBezTo>
                      <a:pt x="12560" y="11044"/>
                      <a:pt x="12600" y="10985"/>
                      <a:pt x="12639" y="10916"/>
                    </a:cubicBezTo>
                    <a:cubicBezTo>
                      <a:pt x="12678" y="10866"/>
                      <a:pt x="12708" y="10817"/>
                      <a:pt x="12777" y="10788"/>
                    </a:cubicBezTo>
                    <a:cubicBezTo>
                      <a:pt x="12836" y="10768"/>
                      <a:pt x="12875" y="10719"/>
                      <a:pt x="12905" y="10669"/>
                    </a:cubicBezTo>
                    <a:cubicBezTo>
                      <a:pt x="12944" y="10610"/>
                      <a:pt x="12984" y="10541"/>
                      <a:pt x="13023" y="10482"/>
                    </a:cubicBezTo>
                    <a:cubicBezTo>
                      <a:pt x="13250" y="10167"/>
                      <a:pt x="13407" y="9812"/>
                      <a:pt x="13506" y="9448"/>
                    </a:cubicBezTo>
                    <a:cubicBezTo>
                      <a:pt x="13545" y="9320"/>
                      <a:pt x="13575" y="9192"/>
                      <a:pt x="13634" y="9074"/>
                    </a:cubicBezTo>
                    <a:cubicBezTo>
                      <a:pt x="13772" y="8827"/>
                      <a:pt x="13831" y="8552"/>
                      <a:pt x="13870" y="8276"/>
                    </a:cubicBezTo>
                    <a:cubicBezTo>
                      <a:pt x="13880" y="8226"/>
                      <a:pt x="13890" y="8157"/>
                      <a:pt x="13861" y="8108"/>
                    </a:cubicBezTo>
                    <a:cubicBezTo>
                      <a:pt x="13831" y="8039"/>
                      <a:pt x="13851" y="7970"/>
                      <a:pt x="13870" y="7892"/>
                    </a:cubicBezTo>
                    <a:cubicBezTo>
                      <a:pt x="13900" y="7813"/>
                      <a:pt x="13910" y="7724"/>
                      <a:pt x="13890" y="7626"/>
                    </a:cubicBezTo>
                    <a:cubicBezTo>
                      <a:pt x="13821" y="7576"/>
                      <a:pt x="13742" y="7517"/>
                      <a:pt x="13664" y="7458"/>
                    </a:cubicBezTo>
                    <a:cubicBezTo>
                      <a:pt x="13644" y="7379"/>
                      <a:pt x="13644" y="7291"/>
                      <a:pt x="13664" y="7202"/>
                    </a:cubicBezTo>
                    <a:cubicBezTo>
                      <a:pt x="13762" y="7143"/>
                      <a:pt x="13752" y="7025"/>
                      <a:pt x="13821" y="6956"/>
                    </a:cubicBezTo>
                    <a:cubicBezTo>
                      <a:pt x="13861" y="6906"/>
                      <a:pt x="13870" y="6857"/>
                      <a:pt x="13870" y="6798"/>
                    </a:cubicBezTo>
                    <a:cubicBezTo>
                      <a:pt x="13851" y="6591"/>
                      <a:pt x="13880" y="6384"/>
                      <a:pt x="13910" y="6187"/>
                    </a:cubicBezTo>
                    <a:cubicBezTo>
                      <a:pt x="13939" y="6000"/>
                      <a:pt x="13949" y="5803"/>
                      <a:pt x="13939" y="5616"/>
                    </a:cubicBezTo>
                    <a:cubicBezTo>
                      <a:pt x="13929" y="5537"/>
                      <a:pt x="13929" y="5449"/>
                      <a:pt x="13900" y="5380"/>
                    </a:cubicBezTo>
                    <a:cubicBezTo>
                      <a:pt x="13861" y="5291"/>
                      <a:pt x="13851" y="5212"/>
                      <a:pt x="13851" y="5123"/>
                    </a:cubicBezTo>
                    <a:cubicBezTo>
                      <a:pt x="13851" y="4946"/>
                      <a:pt x="13841" y="4926"/>
                      <a:pt x="13703" y="4798"/>
                    </a:cubicBezTo>
                    <a:cubicBezTo>
                      <a:pt x="13723" y="4749"/>
                      <a:pt x="13742" y="4690"/>
                      <a:pt x="13742" y="4641"/>
                    </a:cubicBezTo>
                    <a:cubicBezTo>
                      <a:pt x="13703" y="4463"/>
                      <a:pt x="13673" y="4276"/>
                      <a:pt x="13624" y="4099"/>
                    </a:cubicBezTo>
                    <a:cubicBezTo>
                      <a:pt x="13565" y="3853"/>
                      <a:pt x="13486" y="3616"/>
                      <a:pt x="13417" y="3380"/>
                    </a:cubicBezTo>
                    <a:cubicBezTo>
                      <a:pt x="13358" y="3153"/>
                      <a:pt x="13260" y="2946"/>
                      <a:pt x="13102" y="2769"/>
                    </a:cubicBezTo>
                    <a:cubicBezTo>
                      <a:pt x="13072" y="2769"/>
                      <a:pt x="13053" y="2759"/>
                      <a:pt x="13033" y="2759"/>
                    </a:cubicBezTo>
                    <a:cubicBezTo>
                      <a:pt x="13023" y="2760"/>
                      <a:pt x="13013" y="2761"/>
                      <a:pt x="13004" y="2761"/>
                    </a:cubicBezTo>
                    <a:cubicBezTo>
                      <a:pt x="12902" y="2761"/>
                      <a:pt x="12830" y="2712"/>
                      <a:pt x="12767" y="2631"/>
                    </a:cubicBezTo>
                    <a:cubicBezTo>
                      <a:pt x="12728" y="2572"/>
                      <a:pt x="12698" y="2523"/>
                      <a:pt x="12738" y="2464"/>
                    </a:cubicBezTo>
                    <a:cubicBezTo>
                      <a:pt x="12767" y="2395"/>
                      <a:pt x="12757" y="2336"/>
                      <a:pt x="12708" y="2286"/>
                    </a:cubicBezTo>
                    <a:cubicBezTo>
                      <a:pt x="12550" y="2139"/>
                      <a:pt x="12383" y="2001"/>
                      <a:pt x="12215" y="1853"/>
                    </a:cubicBezTo>
                    <a:cubicBezTo>
                      <a:pt x="12186" y="1823"/>
                      <a:pt x="12137" y="1804"/>
                      <a:pt x="12117" y="1764"/>
                    </a:cubicBezTo>
                    <a:cubicBezTo>
                      <a:pt x="12048" y="1636"/>
                      <a:pt x="11920" y="1567"/>
                      <a:pt x="11812" y="1479"/>
                    </a:cubicBezTo>
                    <a:cubicBezTo>
                      <a:pt x="11713" y="1410"/>
                      <a:pt x="11654" y="1331"/>
                      <a:pt x="11664" y="1213"/>
                    </a:cubicBezTo>
                    <a:cubicBezTo>
                      <a:pt x="11674" y="1124"/>
                      <a:pt x="11624" y="1075"/>
                      <a:pt x="11536" y="1045"/>
                    </a:cubicBezTo>
                    <a:cubicBezTo>
                      <a:pt x="11309" y="986"/>
                      <a:pt x="11092" y="888"/>
                      <a:pt x="10856" y="848"/>
                    </a:cubicBezTo>
                    <a:cubicBezTo>
                      <a:pt x="10797" y="838"/>
                      <a:pt x="10738" y="819"/>
                      <a:pt x="10708" y="769"/>
                    </a:cubicBezTo>
                    <a:cubicBezTo>
                      <a:pt x="10639" y="681"/>
                      <a:pt x="10541" y="622"/>
                      <a:pt x="10432" y="592"/>
                    </a:cubicBezTo>
                    <a:cubicBezTo>
                      <a:pt x="10295" y="563"/>
                      <a:pt x="10157" y="523"/>
                      <a:pt x="10029" y="474"/>
                    </a:cubicBezTo>
                    <a:cubicBezTo>
                      <a:pt x="9832" y="395"/>
                      <a:pt x="9625" y="366"/>
                      <a:pt x="9408" y="366"/>
                    </a:cubicBezTo>
                    <a:cubicBezTo>
                      <a:pt x="9393" y="366"/>
                      <a:pt x="9378" y="367"/>
                      <a:pt x="9363" y="367"/>
                    </a:cubicBezTo>
                    <a:cubicBezTo>
                      <a:pt x="9205" y="367"/>
                      <a:pt x="9070" y="320"/>
                      <a:pt x="8935" y="257"/>
                    </a:cubicBezTo>
                    <a:cubicBezTo>
                      <a:pt x="8876" y="238"/>
                      <a:pt x="8827" y="208"/>
                      <a:pt x="8768" y="188"/>
                    </a:cubicBezTo>
                    <a:cubicBezTo>
                      <a:pt x="8581" y="90"/>
                      <a:pt x="8374" y="50"/>
                      <a:pt x="8167" y="11"/>
                    </a:cubicBezTo>
                    <a:cubicBezTo>
                      <a:pt x="8124" y="7"/>
                      <a:pt x="8084" y="1"/>
                      <a:pt x="8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4"/>
              <p:cNvGrpSpPr/>
              <p:nvPr/>
            </p:nvGrpSpPr>
            <p:grpSpPr>
              <a:xfrm>
                <a:off x="382262" y="4231673"/>
                <a:ext cx="841749" cy="647406"/>
                <a:chOff x="6464470" y="2315713"/>
                <a:chExt cx="318663" cy="245090"/>
              </a:xfrm>
            </p:grpSpPr>
            <p:sp>
              <p:nvSpPr>
                <p:cNvPr id="428" name="Google Shape;428;p24"/>
                <p:cNvSpPr/>
                <p:nvPr/>
              </p:nvSpPr>
              <p:spPr>
                <a:xfrm>
                  <a:off x="6464470" y="2315713"/>
                  <a:ext cx="318663" cy="245090"/>
                </a:xfrm>
                <a:custGeom>
                  <a:avLst/>
                  <a:gdLst/>
                  <a:ahLst/>
                  <a:cxnLst/>
                  <a:rect l="l" t="t" r="r" b="b"/>
                  <a:pathLst>
                    <a:path w="8109" h="6236" extrusionOk="0">
                      <a:moveTo>
                        <a:pt x="5767" y="92"/>
                      </a:moveTo>
                      <a:cubicBezTo>
                        <a:pt x="6066" y="92"/>
                        <a:pt x="6357" y="202"/>
                        <a:pt x="6630" y="321"/>
                      </a:cubicBezTo>
                      <a:cubicBezTo>
                        <a:pt x="6887" y="419"/>
                        <a:pt x="7113" y="577"/>
                        <a:pt x="7320" y="744"/>
                      </a:cubicBezTo>
                      <a:cubicBezTo>
                        <a:pt x="7468" y="873"/>
                        <a:pt x="7556" y="1030"/>
                        <a:pt x="7625" y="1198"/>
                      </a:cubicBezTo>
                      <a:cubicBezTo>
                        <a:pt x="7694" y="1336"/>
                        <a:pt x="7724" y="1473"/>
                        <a:pt x="7773" y="1621"/>
                      </a:cubicBezTo>
                      <a:cubicBezTo>
                        <a:pt x="7822" y="1779"/>
                        <a:pt x="7852" y="1946"/>
                        <a:pt x="7763" y="2124"/>
                      </a:cubicBezTo>
                      <a:cubicBezTo>
                        <a:pt x="7635" y="2143"/>
                        <a:pt x="7527" y="2202"/>
                        <a:pt x="7507" y="2360"/>
                      </a:cubicBezTo>
                      <a:cubicBezTo>
                        <a:pt x="7507" y="2409"/>
                        <a:pt x="7448" y="2449"/>
                        <a:pt x="7399" y="2518"/>
                      </a:cubicBezTo>
                      <a:cubicBezTo>
                        <a:pt x="7340" y="2429"/>
                        <a:pt x="7300" y="2350"/>
                        <a:pt x="7251" y="2291"/>
                      </a:cubicBezTo>
                      <a:cubicBezTo>
                        <a:pt x="7212" y="2242"/>
                        <a:pt x="7162" y="2193"/>
                        <a:pt x="7103" y="2173"/>
                      </a:cubicBezTo>
                      <a:cubicBezTo>
                        <a:pt x="7085" y="2168"/>
                        <a:pt x="7067" y="2165"/>
                        <a:pt x="7049" y="2165"/>
                      </a:cubicBezTo>
                      <a:cubicBezTo>
                        <a:pt x="7001" y="2165"/>
                        <a:pt x="6958" y="2189"/>
                        <a:pt x="6936" y="2262"/>
                      </a:cubicBezTo>
                      <a:cubicBezTo>
                        <a:pt x="6837" y="2587"/>
                        <a:pt x="6581" y="2774"/>
                        <a:pt x="6345" y="2990"/>
                      </a:cubicBezTo>
                      <a:cubicBezTo>
                        <a:pt x="6296" y="3030"/>
                        <a:pt x="6256" y="3059"/>
                        <a:pt x="6217" y="3109"/>
                      </a:cubicBezTo>
                      <a:cubicBezTo>
                        <a:pt x="6079" y="3266"/>
                        <a:pt x="6069" y="3424"/>
                        <a:pt x="6177" y="3601"/>
                      </a:cubicBezTo>
                      <a:cubicBezTo>
                        <a:pt x="6227" y="3690"/>
                        <a:pt x="6286" y="3769"/>
                        <a:pt x="6335" y="3857"/>
                      </a:cubicBezTo>
                      <a:cubicBezTo>
                        <a:pt x="6384" y="3966"/>
                        <a:pt x="6414" y="4084"/>
                        <a:pt x="6315" y="4202"/>
                      </a:cubicBezTo>
                      <a:cubicBezTo>
                        <a:pt x="6273" y="4244"/>
                        <a:pt x="6234" y="4265"/>
                        <a:pt x="6192" y="4265"/>
                      </a:cubicBezTo>
                      <a:cubicBezTo>
                        <a:pt x="6166" y="4265"/>
                        <a:pt x="6139" y="4257"/>
                        <a:pt x="6108" y="4241"/>
                      </a:cubicBezTo>
                      <a:cubicBezTo>
                        <a:pt x="5970" y="4173"/>
                        <a:pt x="5892" y="4054"/>
                        <a:pt x="5823" y="3926"/>
                      </a:cubicBezTo>
                      <a:cubicBezTo>
                        <a:pt x="5773" y="3847"/>
                        <a:pt x="5724" y="3759"/>
                        <a:pt x="5665" y="3680"/>
                      </a:cubicBezTo>
                      <a:cubicBezTo>
                        <a:pt x="5599" y="3599"/>
                        <a:pt x="5496" y="3559"/>
                        <a:pt x="5393" y="3559"/>
                      </a:cubicBezTo>
                      <a:cubicBezTo>
                        <a:pt x="5296" y="3559"/>
                        <a:pt x="5200" y="3594"/>
                        <a:pt x="5133" y="3660"/>
                      </a:cubicBezTo>
                      <a:cubicBezTo>
                        <a:pt x="5045" y="3749"/>
                        <a:pt x="4966" y="3847"/>
                        <a:pt x="4887" y="3936"/>
                      </a:cubicBezTo>
                      <a:cubicBezTo>
                        <a:pt x="4803" y="4020"/>
                        <a:pt x="4719" y="4104"/>
                        <a:pt x="4584" y="4104"/>
                      </a:cubicBezTo>
                      <a:cubicBezTo>
                        <a:pt x="4577" y="4104"/>
                        <a:pt x="4569" y="4104"/>
                        <a:pt x="4562" y="4104"/>
                      </a:cubicBezTo>
                      <a:cubicBezTo>
                        <a:pt x="4553" y="4103"/>
                        <a:pt x="4545" y="4102"/>
                        <a:pt x="4537" y="4102"/>
                      </a:cubicBezTo>
                      <a:cubicBezTo>
                        <a:pt x="4466" y="4102"/>
                        <a:pt x="4436" y="4144"/>
                        <a:pt x="4453" y="4241"/>
                      </a:cubicBezTo>
                      <a:cubicBezTo>
                        <a:pt x="4469" y="4385"/>
                        <a:pt x="4368" y="4488"/>
                        <a:pt x="4244" y="4488"/>
                      </a:cubicBezTo>
                      <a:cubicBezTo>
                        <a:pt x="4207" y="4488"/>
                        <a:pt x="4167" y="4479"/>
                        <a:pt x="4128" y="4458"/>
                      </a:cubicBezTo>
                      <a:cubicBezTo>
                        <a:pt x="4069" y="4429"/>
                        <a:pt x="4020" y="4370"/>
                        <a:pt x="3961" y="4340"/>
                      </a:cubicBezTo>
                      <a:cubicBezTo>
                        <a:pt x="3862" y="4271"/>
                        <a:pt x="3764" y="4212"/>
                        <a:pt x="3656" y="4173"/>
                      </a:cubicBezTo>
                      <a:cubicBezTo>
                        <a:pt x="3622" y="4160"/>
                        <a:pt x="3589" y="4155"/>
                        <a:pt x="3556" y="4155"/>
                      </a:cubicBezTo>
                      <a:cubicBezTo>
                        <a:pt x="3486" y="4155"/>
                        <a:pt x="3421" y="4181"/>
                        <a:pt x="3360" y="4222"/>
                      </a:cubicBezTo>
                      <a:cubicBezTo>
                        <a:pt x="3173" y="4350"/>
                        <a:pt x="3015" y="4488"/>
                        <a:pt x="2966" y="4714"/>
                      </a:cubicBezTo>
                      <a:cubicBezTo>
                        <a:pt x="2946" y="4793"/>
                        <a:pt x="2936" y="4872"/>
                        <a:pt x="2936" y="4961"/>
                      </a:cubicBezTo>
                      <a:cubicBezTo>
                        <a:pt x="2927" y="5010"/>
                        <a:pt x="2946" y="5049"/>
                        <a:pt x="2946" y="5099"/>
                      </a:cubicBezTo>
                      <a:cubicBezTo>
                        <a:pt x="2966" y="5266"/>
                        <a:pt x="2907" y="5374"/>
                        <a:pt x="2799" y="5433"/>
                      </a:cubicBezTo>
                      <a:cubicBezTo>
                        <a:pt x="2775" y="5445"/>
                        <a:pt x="2746" y="5451"/>
                        <a:pt x="2716" y="5451"/>
                      </a:cubicBezTo>
                      <a:cubicBezTo>
                        <a:pt x="2623" y="5451"/>
                        <a:pt x="2509" y="5397"/>
                        <a:pt x="2434" y="5315"/>
                      </a:cubicBezTo>
                      <a:cubicBezTo>
                        <a:pt x="2296" y="5167"/>
                        <a:pt x="2178" y="4990"/>
                        <a:pt x="2001" y="4872"/>
                      </a:cubicBezTo>
                      <a:cubicBezTo>
                        <a:pt x="1892" y="4799"/>
                        <a:pt x="1783" y="4753"/>
                        <a:pt x="1672" y="4753"/>
                      </a:cubicBezTo>
                      <a:cubicBezTo>
                        <a:pt x="1602" y="4753"/>
                        <a:pt x="1531" y="4771"/>
                        <a:pt x="1459" y="4813"/>
                      </a:cubicBezTo>
                      <a:cubicBezTo>
                        <a:pt x="1407" y="4846"/>
                        <a:pt x="1358" y="4858"/>
                        <a:pt x="1310" y="4858"/>
                      </a:cubicBezTo>
                      <a:cubicBezTo>
                        <a:pt x="1259" y="4858"/>
                        <a:pt x="1210" y="4843"/>
                        <a:pt x="1163" y="4823"/>
                      </a:cubicBezTo>
                      <a:cubicBezTo>
                        <a:pt x="1065" y="4783"/>
                        <a:pt x="976" y="4704"/>
                        <a:pt x="888" y="4645"/>
                      </a:cubicBezTo>
                      <a:cubicBezTo>
                        <a:pt x="769" y="4567"/>
                        <a:pt x="651" y="4468"/>
                        <a:pt x="513" y="4399"/>
                      </a:cubicBezTo>
                      <a:cubicBezTo>
                        <a:pt x="405" y="4350"/>
                        <a:pt x="346" y="4271"/>
                        <a:pt x="316" y="4163"/>
                      </a:cubicBezTo>
                      <a:cubicBezTo>
                        <a:pt x="208" y="3779"/>
                        <a:pt x="129" y="3394"/>
                        <a:pt x="218" y="2981"/>
                      </a:cubicBezTo>
                      <a:cubicBezTo>
                        <a:pt x="287" y="2695"/>
                        <a:pt x="444" y="2449"/>
                        <a:pt x="592" y="2193"/>
                      </a:cubicBezTo>
                      <a:cubicBezTo>
                        <a:pt x="819" y="1818"/>
                        <a:pt x="1153" y="1533"/>
                        <a:pt x="1508" y="1276"/>
                      </a:cubicBezTo>
                      <a:cubicBezTo>
                        <a:pt x="1754" y="1109"/>
                        <a:pt x="2001" y="942"/>
                        <a:pt x="2257" y="794"/>
                      </a:cubicBezTo>
                      <a:cubicBezTo>
                        <a:pt x="2385" y="715"/>
                        <a:pt x="2533" y="685"/>
                        <a:pt x="2670" y="626"/>
                      </a:cubicBezTo>
                      <a:cubicBezTo>
                        <a:pt x="2877" y="547"/>
                        <a:pt x="3074" y="449"/>
                        <a:pt x="3281" y="360"/>
                      </a:cubicBezTo>
                      <a:cubicBezTo>
                        <a:pt x="3626" y="222"/>
                        <a:pt x="3990" y="203"/>
                        <a:pt x="4355" y="144"/>
                      </a:cubicBezTo>
                      <a:cubicBezTo>
                        <a:pt x="4594" y="101"/>
                        <a:pt x="4836" y="93"/>
                        <a:pt x="5078" y="93"/>
                      </a:cubicBezTo>
                      <a:cubicBezTo>
                        <a:pt x="5227" y="93"/>
                        <a:pt x="5376" y="96"/>
                        <a:pt x="5524" y="96"/>
                      </a:cubicBezTo>
                      <a:cubicBezTo>
                        <a:pt x="5581" y="96"/>
                        <a:pt x="5638" y="96"/>
                        <a:pt x="5695" y="94"/>
                      </a:cubicBezTo>
                      <a:cubicBezTo>
                        <a:pt x="5719" y="93"/>
                        <a:pt x="5743" y="92"/>
                        <a:pt x="5767" y="92"/>
                      </a:cubicBezTo>
                      <a:close/>
                      <a:moveTo>
                        <a:pt x="7773" y="2173"/>
                      </a:moveTo>
                      <a:cubicBezTo>
                        <a:pt x="7832" y="2330"/>
                        <a:pt x="7891" y="2449"/>
                        <a:pt x="7911" y="2577"/>
                      </a:cubicBezTo>
                      <a:cubicBezTo>
                        <a:pt x="7970" y="2823"/>
                        <a:pt x="7980" y="3069"/>
                        <a:pt x="7911" y="3325"/>
                      </a:cubicBezTo>
                      <a:cubicBezTo>
                        <a:pt x="7832" y="3650"/>
                        <a:pt x="7714" y="3966"/>
                        <a:pt x="7537" y="4241"/>
                      </a:cubicBezTo>
                      <a:cubicBezTo>
                        <a:pt x="7320" y="4586"/>
                        <a:pt x="7034" y="4882"/>
                        <a:pt x="6699" y="5128"/>
                      </a:cubicBezTo>
                      <a:cubicBezTo>
                        <a:pt x="6365" y="5364"/>
                        <a:pt x="5990" y="5512"/>
                        <a:pt x="5626" y="5670"/>
                      </a:cubicBezTo>
                      <a:cubicBezTo>
                        <a:pt x="5291" y="5808"/>
                        <a:pt x="4956" y="5916"/>
                        <a:pt x="4611" y="6015"/>
                      </a:cubicBezTo>
                      <a:cubicBezTo>
                        <a:pt x="4264" y="6101"/>
                        <a:pt x="3902" y="6135"/>
                        <a:pt x="3538" y="6135"/>
                      </a:cubicBezTo>
                      <a:cubicBezTo>
                        <a:pt x="3489" y="6135"/>
                        <a:pt x="3439" y="6134"/>
                        <a:pt x="3390" y="6133"/>
                      </a:cubicBezTo>
                      <a:cubicBezTo>
                        <a:pt x="2936" y="6123"/>
                        <a:pt x="2533" y="5965"/>
                        <a:pt x="2119" y="5788"/>
                      </a:cubicBezTo>
                      <a:cubicBezTo>
                        <a:pt x="1774" y="5640"/>
                        <a:pt x="1488" y="5414"/>
                        <a:pt x="1203" y="5187"/>
                      </a:cubicBezTo>
                      <a:cubicBezTo>
                        <a:pt x="1075" y="5089"/>
                        <a:pt x="976" y="4941"/>
                        <a:pt x="868" y="4823"/>
                      </a:cubicBezTo>
                      <a:cubicBezTo>
                        <a:pt x="878" y="4813"/>
                        <a:pt x="888" y="4803"/>
                        <a:pt x="897" y="4793"/>
                      </a:cubicBezTo>
                      <a:cubicBezTo>
                        <a:pt x="947" y="4823"/>
                        <a:pt x="996" y="4862"/>
                        <a:pt x="1055" y="4892"/>
                      </a:cubicBezTo>
                      <a:cubicBezTo>
                        <a:pt x="1140" y="4942"/>
                        <a:pt x="1227" y="4977"/>
                        <a:pt x="1315" y="4977"/>
                      </a:cubicBezTo>
                      <a:cubicBezTo>
                        <a:pt x="1380" y="4977"/>
                        <a:pt x="1445" y="4958"/>
                        <a:pt x="1508" y="4911"/>
                      </a:cubicBezTo>
                      <a:cubicBezTo>
                        <a:pt x="1569" y="4867"/>
                        <a:pt x="1628" y="4849"/>
                        <a:pt x="1686" y="4849"/>
                      </a:cubicBezTo>
                      <a:cubicBezTo>
                        <a:pt x="1768" y="4849"/>
                        <a:pt x="1847" y="4885"/>
                        <a:pt x="1922" y="4931"/>
                      </a:cubicBezTo>
                      <a:cubicBezTo>
                        <a:pt x="2050" y="5020"/>
                        <a:pt x="2168" y="5128"/>
                        <a:pt x="2257" y="5256"/>
                      </a:cubicBezTo>
                      <a:cubicBezTo>
                        <a:pt x="2355" y="5414"/>
                        <a:pt x="2473" y="5532"/>
                        <a:pt x="2670" y="5542"/>
                      </a:cubicBezTo>
                      <a:cubicBezTo>
                        <a:pt x="2684" y="5544"/>
                        <a:pt x="2698" y="5545"/>
                        <a:pt x="2712" y="5545"/>
                      </a:cubicBezTo>
                      <a:cubicBezTo>
                        <a:pt x="2846" y="5545"/>
                        <a:pt x="2980" y="5459"/>
                        <a:pt x="3015" y="5325"/>
                      </a:cubicBezTo>
                      <a:cubicBezTo>
                        <a:pt x="3035" y="5227"/>
                        <a:pt x="3055" y="5118"/>
                        <a:pt x="3035" y="5020"/>
                      </a:cubicBezTo>
                      <a:cubicBezTo>
                        <a:pt x="2976" y="4685"/>
                        <a:pt x="3133" y="4468"/>
                        <a:pt x="3390" y="4301"/>
                      </a:cubicBezTo>
                      <a:cubicBezTo>
                        <a:pt x="3443" y="4269"/>
                        <a:pt x="3500" y="4253"/>
                        <a:pt x="3559" y="4253"/>
                      </a:cubicBezTo>
                      <a:cubicBezTo>
                        <a:pt x="3663" y="4253"/>
                        <a:pt x="3772" y="4301"/>
                        <a:pt x="3872" y="4389"/>
                      </a:cubicBezTo>
                      <a:cubicBezTo>
                        <a:pt x="3931" y="4448"/>
                        <a:pt x="3981" y="4498"/>
                        <a:pt x="4050" y="4537"/>
                      </a:cubicBezTo>
                      <a:cubicBezTo>
                        <a:pt x="4115" y="4574"/>
                        <a:pt x="4180" y="4592"/>
                        <a:pt x="4241" y="4592"/>
                      </a:cubicBezTo>
                      <a:cubicBezTo>
                        <a:pt x="4374" y="4592"/>
                        <a:pt x="4488" y="4508"/>
                        <a:pt x="4542" y="4360"/>
                      </a:cubicBezTo>
                      <a:cubicBezTo>
                        <a:pt x="4572" y="4271"/>
                        <a:pt x="4611" y="4232"/>
                        <a:pt x="4700" y="4182"/>
                      </a:cubicBezTo>
                      <a:cubicBezTo>
                        <a:pt x="4798" y="4133"/>
                        <a:pt x="4887" y="4054"/>
                        <a:pt x="4976" y="3976"/>
                      </a:cubicBezTo>
                      <a:cubicBezTo>
                        <a:pt x="5064" y="3897"/>
                        <a:pt x="5143" y="3798"/>
                        <a:pt x="5251" y="3739"/>
                      </a:cubicBezTo>
                      <a:cubicBezTo>
                        <a:pt x="5320" y="3695"/>
                        <a:pt x="5380" y="3675"/>
                        <a:pt x="5434" y="3675"/>
                      </a:cubicBezTo>
                      <a:cubicBezTo>
                        <a:pt x="5526" y="3675"/>
                        <a:pt x="5600" y="3736"/>
                        <a:pt x="5675" y="3847"/>
                      </a:cubicBezTo>
                      <a:cubicBezTo>
                        <a:pt x="5705" y="3907"/>
                        <a:pt x="5724" y="3985"/>
                        <a:pt x="5764" y="4044"/>
                      </a:cubicBezTo>
                      <a:cubicBezTo>
                        <a:pt x="5842" y="4143"/>
                        <a:pt x="5921" y="4251"/>
                        <a:pt x="6030" y="4320"/>
                      </a:cubicBezTo>
                      <a:cubicBezTo>
                        <a:pt x="6082" y="4356"/>
                        <a:pt x="6138" y="4373"/>
                        <a:pt x="6191" y="4373"/>
                      </a:cubicBezTo>
                      <a:cubicBezTo>
                        <a:pt x="6328" y="4373"/>
                        <a:pt x="6452" y="4264"/>
                        <a:pt x="6473" y="4094"/>
                      </a:cubicBezTo>
                      <a:cubicBezTo>
                        <a:pt x="6483" y="3976"/>
                        <a:pt x="6453" y="3867"/>
                        <a:pt x="6384" y="3759"/>
                      </a:cubicBezTo>
                      <a:cubicBezTo>
                        <a:pt x="6325" y="3660"/>
                        <a:pt x="6266" y="3562"/>
                        <a:pt x="6217" y="3453"/>
                      </a:cubicBezTo>
                      <a:cubicBezTo>
                        <a:pt x="6177" y="3355"/>
                        <a:pt x="6187" y="3256"/>
                        <a:pt x="6276" y="3178"/>
                      </a:cubicBezTo>
                      <a:cubicBezTo>
                        <a:pt x="6414" y="3059"/>
                        <a:pt x="6542" y="2922"/>
                        <a:pt x="6680" y="2813"/>
                      </a:cubicBezTo>
                      <a:cubicBezTo>
                        <a:pt x="6818" y="2695"/>
                        <a:pt x="6926" y="2557"/>
                        <a:pt x="6995" y="2390"/>
                      </a:cubicBezTo>
                      <a:cubicBezTo>
                        <a:pt x="7015" y="2350"/>
                        <a:pt x="7044" y="2321"/>
                        <a:pt x="7084" y="2262"/>
                      </a:cubicBezTo>
                      <a:cubicBezTo>
                        <a:pt x="7133" y="2330"/>
                        <a:pt x="7162" y="2370"/>
                        <a:pt x="7192" y="2419"/>
                      </a:cubicBezTo>
                      <a:cubicBezTo>
                        <a:pt x="7212" y="2449"/>
                        <a:pt x="7222" y="2488"/>
                        <a:pt x="7251" y="2518"/>
                      </a:cubicBezTo>
                      <a:cubicBezTo>
                        <a:pt x="7293" y="2578"/>
                        <a:pt x="7344" y="2608"/>
                        <a:pt x="7394" y="2608"/>
                      </a:cubicBezTo>
                      <a:cubicBezTo>
                        <a:pt x="7450" y="2608"/>
                        <a:pt x="7505" y="2571"/>
                        <a:pt x="7547" y="2498"/>
                      </a:cubicBezTo>
                      <a:cubicBezTo>
                        <a:pt x="7566" y="2459"/>
                        <a:pt x="7576" y="2419"/>
                        <a:pt x="7606" y="2380"/>
                      </a:cubicBezTo>
                      <a:cubicBezTo>
                        <a:pt x="7645" y="2321"/>
                        <a:pt x="7694" y="2262"/>
                        <a:pt x="7773" y="2173"/>
                      </a:cubicBezTo>
                      <a:close/>
                      <a:moveTo>
                        <a:pt x="5502" y="1"/>
                      </a:moveTo>
                      <a:cubicBezTo>
                        <a:pt x="5402" y="1"/>
                        <a:pt x="5302" y="6"/>
                        <a:pt x="5202" y="16"/>
                      </a:cubicBezTo>
                      <a:cubicBezTo>
                        <a:pt x="5130" y="16"/>
                        <a:pt x="5053" y="11"/>
                        <a:pt x="4978" y="11"/>
                      </a:cubicBezTo>
                      <a:cubicBezTo>
                        <a:pt x="4941" y="11"/>
                        <a:pt x="4903" y="12"/>
                        <a:pt x="4867" y="16"/>
                      </a:cubicBezTo>
                      <a:cubicBezTo>
                        <a:pt x="4552" y="45"/>
                        <a:pt x="4247" y="75"/>
                        <a:pt x="3931" y="104"/>
                      </a:cubicBezTo>
                      <a:cubicBezTo>
                        <a:pt x="3803" y="124"/>
                        <a:pt x="3675" y="144"/>
                        <a:pt x="3547" y="173"/>
                      </a:cubicBezTo>
                      <a:cubicBezTo>
                        <a:pt x="3124" y="311"/>
                        <a:pt x="2720" y="479"/>
                        <a:pt x="2336" y="685"/>
                      </a:cubicBezTo>
                      <a:cubicBezTo>
                        <a:pt x="2089" y="804"/>
                        <a:pt x="1863" y="961"/>
                        <a:pt x="1636" y="1109"/>
                      </a:cubicBezTo>
                      <a:cubicBezTo>
                        <a:pt x="1262" y="1336"/>
                        <a:pt x="917" y="1592"/>
                        <a:pt x="661" y="1956"/>
                      </a:cubicBezTo>
                      <a:cubicBezTo>
                        <a:pt x="493" y="2183"/>
                        <a:pt x="326" y="2429"/>
                        <a:pt x="218" y="2685"/>
                      </a:cubicBezTo>
                      <a:cubicBezTo>
                        <a:pt x="1" y="3227"/>
                        <a:pt x="50" y="3769"/>
                        <a:pt x="267" y="4301"/>
                      </a:cubicBezTo>
                      <a:cubicBezTo>
                        <a:pt x="287" y="4360"/>
                        <a:pt x="336" y="4419"/>
                        <a:pt x="385" y="4448"/>
                      </a:cubicBezTo>
                      <a:cubicBezTo>
                        <a:pt x="454" y="4478"/>
                        <a:pt x="493" y="4527"/>
                        <a:pt x="543" y="4586"/>
                      </a:cubicBezTo>
                      <a:cubicBezTo>
                        <a:pt x="740" y="4823"/>
                        <a:pt x="947" y="5069"/>
                        <a:pt x="1173" y="5286"/>
                      </a:cubicBezTo>
                      <a:cubicBezTo>
                        <a:pt x="1390" y="5493"/>
                        <a:pt x="1626" y="5699"/>
                        <a:pt x="1912" y="5818"/>
                      </a:cubicBezTo>
                      <a:cubicBezTo>
                        <a:pt x="2099" y="5896"/>
                        <a:pt x="2296" y="5956"/>
                        <a:pt x="2483" y="6044"/>
                      </a:cubicBezTo>
                      <a:cubicBezTo>
                        <a:pt x="2817" y="6207"/>
                        <a:pt x="3174" y="6236"/>
                        <a:pt x="3532" y="6236"/>
                      </a:cubicBezTo>
                      <a:cubicBezTo>
                        <a:pt x="3629" y="6236"/>
                        <a:pt x="3726" y="6233"/>
                        <a:pt x="3823" y="6231"/>
                      </a:cubicBezTo>
                      <a:cubicBezTo>
                        <a:pt x="4148" y="6221"/>
                        <a:pt x="4463" y="6162"/>
                        <a:pt x="4779" y="6054"/>
                      </a:cubicBezTo>
                      <a:cubicBezTo>
                        <a:pt x="4877" y="6015"/>
                        <a:pt x="4985" y="6015"/>
                        <a:pt x="5084" y="5975"/>
                      </a:cubicBezTo>
                      <a:cubicBezTo>
                        <a:pt x="5389" y="5867"/>
                        <a:pt x="5705" y="5749"/>
                        <a:pt x="6000" y="5621"/>
                      </a:cubicBezTo>
                      <a:cubicBezTo>
                        <a:pt x="6187" y="5542"/>
                        <a:pt x="6365" y="5443"/>
                        <a:pt x="6542" y="5345"/>
                      </a:cubicBezTo>
                      <a:cubicBezTo>
                        <a:pt x="6837" y="5187"/>
                        <a:pt x="7084" y="4961"/>
                        <a:pt x="7300" y="4704"/>
                      </a:cubicBezTo>
                      <a:cubicBezTo>
                        <a:pt x="7448" y="4537"/>
                        <a:pt x="7586" y="4340"/>
                        <a:pt x="7694" y="4133"/>
                      </a:cubicBezTo>
                      <a:cubicBezTo>
                        <a:pt x="7813" y="3916"/>
                        <a:pt x="7901" y="3690"/>
                        <a:pt x="7980" y="3453"/>
                      </a:cubicBezTo>
                      <a:cubicBezTo>
                        <a:pt x="8108" y="3089"/>
                        <a:pt x="8088" y="2715"/>
                        <a:pt x="7950" y="2350"/>
                      </a:cubicBezTo>
                      <a:cubicBezTo>
                        <a:pt x="7921" y="2262"/>
                        <a:pt x="7931" y="2153"/>
                        <a:pt x="7921" y="2064"/>
                      </a:cubicBezTo>
                      <a:cubicBezTo>
                        <a:pt x="7921" y="1976"/>
                        <a:pt x="7950" y="1887"/>
                        <a:pt x="7931" y="1818"/>
                      </a:cubicBezTo>
                      <a:cubicBezTo>
                        <a:pt x="7862" y="1592"/>
                        <a:pt x="7793" y="1365"/>
                        <a:pt x="7704" y="1148"/>
                      </a:cubicBezTo>
                      <a:cubicBezTo>
                        <a:pt x="7625" y="932"/>
                        <a:pt x="7497" y="735"/>
                        <a:pt x="7310" y="607"/>
                      </a:cubicBezTo>
                      <a:cubicBezTo>
                        <a:pt x="7015" y="410"/>
                        <a:pt x="6719" y="232"/>
                        <a:pt x="6374" y="124"/>
                      </a:cubicBezTo>
                      <a:cubicBezTo>
                        <a:pt x="6088" y="43"/>
                        <a:pt x="5796" y="1"/>
                        <a:pt x="5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6658847" y="2365467"/>
                  <a:ext cx="49554" cy="45709"/>
                </a:xfrm>
                <a:custGeom>
                  <a:avLst/>
                  <a:gdLst/>
                  <a:ahLst/>
                  <a:cxnLst/>
                  <a:rect l="l" t="t" r="r" b="b"/>
                  <a:pathLst>
                    <a:path w="1261" h="1163" extrusionOk="0">
                      <a:moveTo>
                        <a:pt x="1061" y="146"/>
                      </a:moveTo>
                      <a:cubicBezTo>
                        <a:pt x="1079" y="146"/>
                        <a:pt x="1096" y="147"/>
                        <a:pt x="1113" y="148"/>
                      </a:cubicBezTo>
                      <a:cubicBezTo>
                        <a:pt x="1038" y="280"/>
                        <a:pt x="818" y="385"/>
                        <a:pt x="617" y="385"/>
                      </a:cubicBezTo>
                      <a:cubicBezTo>
                        <a:pt x="609" y="385"/>
                        <a:pt x="600" y="385"/>
                        <a:pt x="591" y="385"/>
                      </a:cubicBezTo>
                      <a:cubicBezTo>
                        <a:pt x="645" y="249"/>
                        <a:pt x="859" y="146"/>
                        <a:pt x="1061" y="146"/>
                      </a:cubicBezTo>
                      <a:close/>
                      <a:moveTo>
                        <a:pt x="453" y="316"/>
                      </a:moveTo>
                      <a:cubicBezTo>
                        <a:pt x="463" y="345"/>
                        <a:pt x="483" y="385"/>
                        <a:pt x="483" y="414"/>
                      </a:cubicBezTo>
                      <a:cubicBezTo>
                        <a:pt x="424" y="601"/>
                        <a:pt x="364" y="779"/>
                        <a:pt x="296" y="966"/>
                      </a:cubicBezTo>
                      <a:cubicBezTo>
                        <a:pt x="286" y="986"/>
                        <a:pt x="227" y="996"/>
                        <a:pt x="187" y="1015"/>
                      </a:cubicBezTo>
                      <a:cubicBezTo>
                        <a:pt x="177" y="976"/>
                        <a:pt x="148" y="936"/>
                        <a:pt x="158" y="897"/>
                      </a:cubicBezTo>
                      <a:cubicBezTo>
                        <a:pt x="236" y="710"/>
                        <a:pt x="315" y="513"/>
                        <a:pt x="404" y="316"/>
                      </a:cubicBezTo>
                      <a:close/>
                      <a:moveTo>
                        <a:pt x="1172" y="1"/>
                      </a:moveTo>
                      <a:cubicBezTo>
                        <a:pt x="1153" y="6"/>
                        <a:pt x="1138" y="6"/>
                        <a:pt x="1125" y="6"/>
                      </a:cubicBezTo>
                      <a:cubicBezTo>
                        <a:pt x="1113" y="6"/>
                        <a:pt x="1103" y="6"/>
                        <a:pt x="1093" y="10"/>
                      </a:cubicBezTo>
                      <a:cubicBezTo>
                        <a:pt x="877" y="79"/>
                        <a:pt x="670" y="148"/>
                        <a:pt x="443" y="207"/>
                      </a:cubicBezTo>
                      <a:cubicBezTo>
                        <a:pt x="364" y="227"/>
                        <a:pt x="325" y="276"/>
                        <a:pt x="296" y="345"/>
                      </a:cubicBezTo>
                      <a:cubicBezTo>
                        <a:pt x="197" y="572"/>
                        <a:pt x="99" y="789"/>
                        <a:pt x="0" y="1035"/>
                      </a:cubicBezTo>
                      <a:cubicBezTo>
                        <a:pt x="99" y="1074"/>
                        <a:pt x="197" y="1114"/>
                        <a:pt x="305" y="1163"/>
                      </a:cubicBezTo>
                      <a:cubicBezTo>
                        <a:pt x="374" y="986"/>
                        <a:pt x="443" y="838"/>
                        <a:pt x="493" y="680"/>
                      </a:cubicBezTo>
                      <a:cubicBezTo>
                        <a:pt x="522" y="582"/>
                        <a:pt x="571" y="533"/>
                        <a:pt x="670" y="493"/>
                      </a:cubicBezTo>
                      <a:cubicBezTo>
                        <a:pt x="867" y="434"/>
                        <a:pt x="1054" y="345"/>
                        <a:pt x="1261" y="257"/>
                      </a:cubicBezTo>
                      <a:cubicBezTo>
                        <a:pt x="1231" y="168"/>
                        <a:pt x="1202" y="89"/>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6575610" y="2392191"/>
                  <a:ext cx="70460" cy="27826"/>
                </a:xfrm>
                <a:custGeom>
                  <a:avLst/>
                  <a:gdLst/>
                  <a:ahLst/>
                  <a:cxnLst/>
                  <a:rect l="l" t="t" r="r" b="b"/>
                  <a:pathLst>
                    <a:path w="1793" h="708" extrusionOk="0">
                      <a:moveTo>
                        <a:pt x="1793" y="0"/>
                      </a:moveTo>
                      <a:lnTo>
                        <a:pt x="1793" y="0"/>
                      </a:lnTo>
                      <a:cubicBezTo>
                        <a:pt x="1693" y="75"/>
                        <a:pt x="1656" y="103"/>
                        <a:pt x="1590" y="103"/>
                      </a:cubicBezTo>
                      <a:cubicBezTo>
                        <a:pt x="1552" y="103"/>
                        <a:pt x="1504" y="94"/>
                        <a:pt x="1428" y="79"/>
                      </a:cubicBezTo>
                      <a:cubicBezTo>
                        <a:pt x="1391" y="74"/>
                        <a:pt x="1350" y="57"/>
                        <a:pt x="1308" y="57"/>
                      </a:cubicBezTo>
                      <a:cubicBezTo>
                        <a:pt x="1273" y="57"/>
                        <a:pt x="1238" y="68"/>
                        <a:pt x="1202" y="109"/>
                      </a:cubicBezTo>
                      <a:cubicBezTo>
                        <a:pt x="1310" y="138"/>
                        <a:pt x="1409" y="168"/>
                        <a:pt x="1517" y="197"/>
                      </a:cubicBezTo>
                      <a:cubicBezTo>
                        <a:pt x="1428" y="316"/>
                        <a:pt x="1359" y="424"/>
                        <a:pt x="1222" y="453"/>
                      </a:cubicBezTo>
                      <a:cubicBezTo>
                        <a:pt x="956" y="513"/>
                        <a:pt x="690" y="562"/>
                        <a:pt x="424" y="611"/>
                      </a:cubicBezTo>
                      <a:cubicBezTo>
                        <a:pt x="404" y="611"/>
                        <a:pt x="374" y="591"/>
                        <a:pt x="305" y="572"/>
                      </a:cubicBezTo>
                      <a:cubicBezTo>
                        <a:pt x="493" y="424"/>
                        <a:pt x="660" y="306"/>
                        <a:pt x="847" y="158"/>
                      </a:cubicBezTo>
                      <a:lnTo>
                        <a:pt x="847" y="158"/>
                      </a:lnTo>
                      <a:cubicBezTo>
                        <a:pt x="788" y="168"/>
                        <a:pt x="759" y="168"/>
                        <a:pt x="729" y="178"/>
                      </a:cubicBezTo>
                      <a:cubicBezTo>
                        <a:pt x="640" y="227"/>
                        <a:pt x="552" y="286"/>
                        <a:pt x="463" y="335"/>
                      </a:cubicBezTo>
                      <a:cubicBezTo>
                        <a:pt x="305" y="424"/>
                        <a:pt x="207" y="601"/>
                        <a:pt x="0" y="611"/>
                      </a:cubicBezTo>
                      <a:cubicBezTo>
                        <a:pt x="69" y="650"/>
                        <a:pt x="128" y="690"/>
                        <a:pt x="187" y="690"/>
                      </a:cubicBezTo>
                      <a:cubicBezTo>
                        <a:pt x="289" y="695"/>
                        <a:pt x="391" y="708"/>
                        <a:pt x="495" y="708"/>
                      </a:cubicBezTo>
                      <a:cubicBezTo>
                        <a:pt x="571" y="708"/>
                        <a:pt x="649" y="701"/>
                        <a:pt x="729" y="680"/>
                      </a:cubicBezTo>
                      <a:cubicBezTo>
                        <a:pt x="926" y="621"/>
                        <a:pt x="1143" y="601"/>
                        <a:pt x="1350" y="522"/>
                      </a:cubicBezTo>
                      <a:cubicBezTo>
                        <a:pt x="1527" y="444"/>
                        <a:pt x="1625" y="306"/>
                        <a:pt x="1734" y="158"/>
                      </a:cubicBezTo>
                      <a:cubicBezTo>
                        <a:pt x="1763" y="109"/>
                        <a:pt x="1773" y="5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6659986" y="2342791"/>
                  <a:ext cx="34503" cy="14188"/>
                </a:xfrm>
                <a:custGeom>
                  <a:avLst/>
                  <a:gdLst/>
                  <a:ahLst/>
                  <a:cxnLst/>
                  <a:rect l="l" t="t" r="r" b="b"/>
                  <a:pathLst>
                    <a:path w="878" h="361" extrusionOk="0">
                      <a:moveTo>
                        <a:pt x="432" y="104"/>
                      </a:moveTo>
                      <a:cubicBezTo>
                        <a:pt x="469" y="104"/>
                        <a:pt x="505" y="106"/>
                        <a:pt x="540" y="106"/>
                      </a:cubicBezTo>
                      <a:cubicBezTo>
                        <a:pt x="554" y="106"/>
                        <a:pt x="568" y="106"/>
                        <a:pt x="582" y="105"/>
                      </a:cubicBezTo>
                      <a:cubicBezTo>
                        <a:pt x="651" y="105"/>
                        <a:pt x="720" y="115"/>
                        <a:pt x="720" y="233"/>
                      </a:cubicBezTo>
                      <a:cubicBezTo>
                        <a:pt x="631" y="233"/>
                        <a:pt x="542" y="240"/>
                        <a:pt x="452" y="240"/>
                      </a:cubicBezTo>
                      <a:cubicBezTo>
                        <a:pt x="363" y="240"/>
                        <a:pt x="271" y="233"/>
                        <a:pt x="178" y="203"/>
                      </a:cubicBezTo>
                      <a:cubicBezTo>
                        <a:pt x="258" y="117"/>
                        <a:pt x="346" y="104"/>
                        <a:pt x="432" y="104"/>
                      </a:cubicBezTo>
                      <a:close/>
                      <a:moveTo>
                        <a:pt x="551" y="1"/>
                      </a:moveTo>
                      <a:cubicBezTo>
                        <a:pt x="365" y="1"/>
                        <a:pt x="183" y="18"/>
                        <a:pt x="1" y="95"/>
                      </a:cubicBezTo>
                      <a:cubicBezTo>
                        <a:pt x="50" y="184"/>
                        <a:pt x="89" y="262"/>
                        <a:pt x="148" y="361"/>
                      </a:cubicBezTo>
                      <a:cubicBezTo>
                        <a:pt x="218" y="332"/>
                        <a:pt x="289" y="323"/>
                        <a:pt x="360" y="323"/>
                      </a:cubicBezTo>
                      <a:cubicBezTo>
                        <a:pt x="459" y="323"/>
                        <a:pt x="559" y="339"/>
                        <a:pt x="659" y="339"/>
                      </a:cubicBezTo>
                      <a:cubicBezTo>
                        <a:pt x="732" y="339"/>
                        <a:pt x="804" y="331"/>
                        <a:pt x="877" y="302"/>
                      </a:cubicBezTo>
                      <a:cubicBezTo>
                        <a:pt x="838" y="203"/>
                        <a:pt x="808" y="115"/>
                        <a:pt x="779" y="6"/>
                      </a:cubicBezTo>
                      <a:cubicBezTo>
                        <a:pt x="702" y="3"/>
                        <a:pt x="626"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6515599" y="2432827"/>
                  <a:ext cx="36036" cy="22874"/>
                </a:xfrm>
                <a:custGeom>
                  <a:avLst/>
                  <a:gdLst/>
                  <a:ahLst/>
                  <a:cxnLst/>
                  <a:rect l="l" t="t" r="r" b="b"/>
                  <a:pathLst>
                    <a:path w="917" h="582" extrusionOk="0">
                      <a:moveTo>
                        <a:pt x="759" y="139"/>
                      </a:moveTo>
                      <a:cubicBezTo>
                        <a:pt x="818" y="207"/>
                        <a:pt x="788" y="257"/>
                        <a:pt x="739" y="286"/>
                      </a:cubicBezTo>
                      <a:cubicBezTo>
                        <a:pt x="631" y="336"/>
                        <a:pt x="522" y="385"/>
                        <a:pt x="414" y="414"/>
                      </a:cubicBezTo>
                      <a:cubicBezTo>
                        <a:pt x="391" y="421"/>
                        <a:pt x="367" y="423"/>
                        <a:pt x="341" y="423"/>
                      </a:cubicBezTo>
                      <a:cubicBezTo>
                        <a:pt x="289" y="423"/>
                        <a:pt x="230" y="414"/>
                        <a:pt x="158" y="414"/>
                      </a:cubicBezTo>
                      <a:cubicBezTo>
                        <a:pt x="384" y="316"/>
                        <a:pt x="572" y="227"/>
                        <a:pt x="759" y="139"/>
                      </a:cubicBezTo>
                      <a:close/>
                      <a:moveTo>
                        <a:pt x="857" y="1"/>
                      </a:moveTo>
                      <a:cubicBezTo>
                        <a:pt x="562" y="109"/>
                        <a:pt x="325" y="286"/>
                        <a:pt x="0" y="336"/>
                      </a:cubicBezTo>
                      <a:cubicBezTo>
                        <a:pt x="49" y="424"/>
                        <a:pt x="89" y="493"/>
                        <a:pt x="138" y="582"/>
                      </a:cubicBezTo>
                      <a:cubicBezTo>
                        <a:pt x="335" y="513"/>
                        <a:pt x="512" y="454"/>
                        <a:pt x="700" y="404"/>
                      </a:cubicBezTo>
                      <a:cubicBezTo>
                        <a:pt x="897" y="345"/>
                        <a:pt x="916" y="316"/>
                        <a:pt x="887" y="119"/>
                      </a:cubicBezTo>
                      <a:cubicBezTo>
                        <a:pt x="877" y="89"/>
                        <a:pt x="867" y="60"/>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6627486" y="2421902"/>
                  <a:ext cx="32145" cy="21813"/>
                </a:xfrm>
                <a:custGeom>
                  <a:avLst/>
                  <a:gdLst/>
                  <a:ahLst/>
                  <a:cxnLst/>
                  <a:rect l="l" t="t" r="r" b="b"/>
                  <a:pathLst>
                    <a:path w="818" h="555" extrusionOk="0">
                      <a:moveTo>
                        <a:pt x="611" y="131"/>
                      </a:moveTo>
                      <a:cubicBezTo>
                        <a:pt x="640" y="131"/>
                        <a:pt x="690" y="180"/>
                        <a:pt x="699" y="210"/>
                      </a:cubicBezTo>
                      <a:cubicBezTo>
                        <a:pt x="699" y="239"/>
                        <a:pt x="670" y="298"/>
                        <a:pt x="640" y="308"/>
                      </a:cubicBezTo>
                      <a:cubicBezTo>
                        <a:pt x="505" y="340"/>
                        <a:pt x="376" y="410"/>
                        <a:pt x="223" y="410"/>
                      </a:cubicBezTo>
                      <a:cubicBezTo>
                        <a:pt x="186" y="410"/>
                        <a:pt x="148" y="406"/>
                        <a:pt x="108" y="397"/>
                      </a:cubicBezTo>
                      <a:cubicBezTo>
                        <a:pt x="227" y="180"/>
                        <a:pt x="424" y="170"/>
                        <a:pt x="611" y="131"/>
                      </a:cubicBezTo>
                      <a:close/>
                      <a:moveTo>
                        <a:pt x="712" y="0"/>
                      </a:moveTo>
                      <a:cubicBezTo>
                        <a:pt x="694" y="0"/>
                        <a:pt x="670" y="4"/>
                        <a:pt x="640" y="13"/>
                      </a:cubicBezTo>
                      <a:cubicBezTo>
                        <a:pt x="502" y="52"/>
                        <a:pt x="365" y="91"/>
                        <a:pt x="237" y="141"/>
                      </a:cubicBezTo>
                      <a:cubicBezTo>
                        <a:pt x="158" y="180"/>
                        <a:pt x="69" y="239"/>
                        <a:pt x="30" y="308"/>
                      </a:cubicBezTo>
                      <a:cubicBezTo>
                        <a:pt x="0" y="357"/>
                        <a:pt x="20" y="446"/>
                        <a:pt x="30" y="554"/>
                      </a:cubicBezTo>
                      <a:cubicBezTo>
                        <a:pt x="305" y="485"/>
                        <a:pt x="562" y="426"/>
                        <a:pt x="818" y="367"/>
                      </a:cubicBezTo>
                      <a:cubicBezTo>
                        <a:pt x="808" y="269"/>
                        <a:pt x="798" y="180"/>
                        <a:pt x="788" y="101"/>
                      </a:cubicBezTo>
                      <a:cubicBezTo>
                        <a:pt x="774" y="30"/>
                        <a:pt x="760"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6495438" y="2406889"/>
                  <a:ext cx="31792" cy="17843"/>
                </a:xfrm>
                <a:custGeom>
                  <a:avLst/>
                  <a:gdLst/>
                  <a:ahLst/>
                  <a:cxnLst/>
                  <a:rect l="l" t="t" r="r" b="b"/>
                  <a:pathLst>
                    <a:path w="809" h="454" extrusionOk="0">
                      <a:moveTo>
                        <a:pt x="228" y="129"/>
                      </a:moveTo>
                      <a:cubicBezTo>
                        <a:pt x="336" y="139"/>
                        <a:pt x="434" y="148"/>
                        <a:pt x="533" y="158"/>
                      </a:cubicBezTo>
                      <a:cubicBezTo>
                        <a:pt x="631" y="168"/>
                        <a:pt x="651" y="217"/>
                        <a:pt x="661" y="306"/>
                      </a:cubicBezTo>
                      <a:cubicBezTo>
                        <a:pt x="632" y="310"/>
                        <a:pt x="603" y="312"/>
                        <a:pt x="572" y="312"/>
                      </a:cubicBezTo>
                      <a:cubicBezTo>
                        <a:pt x="448" y="312"/>
                        <a:pt x="309" y="279"/>
                        <a:pt x="119" y="207"/>
                      </a:cubicBezTo>
                      <a:cubicBezTo>
                        <a:pt x="129" y="139"/>
                        <a:pt x="178" y="129"/>
                        <a:pt x="228" y="129"/>
                      </a:cubicBezTo>
                      <a:close/>
                      <a:moveTo>
                        <a:pt x="70" y="1"/>
                      </a:moveTo>
                      <a:lnTo>
                        <a:pt x="70" y="1"/>
                      </a:lnTo>
                      <a:cubicBezTo>
                        <a:pt x="1" y="109"/>
                        <a:pt x="70" y="207"/>
                        <a:pt x="80" y="316"/>
                      </a:cubicBezTo>
                      <a:cubicBezTo>
                        <a:pt x="316" y="355"/>
                        <a:pt x="553" y="404"/>
                        <a:pt x="809" y="454"/>
                      </a:cubicBezTo>
                      <a:cubicBezTo>
                        <a:pt x="769" y="316"/>
                        <a:pt x="730" y="198"/>
                        <a:pt x="700" y="79"/>
                      </a:cubicBezTo>
                      <a:cubicBezTo>
                        <a:pt x="484" y="50"/>
                        <a:pt x="277" y="2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6609290" y="2349040"/>
                  <a:ext cx="37175" cy="24603"/>
                </a:xfrm>
                <a:custGeom>
                  <a:avLst/>
                  <a:gdLst/>
                  <a:ahLst/>
                  <a:cxnLst/>
                  <a:rect l="l" t="t" r="r" b="b"/>
                  <a:pathLst>
                    <a:path w="946" h="626" extrusionOk="0">
                      <a:moveTo>
                        <a:pt x="704" y="119"/>
                      </a:moveTo>
                      <a:cubicBezTo>
                        <a:pt x="742" y="119"/>
                        <a:pt x="785" y="133"/>
                        <a:pt x="837" y="172"/>
                      </a:cubicBezTo>
                      <a:cubicBezTo>
                        <a:pt x="612" y="276"/>
                        <a:pt x="458" y="459"/>
                        <a:pt x="206" y="459"/>
                      </a:cubicBezTo>
                      <a:cubicBezTo>
                        <a:pt x="193" y="459"/>
                        <a:pt x="181" y="459"/>
                        <a:pt x="168" y="458"/>
                      </a:cubicBezTo>
                      <a:cubicBezTo>
                        <a:pt x="187" y="320"/>
                        <a:pt x="305" y="350"/>
                        <a:pt x="365" y="300"/>
                      </a:cubicBezTo>
                      <a:cubicBezTo>
                        <a:pt x="434" y="241"/>
                        <a:pt x="502" y="212"/>
                        <a:pt x="581" y="162"/>
                      </a:cubicBezTo>
                      <a:cubicBezTo>
                        <a:pt x="620" y="141"/>
                        <a:pt x="658" y="119"/>
                        <a:pt x="704" y="119"/>
                      </a:cubicBezTo>
                      <a:close/>
                      <a:moveTo>
                        <a:pt x="739" y="1"/>
                      </a:moveTo>
                      <a:cubicBezTo>
                        <a:pt x="688" y="1"/>
                        <a:pt x="628" y="37"/>
                        <a:pt x="522" y="103"/>
                      </a:cubicBezTo>
                      <a:cubicBezTo>
                        <a:pt x="443" y="162"/>
                        <a:pt x="345" y="192"/>
                        <a:pt x="266" y="241"/>
                      </a:cubicBezTo>
                      <a:cubicBezTo>
                        <a:pt x="177" y="281"/>
                        <a:pt x="99" y="330"/>
                        <a:pt x="0" y="399"/>
                      </a:cubicBezTo>
                      <a:cubicBezTo>
                        <a:pt x="69" y="488"/>
                        <a:pt x="128" y="547"/>
                        <a:pt x="177" y="625"/>
                      </a:cubicBezTo>
                      <a:cubicBezTo>
                        <a:pt x="325" y="547"/>
                        <a:pt x="453" y="478"/>
                        <a:pt x="571" y="399"/>
                      </a:cubicBezTo>
                      <a:cubicBezTo>
                        <a:pt x="690" y="320"/>
                        <a:pt x="867" y="320"/>
                        <a:pt x="946" y="182"/>
                      </a:cubicBezTo>
                      <a:cubicBezTo>
                        <a:pt x="848" y="57"/>
                        <a:pt x="80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6558161" y="2435146"/>
                  <a:ext cx="27941" cy="31010"/>
                </a:xfrm>
                <a:custGeom>
                  <a:avLst/>
                  <a:gdLst/>
                  <a:ahLst/>
                  <a:cxnLst/>
                  <a:rect l="l" t="t" r="r" b="b"/>
                  <a:pathLst>
                    <a:path w="711" h="789" extrusionOk="0">
                      <a:moveTo>
                        <a:pt x="491" y="175"/>
                      </a:moveTo>
                      <a:cubicBezTo>
                        <a:pt x="506" y="175"/>
                        <a:pt x="534" y="190"/>
                        <a:pt x="582" y="198"/>
                      </a:cubicBezTo>
                      <a:cubicBezTo>
                        <a:pt x="464" y="375"/>
                        <a:pt x="375" y="543"/>
                        <a:pt x="188" y="641"/>
                      </a:cubicBezTo>
                      <a:cubicBezTo>
                        <a:pt x="168" y="602"/>
                        <a:pt x="129" y="552"/>
                        <a:pt x="139" y="543"/>
                      </a:cubicBezTo>
                      <a:cubicBezTo>
                        <a:pt x="247" y="424"/>
                        <a:pt x="365" y="296"/>
                        <a:pt x="483" y="178"/>
                      </a:cubicBezTo>
                      <a:cubicBezTo>
                        <a:pt x="485" y="176"/>
                        <a:pt x="488" y="175"/>
                        <a:pt x="491" y="175"/>
                      </a:cubicBezTo>
                      <a:close/>
                      <a:moveTo>
                        <a:pt x="513" y="1"/>
                      </a:moveTo>
                      <a:cubicBezTo>
                        <a:pt x="336" y="198"/>
                        <a:pt x="168" y="375"/>
                        <a:pt x="1" y="552"/>
                      </a:cubicBezTo>
                      <a:cubicBezTo>
                        <a:pt x="80" y="641"/>
                        <a:pt x="80" y="769"/>
                        <a:pt x="227" y="789"/>
                      </a:cubicBezTo>
                      <a:cubicBezTo>
                        <a:pt x="385" y="611"/>
                        <a:pt x="543" y="424"/>
                        <a:pt x="710" y="227"/>
                      </a:cubicBezTo>
                      <a:cubicBezTo>
                        <a:pt x="641" y="148"/>
                        <a:pt x="582" y="80"/>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6588382" y="2429172"/>
                  <a:ext cx="30613" cy="15721"/>
                </a:xfrm>
                <a:custGeom>
                  <a:avLst/>
                  <a:gdLst/>
                  <a:ahLst/>
                  <a:cxnLst/>
                  <a:rect l="l" t="t" r="r" b="b"/>
                  <a:pathLst>
                    <a:path w="779" h="400" extrusionOk="0">
                      <a:moveTo>
                        <a:pt x="292" y="101"/>
                      </a:moveTo>
                      <a:cubicBezTo>
                        <a:pt x="306" y="101"/>
                        <a:pt x="320" y="102"/>
                        <a:pt x="335" y="103"/>
                      </a:cubicBezTo>
                      <a:cubicBezTo>
                        <a:pt x="463" y="123"/>
                        <a:pt x="621" y="74"/>
                        <a:pt x="700" y="291"/>
                      </a:cubicBezTo>
                      <a:cubicBezTo>
                        <a:pt x="663" y="292"/>
                        <a:pt x="628" y="293"/>
                        <a:pt x="593" y="293"/>
                      </a:cubicBezTo>
                      <a:cubicBezTo>
                        <a:pt x="433" y="293"/>
                        <a:pt x="296" y="276"/>
                        <a:pt x="158" y="251"/>
                      </a:cubicBezTo>
                      <a:cubicBezTo>
                        <a:pt x="166" y="128"/>
                        <a:pt x="222" y="101"/>
                        <a:pt x="292" y="101"/>
                      </a:cubicBezTo>
                      <a:close/>
                      <a:moveTo>
                        <a:pt x="324" y="1"/>
                      </a:moveTo>
                      <a:cubicBezTo>
                        <a:pt x="231" y="1"/>
                        <a:pt x="159" y="48"/>
                        <a:pt x="109" y="123"/>
                      </a:cubicBezTo>
                      <a:cubicBezTo>
                        <a:pt x="69" y="172"/>
                        <a:pt x="49" y="232"/>
                        <a:pt x="0" y="340"/>
                      </a:cubicBezTo>
                      <a:cubicBezTo>
                        <a:pt x="187" y="360"/>
                        <a:pt x="335" y="369"/>
                        <a:pt x="493" y="379"/>
                      </a:cubicBezTo>
                      <a:cubicBezTo>
                        <a:pt x="542" y="385"/>
                        <a:pt x="602" y="399"/>
                        <a:pt x="653" y="399"/>
                      </a:cubicBezTo>
                      <a:cubicBezTo>
                        <a:pt x="684" y="399"/>
                        <a:pt x="711" y="394"/>
                        <a:pt x="729" y="379"/>
                      </a:cubicBezTo>
                      <a:cubicBezTo>
                        <a:pt x="778" y="340"/>
                        <a:pt x="769" y="222"/>
                        <a:pt x="778" y="143"/>
                      </a:cubicBezTo>
                      <a:cubicBezTo>
                        <a:pt x="778" y="123"/>
                        <a:pt x="769" y="113"/>
                        <a:pt x="769" y="84"/>
                      </a:cubicBezTo>
                      <a:cubicBezTo>
                        <a:pt x="640" y="54"/>
                        <a:pt x="503" y="25"/>
                        <a:pt x="374" y="5"/>
                      </a:cubicBezTo>
                      <a:cubicBezTo>
                        <a:pt x="357" y="2"/>
                        <a:pt x="340"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6534935" y="2376707"/>
                  <a:ext cx="23657" cy="26097"/>
                </a:xfrm>
                <a:custGeom>
                  <a:avLst/>
                  <a:gdLst/>
                  <a:ahLst/>
                  <a:cxnLst/>
                  <a:rect l="l" t="t" r="r" b="b"/>
                  <a:pathLst>
                    <a:path w="602" h="664" extrusionOk="0">
                      <a:moveTo>
                        <a:pt x="395" y="138"/>
                      </a:moveTo>
                      <a:cubicBezTo>
                        <a:pt x="405" y="148"/>
                        <a:pt x="424" y="168"/>
                        <a:pt x="444" y="178"/>
                      </a:cubicBezTo>
                      <a:cubicBezTo>
                        <a:pt x="385" y="296"/>
                        <a:pt x="326" y="414"/>
                        <a:pt x="267" y="532"/>
                      </a:cubicBezTo>
                      <a:cubicBezTo>
                        <a:pt x="252" y="547"/>
                        <a:pt x="217" y="556"/>
                        <a:pt x="191" y="556"/>
                      </a:cubicBezTo>
                      <a:cubicBezTo>
                        <a:pt x="182" y="556"/>
                        <a:pt x="174" y="555"/>
                        <a:pt x="168" y="552"/>
                      </a:cubicBezTo>
                      <a:cubicBezTo>
                        <a:pt x="139" y="542"/>
                        <a:pt x="119" y="493"/>
                        <a:pt x="129" y="463"/>
                      </a:cubicBezTo>
                      <a:cubicBezTo>
                        <a:pt x="188" y="335"/>
                        <a:pt x="277" y="217"/>
                        <a:pt x="395" y="138"/>
                      </a:cubicBezTo>
                      <a:close/>
                      <a:moveTo>
                        <a:pt x="395" y="0"/>
                      </a:moveTo>
                      <a:cubicBezTo>
                        <a:pt x="237" y="168"/>
                        <a:pt x="80" y="325"/>
                        <a:pt x="1" y="562"/>
                      </a:cubicBezTo>
                      <a:cubicBezTo>
                        <a:pt x="60" y="601"/>
                        <a:pt x="109" y="650"/>
                        <a:pt x="158" y="660"/>
                      </a:cubicBezTo>
                      <a:cubicBezTo>
                        <a:pt x="171" y="663"/>
                        <a:pt x="185" y="664"/>
                        <a:pt x="201" y="664"/>
                      </a:cubicBezTo>
                      <a:cubicBezTo>
                        <a:pt x="248" y="664"/>
                        <a:pt x="301" y="653"/>
                        <a:pt x="316" y="631"/>
                      </a:cubicBezTo>
                      <a:cubicBezTo>
                        <a:pt x="414" y="453"/>
                        <a:pt x="503" y="266"/>
                        <a:pt x="602" y="59"/>
                      </a:cubicBezTo>
                      <a:cubicBezTo>
                        <a:pt x="513" y="40"/>
                        <a:pt x="454" y="2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6565156" y="2353088"/>
                  <a:ext cx="28294" cy="20516"/>
                </a:xfrm>
                <a:custGeom>
                  <a:avLst/>
                  <a:gdLst/>
                  <a:ahLst/>
                  <a:cxnLst/>
                  <a:rect l="l" t="t" r="r" b="b"/>
                  <a:pathLst>
                    <a:path w="720" h="522" extrusionOk="0">
                      <a:moveTo>
                        <a:pt x="330" y="135"/>
                      </a:moveTo>
                      <a:cubicBezTo>
                        <a:pt x="432" y="135"/>
                        <a:pt x="526" y="183"/>
                        <a:pt x="562" y="266"/>
                      </a:cubicBezTo>
                      <a:cubicBezTo>
                        <a:pt x="581" y="296"/>
                        <a:pt x="562" y="345"/>
                        <a:pt x="542" y="365"/>
                      </a:cubicBezTo>
                      <a:cubicBezTo>
                        <a:pt x="527" y="387"/>
                        <a:pt x="490" y="398"/>
                        <a:pt x="464" y="398"/>
                      </a:cubicBezTo>
                      <a:cubicBezTo>
                        <a:pt x="456" y="398"/>
                        <a:pt x="448" y="397"/>
                        <a:pt x="443" y="394"/>
                      </a:cubicBezTo>
                      <a:cubicBezTo>
                        <a:pt x="345" y="335"/>
                        <a:pt x="246" y="266"/>
                        <a:pt x="138" y="197"/>
                      </a:cubicBezTo>
                      <a:cubicBezTo>
                        <a:pt x="196" y="155"/>
                        <a:pt x="265" y="135"/>
                        <a:pt x="330" y="135"/>
                      </a:cubicBezTo>
                      <a:close/>
                      <a:moveTo>
                        <a:pt x="291" y="0"/>
                      </a:moveTo>
                      <a:cubicBezTo>
                        <a:pt x="244" y="0"/>
                        <a:pt x="197" y="20"/>
                        <a:pt x="148" y="59"/>
                      </a:cubicBezTo>
                      <a:cubicBezTo>
                        <a:pt x="99" y="99"/>
                        <a:pt x="59" y="148"/>
                        <a:pt x="0" y="227"/>
                      </a:cubicBezTo>
                      <a:cubicBezTo>
                        <a:pt x="99" y="286"/>
                        <a:pt x="187" y="335"/>
                        <a:pt x="266" y="385"/>
                      </a:cubicBezTo>
                      <a:cubicBezTo>
                        <a:pt x="401" y="476"/>
                        <a:pt x="457" y="521"/>
                        <a:pt x="499" y="521"/>
                      </a:cubicBezTo>
                      <a:cubicBezTo>
                        <a:pt x="552" y="521"/>
                        <a:pt x="582" y="449"/>
                        <a:pt x="719" y="306"/>
                      </a:cubicBezTo>
                      <a:cubicBezTo>
                        <a:pt x="719" y="306"/>
                        <a:pt x="719" y="286"/>
                        <a:pt x="719" y="266"/>
                      </a:cubicBezTo>
                      <a:cubicBezTo>
                        <a:pt x="631" y="197"/>
                        <a:pt x="532" y="128"/>
                        <a:pt x="434" y="59"/>
                      </a:cubicBezTo>
                      <a:cubicBezTo>
                        <a:pt x="384" y="20"/>
                        <a:pt x="338"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40"/>
        <p:cNvGrpSpPr/>
        <p:nvPr/>
      </p:nvGrpSpPr>
      <p:grpSpPr>
        <a:xfrm>
          <a:off x="0" y="0"/>
          <a:ext cx="0" cy="0"/>
          <a:chOff x="0" y="0"/>
          <a:chExt cx="0" cy="0"/>
        </a:xfrm>
      </p:grpSpPr>
      <p:sp>
        <p:nvSpPr>
          <p:cNvPr id="441" name="Google Shape;441;p25"/>
          <p:cNvSpPr/>
          <p:nvPr/>
        </p:nvSpPr>
        <p:spPr>
          <a:xfrm>
            <a:off x="6730357" y="3756050"/>
            <a:ext cx="6228" cy="14430"/>
          </a:xfrm>
          <a:custGeom>
            <a:avLst/>
            <a:gdLst/>
            <a:ahLst/>
            <a:cxnLst/>
            <a:rect l="l" t="t" r="r" b="b"/>
            <a:pathLst>
              <a:path w="60" h="139" extrusionOk="0">
                <a:moveTo>
                  <a:pt x="20" y="1"/>
                </a:moveTo>
                <a:cubicBezTo>
                  <a:pt x="10" y="50"/>
                  <a:pt x="0" y="89"/>
                  <a:pt x="0" y="139"/>
                </a:cubicBezTo>
                <a:lnTo>
                  <a:pt x="59" y="139"/>
                </a:lnTo>
                <a:cubicBezTo>
                  <a:pt x="59" y="99"/>
                  <a:pt x="59" y="50"/>
                  <a:pt x="59" y="11"/>
                </a:cubicBezTo>
                <a:cubicBezTo>
                  <a:pt x="59" y="11"/>
                  <a:pt x="20"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6986970" y="3700825"/>
            <a:ext cx="9342" cy="11420"/>
          </a:xfrm>
          <a:custGeom>
            <a:avLst/>
            <a:gdLst/>
            <a:ahLst/>
            <a:cxnLst/>
            <a:rect l="l" t="t" r="r" b="b"/>
            <a:pathLst>
              <a:path w="90" h="110" extrusionOk="0">
                <a:moveTo>
                  <a:pt x="30" y="1"/>
                </a:moveTo>
                <a:cubicBezTo>
                  <a:pt x="30" y="1"/>
                  <a:pt x="1" y="20"/>
                  <a:pt x="1" y="30"/>
                </a:cubicBezTo>
                <a:cubicBezTo>
                  <a:pt x="1" y="50"/>
                  <a:pt x="21" y="70"/>
                  <a:pt x="50" y="109"/>
                </a:cubicBezTo>
                <a:cubicBezTo>
                  <a:pt x="70" y="80"/>
                  <a:pt x="90" y="60"/>
                  <a:pt x="80" y="50"/>
                </a:cubicBezTo>
                <a:cubicBezTo>
                  <a:pt x="70" y="30"/>
                  <a:pt x="50" y="1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90676" y="1601702"/>
            <a:ext cx="9053324" cy="3541811"/>
            <a:chOff x="90676" y="1601702"/>
            <a:chExt cx="9053324" cy="3541811"/>
          </a:xfrm>
        </p:grpSpPr>
        <p:grpSp>
          <p:nvGrpSpPr>
            <p:cNvPr id="444" name="Google Shape;444;p25"/>
            <p:cNvGrpSpPr/>
            <p:nvPr/>
          </p:nvGrpSpPr>
          <p:grpSpPr>
            <a:xfrm>
              <a:off x="8034475" y="1601702"/>
              <a:ext cx="1109525" cy="3541811"/>
              <a:chOff x="8034475" y="1601702"/>
              <a:chExt cx="1109525" cy="3541811"/>
            </a:xfrm>
          </p:grpSpPr>
          <p:sp>
            <p:nvSpPr>
              <p:cNvPr id="445" name="Google Shape;445;p25"/>
              <p:cNvSpPr/>
              <p:nvPr/>
            </p:nvSpPr>
            <p:spPr>
              <a:xfrm>
                <a:off x="8675420" y="3427821"/>
                <a:ext cx="467969" cy="759915"/>
              </a:xfrm>
              <a:custGeom>
                <a:avLst/>
                <a:gdLst/>
                <a:ahLst/>
                <a:cxnLst/>
                <a:rect l="l" t="t" r="r" b="b"/>
                <a:pathLst>
                  <a:path w="8007" h="13000" extrusionOk="0">
                    <a:moveTo>
                      <a:pt x="6561" y="0"/>
                    </a:moveTo>
                    <a:cubicBezTo>
                      <a:pt x="6535" y="0"/>
                      <a:pt x="6508" y="2"/>
                      <a:pt x="6480" y="7"/>
                    </a:cubicBezTo>
                    <a:cubicBezTo>
                      <a:pt x="6224" y="46"/>
                      <a:pt x="6086" y="223"/>
                      <a:pt x="6027" y="470"/>
                    </a:cubicBezTo>
                    <a:cubicBezTo>
                      <a:pt x="6017" y="519"/>
                      <a:pt x="5997" y="568"/>
                      <a:pt x="5997" y="627"/>
                    </a:cubicBezTo>
                    <a:cubicBezTo>
                      <a:pt x="5977" y="1139"/>
                      <a:pt x="5948" y="1652"/>
                      <a:pt x="5958" y="2174"/>
                    </a:cubicBezTo>
                    <a:cubicBezTo>
                      <a:pt x="5968" y="3119"/>
                      <a:pt x="6174" y="4055"/>
                      <a:pt x="6381" y="4981"/>
                    </a:cubicBezTo>
                    <a:cubicBezTo>
                      <a:pt x="6440" y="5257"/>
                      <a:pt x="6519" y="5523"/>
                      <a:pt x="6588" y="5799"/>
                    </a:cubicBezTo>
                    <a:cubicBezTo>
                      <a:pt x="6509" y="5750"/>
                      <a:pt x="6470" y="5690"/>
                      <a:pt x="6431" y="5631"/>
                    </a:cubicBezTo>
                    <a:cubicBezTo>
                      <a:pt x="5426" y="4055"/>
                      <a:pt x="4332" y="2528"/>
                      <a:pt x="3111" y="1100"/>
                    </a:cubicBezTo>
                    <a:cubicBezTo>
                      <a:pt x="2884" y="834"/>
                      <a:pt x="2608" y="598"/>
                      <a:pt x="2313" y="410"/>
                    </a:cubicBezTo>
                    <a:cubicBezTo>
                      <a:pt x="2226" y="357"/>
                      <a:pt x="2135" y="333"/>
                      <a:pt x="2048" y="333"/>
                    </a:cubicBezTo>
                    <a:cubicBezTo>
                      <a:pt x="1778" y="333"/>
                      <a:pt x="1540" y="563"/>
                      <a:pt x="1554" y="883"/>
                    </a:cubicBezTo>
                    <a:cubicBezTo>
                      <a:pt x="1564" y="1169"/>
                      <a:pt x="1623" y="1474"/>
                      <a:pt x="1722" y="1740"/>
                    </a:cubicBezTo>
                    <a:cubicBezTo>
                      <a:pt x="2264" y="3208"/>
                      <a:pt x="3101" y="4498"/>
                      <a:pt x="4066" y="5730"/>
                    </a:cubicBezTo>
                    <a:cubicBezTo>
                      <a:pt x="4323" y="6055"/>
                      <a:pt x="4569" y="6390"/>
                      <a:pt x="4825" y="6725"/>
                    </a:cubicBezTo>
                    <a:cubicBezTo>
                      <a:pt x="4845" y="6744"/>
                      <a:pt x="4864" y="6764"/>
                      <a:pt x="4874" y="6784"/>
                    </a:cubicBezTo>
                    <a:cubicBezTo>
                      <a:pt x="4864" y="6794"/>
                      <a:pt x="4854" y="6804"/>
                      <a:pt x="4845" y="6804"/>
                    </a:cubicBezTo>
                    <a:cubicBezTo>
                      <a:pt x="4835" y="6784"/>
                      <a:pt x="4825" y="6764"/>
                      <a:pt x="4805" y="6744"/>
                    </a:cubicBezTo>
                    <a:cubicBezTo>
                      <a:pt x="4746" y="6705"/>
                      <a:pt x="4667" y="6666"/>
                      <a:pt x="4608" y="6626"/>
                    </a:cubicBezTo>
                    <a:cubicBezTo>
                      <a:pt x="3722" y="5996"/>
                      <a:pt x="2815" y="5415"/>
                      <a:pt x="1820" y="4971"/>
                    </a:cubicBezTo>
                    <a:cubicBezTo>
                      <a:pt x="1535" y="4833"/>
                      <a:pt x="1220" y="4725"/>
                      <a:pt x="914" y="4666"/>
                    </a:cubicBezTo>
                    <a:cubicBezTo>
                      <a:pt x="854" y="4653"/>
                      <a:pt x="795" y="4647"/>
                      <a:pt x="738" y="4647"/>
                    </a:cubicBezTo>
                    <a:cubicBezTo>
                      <a:pt x="312" y="4647"/>
                      <a:pt x="1" y="4988"/>
                      <a:pt x="97" y="5405"/>
                    </a:cubicBezTo>
                    <a:cubicBezTo>
                      <a:pt x="156" y="5612"/>
                      <a:pt x="284" y="5838"/>
                      <a:pt x="441" y="5986"/>
                    </a:cubicBezTo>
                    <a:cubicBezTo>
                      <a:pt x="855" y="6380"/>
                      <a:pt x="1298" y="6754"/>
                      <a:pt x="1761" y="7089"/>
                    </a:cubicBezTo>
                    <a:cubicBezTo>
                      <a:pt x="2668" y="7759"/>
                      <a:pt x="3663" y="8252"/>
                      <a:pt x="4667" y="8754"/>
                    </a:cubicBezTo>
                    <a:cubicBezTo>
                      <a:pt x="5032" y="8931"/>
                      <a:pt x="5386" y="9138"/>
                      <a:pt x="5780" y="9355"/>
                    </a:cubicBezTo>
                    <a:cubicBezTo>
                      <a:pt x="5711" y="9365"/>
                      <a:pt x="5692" y="9375"/>
                      <a:pt x="5682" y="9375"/>
                    </a:cubicBezTo>
                    <a:cubicBezTo>
                      <a:pt x="5111" y="9256"/>
                      <a:pt x="4539" y="9148"/>
                      <a:pt x="3968" y="9030"/>
                    </a:cubicBezTo>
                    <a:cubicBezTo>
                      <a:pt x="3217" y="8874"/>
                      <a:pt x="2473" y="8704"/>
                      <a:pt x="1704" y="8704"/>
                    </a:cubicBezTo>
                    <a:cubicBezTo>
                      <a:pt x="1596" y="8704"/>
                      <a:pt x="1487" y="8707"/>
                      <a:pt x="1377" y="8715"/>
                    </a:cubicBezTo>
                    <a:cubicBezTo>
                      <a:pt x="1111" y="8734"/>
                      <a:pt x="826" y="8793"/>
                      <a:pt x="589" y="8902"/>
                    </a:cubicBezTo>
                    <a:cubicBezTo>
                      <a:pt x="166" y="9099"/>
                      <a:pt x="97" y="9572"/>
                      <a:pt x="451" y="9867"/>
                    </a:cubicBezTo>
                    <a:cubicBezTo>
                      <a:pt x="688" y="10064"/>
                      <a:pt x="983" y="10202"/>
                      <a:pt x="1269" y="10320"/>
                    </a:cubicBezTo>
                    <a:cubicBezTo>
                      <a:pt x="2323" y="10773"/>
                      <a:pt x="3377" y="11227"/>
                      <a:pt x="4441" y="11650"/>
                    </a:cubicBezTo>
                    <a:cubicBezTo>
                      <a:pt x="5623" y="12113"/>
                      <a:pt x="6815" y="12547"/>
                      <a:pt x="8007" y="13000"/>
                    </a:cubicBezTo>
                    <a:lnTo>
                      <a:pt x="8007" y="3228"/>
                    </a:lnTo>
                    <a:cubicBezTo>
                      <a:pt x="7879" y="2775"/>
                      <a:pt x="7760" y="2312"/>
                      <a:pt x="7613" y="1858"/>
                    </a:cubicBezTo>
                    <a:cubicBezTo>
                      <a:pt x="7435" y="1346"/>
                      <a:pt x="7238" y="834"/>
                      <a:pt x="7031" y="341"/>
                    </a:cubicBezTo>
                    <a:cubicBezTo>
                      <a:pt x="6944" y="140"/>
                      <a:pt x="6778" y="0"/>
                      <a:pt x="6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a:off x="8641286" y="4693765"/>
                <a:ext cx="502101" cy="449694"/>
              </a:xfrm>
              <a:custGeom>
                <a:avLst/>
                <a:gdLst/>
                <a:ahLst/>
                <a:cxnLst/>
                <a:rect l="l" t="t" r="r" b="b"/>
                <a:pathLst>
                  <a:path w="8591" h="7693" extrusionOk="0">
                    <a:moveTo>
                      <a:pt x="8010" y="0"/>
                    </a:moveTo>
                    <a:cubicBezTo>
                      <a:pt x="7849" y="0"/>
                      <a:pt x="7688" y="7"/>
                      <a:pt x="7527" y="29"/>
                    </a:cubicBezTo>
                    <a:cubicBezTo>
                      <a:pt x="6345" y="216"/>
                      <a:pt x="5281" y="699"/>
                      <a:pt x="4296" y="1379"/>
                    </a:cubicBezTo>
                    <a:cubicBezTo>
                      <a:pt x="2483" y="2630"/>
                      <a:pt x="1193" y="4294"/>
                      <a:pt x="385" y="6333"/>
                    </a:cubicBezTo>
                    <a:cubicBezTo>
                      <a:pt x="208" y="6767"/>
                      <a:pt x="129" y="7240"/>
                      <a:pt x="1" y="7693"/>
                    </a:cubicBezTo>
                    <a:lnTo>
                      <a:pt x="8591" y="7693"/>
                    </a:lnTo>
                    <a:lnTo>
                      <a:pt x="8591" y="9"/>
                    </a:lnTo>
                    <a:cubicBezTo>
                      <a:pt x="8397" y="9"/>
                      <a:pt x="8204" y="0"/>
                      <a:pt x="8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8383938" y="2561667"/>
                <a:ext cx="759434" cy="651598"/>
              </a:xfrm>
              <a:custGeom>
                <a:avLst/>
                <a:gdLst/>
                <a:ahLst/>
                <a:cxnLst/>
                <a:rect l="l" t="t" r="r" b="b"/>
                <a:pathLst>
                  <a:path w="12994" h="11147" extrusionOk="0">
                    <a:moveTo>
                      <a:pt x="12994" y="0"/>
                    </a:moveTo>
                    <a:cubicBezTo>
                      <a:pt x="12925" y="20"/>
                      <a:pt x="12856" y="40"/>
                      <a:pt x="12797" y="69"/>
                    </a:cubicBezTo>
                    <a:cubicBezTo>
                      <a:pt x="12452" y="227"/>
                      <a:pt x="12117" y="414"/>
                      <a:pt x="11762" y="552"/>
                    </a:cubicBezTo>
                    <a:cubicBezTo>
                      <a:pt x="10679" y="946"/>
                      <a:pt x="9605" y="1340"/>
                      <a:pt x="8512" y="1695"/>
                    </a:cubicBezTo>
                    <a:cubicBezTo>
                      <a:pt x="7152" y="2138"/>
                      <a:pt x="5793" y="2591"/>
                      <a:pt x="4522" y="3290"/>
                    </a:cubicBezTo>
                    <a:cubicBezTo>
                      <a:pt x="2907" y="4187"/>
                      <a:pt x="1567" y="5369"/>
                      <a:pt x="661" y="7004"/>
                    </a:cubicBezTo>
                    <a:cubicBezTo>
                      <a:pt x="296" y="7664"/>
                      <a:pt x="1" y="8363"/>
                      <a:pt x="40" y="9142"/>
                    </a:cubicBezTo>
                    <a:cubicBezTo>
                      <a:pt x="70" y="9802"/>
                      <a:pt x="385" y="10294"/>
                      <a:pt x="1074" y="10472"/>
                    </a:cubicBezTo>
                    <a:cubicBezTo>
                      <a:pt x="1217" y="10509"/>
                      <a:pt x="1357" y="10525"/>
                      <a:pt x="1494" y="10525"/>
                    </a:cubicBezTo>
                    <a:cubicBezTo>
                      <a:pt x="1753" y="10525"/>
                      <a:pt x="2005" y="10467"/>
                      <a:pt x="2256" y="10383"/>
                    </a:cubicBezTo>
                    <a:cubicBezTo>
                      <a:pt x="3251" y="10068"/>
                      <a:pt x="4079" y="9467"/>
                      <a:pt x="4867" y="8807"/>
                    </a:cubicBezTo>
                    <a:cubicBezTo>
                      <a:pt x="5547" y="8245"/>
                      <a:pt x="6177" y="7605"/>
                      <a:pt x="6867" y="7034"/>
                    </a:cubicBezTo>
                    <a:cubicBezTo>
                      <a:pt x="7182" y="6768"/>
                      <a:pt x="7546" y="6521"/>
                      <a:pt x="7930" y="6344"/>
                    </a:cubicBezTo>
                    <a:cubicBezTo>
                      <a:pt x="8047" y="6292"/>
                      <a:pt x="8158" y="6267"/>
                      <a:pt x="8261" y="6267"/>
                    </a:cubicBezTo>
                    <a:cubicBezTo>
                      <a:pt x="8582" y="6267"/>
                      <a:pt x="8821" y="6510"/>
                      <a:pt x="8896" y="6906"/>
                    </a:cubicBezTo>
                    <a:cubicBezTo>
                      <a:pt x="8984" y="7339"/>
                      <a:pt x="8935" y="7772"/>
                      <a:pt x="8837" y="8206"/>
                    </a:cubicBezTo>
                    <a:cubicBezTo>
                      <a:pt x="8709" y="8787"/>
                      <a:pt x="8551" y="9368"/>
                      <a:pt x="8453" y="9949"/>
                    </a:cubicBezTo>
                    <a:cubicBezTo>
                      <a:pt x="8364" y="10432"/>
                      <a:pt x="8630" y="10935"/>
                      <a:pt x="9162" y="11082"/>
                    </a:cubicBezTo>
                    <a:cubicBezTo>
                      <a:pt x="9319" y="11127"/>
                      <a:pt x="9472" y="11146"/>
                      <a:pt x="9624" y="11146"/>
                    </a:cubicBezTo>
                    <a:cubicBezTo>
                      <a:pt x="9775" y="11146"/>
                      <a:pt x="9925" y="11127"/>
                      <a:pt x="10078" y="11092"/>
                    </a:cubicBezTo>
                    <a:cubicBezTo>
                      <a:pt x="11250" y="10806"/>
                      <a:pt x="12196" y="10146"/>
                      <a:pt x="12994" y="9260"/>
                    </a:cubicBezTo>
                    <a:lnTo>
                      <a:pt x="12994" y="8117"/>
                    </a:lnTo>
                    <a:cubicBezTo>
                      <a:pt x="12954" y="8157"/>
                      <a:pt x="12905" y="8196"/>
                      <a:pt x="12875" y="8245"/>
                    </a:cubicBezTo>
                    <a:cubicBezTo>
                      <a:pt x="12255" y="9033"/>
                      <a:pt x="11536" y="9703"/>
                      <a:pt x="10600" y="10107"/>
                    </a:cubicBezTo>
                    <a:cubicBezTo>
                      <a:pt x="10278" y="10241"/>
                      <a:pt x="9956" y="10367"/>
                      <a:pt x="9612" y="10367"/>
                    </a:cubicBezTo>
                    <a:cubicBezTo>
                      <a:pt x="9577" y="10367"/>
                      <a:pt x="9542" y="10366"/>
                      <a:pt x="9507" y="10363"/>
                    </a:cubicBezTo>
                    <a:cubicBezTo>
                      <a:pt x="9290" y="10353"/>
                      <a:pt x="9201" y="10275"/>
                      <a:pt x="9221" y="10078"/>
                    </a:cubicBezTo>
                    <a:cubicBezTo>
                      <a:pt x="9231" y="9861"/>
                      <a:pt x="9270" y="9654"/>
                      <a:pt x="9319" y="9437"/>
                    </a:cubicBezTo>
                    <a:cubicBezTo>
                      <a:pt x="9526" y="8659"/>
                      <a:pt x="9753" y="7871"/>
                      <a:pt x="9684" y="7044"/>
                    </a:cubicBezTo>
                    <a:cubicBezTo>
                      <a:pt x="9644" y="6512"/>
                      <a:pt x="9477" y="6049"/>
                      <a:pt x="9024" y="5753"/>
                    </a:cubicBezTo>
                    <a:cubicBezTo>
                      <a:pt x="8758" y="5576"/>
                      <a:pt x="8492" y="5500"/>
                      <a:pt x="8228" y="5500"/>
                    </a:cubicBezTo>
                    <a:cubicBezTo>
                      <a:pt x="7905" y="5500"/>
                      <a:pt x="7585" y="5614"/>
                      <a:pt x="7270" y="5792"/>
                    </a:cubicBezTo>
                    <a:cubicBezTo>
                      <a:pt x="6581" y="6177"/>
                      <a:pt x="6039" y="6738"/>
                      <a:pt x="5468" y="7270"/>
                    </a:cubicBezTo>
                    <a:cubicBezTo>
                      <a:pt x="4670" y="8019"/>
                      <a:pt x="3842" y="8718"/>
                      <a:pt x="2887" y="9260"/>
                    </a:cubicBezTo>
                    <a:cubicBezTo>
                      <a:pt x="2451" y="9506"/>
                      <a:pt x="2016" y="9734"/>
                      <a:pt x="1493" y="9734"/>
                    </a:cubicBezTo>
                    <a:cubicBezTo>
                      <a:pt x="1472" y="9734"/>
                      <a:pt x="1451" y="9734"/>
                      <a:pt x="1429" y="9733"/>
                    </a:cubicBezTo>
                    <a:cubicBezTo>
                      <a:pt x="1035" y="9723"/>
                      <a:pt x="838" y="9526"/>
                      <a:pt x="818" y="9132"/>
                    </a:cubicBezTo>
                    <a:cubicBezTo>
                      <a:pt x="789" y="8659"/>
                      <a:pt x="927" y="8226"/>
                      <a:pt x="1124" y="7802"/>
                    </a:cubicBezTo>
                    <a:cubicBezTo>
                      <a:pt x="1754" y="6443"/>
                      <a:pt x="2739" y="5379"/>
                      <a:pt x="3961" y="4532"/>
                    </a:cubicBezTo>
                    <a:cubicBezTo>
                      <a:pt x="5379" y="3566"/>
                      <a:pt x="6955" y="2975"/>
                      <a:pt x="8581" y="2483"/>
                    </a:cubicBezTo>
                    <a:cubicBezTo>
                      <a:pt x="10088" y="2020"/>
                      <a:pt x="11585" y="1547"/>
                      <a:pt x="12994" y="828"/>
                    </a:cubicBezTo>
                    <a:lnTo>
                      <a:pt x="12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8770866" y="2105648"/>
                <a:ext cx="372528" cy="357394"/>
              </a:xfrm>
              <a:custGeom>
                <a:avLst/>
                <a:gdLst/>
                <a:ahLst/>
                <a:cxnLst/>
                <a:rect l="l" t="t" r="r" b="b"/>
                <a:pathLst>
                  <a:path w="6374" h="6114" extrusionOk="0">
                    <a:moveTo>
                      <a:pt x="6374" y="0"/>
                    </a:moveTo>
                    <a:cubicBezTo>
                      <a:pt x="6177" y="69"/>
                      <a:pt x="5980" y="129"/>
                      <a:pt x="5783" y="207"/>
                    </a:cubicBezTo>
                    <a:cubicBezTo>
                      <a:pt x="4729" y="621"/>
                      <a:pt x="3655" y="986"/>
                      <a:pt x="2670" y="1567"/>
                    </a:cubicBezTo>
                    <a:cubicBezTo>
                      <a:pt x="1764" y="2099"/>
                      <a:pt x="966" y="2739"/>
                      <a:pt x="394" y="3635"/>
                    </a:cubicBezTo>
                    <a:cubicBezTo>
                      <a:pt x="187" y="3970"/>
                      <a:pt x="40" y="4335"/>
                      <a:pt x="30" y="4739"/>
                    </a:cubicBezTo>
                    <a:cubicBezTo>
                      <a:pt x="0" y="5665"/>
                      <a:pt x="621" y="6059"/>
                      <a:pt x="1370" y="6108"/>
                    </a:cubicBezTo>
                    <a:cubicBezTo>
                      <a:pt x="1428" y="6111"/>
                      <a:pt x="1486" y="6113"/>
                      <a:pt x="1544" y="6113"/>
                    </a:cubicBezTo>
                    <a:cubicBezTo>
                      <a:pt x="1988" y="6113"/>
                      <a:pt x="2426" y="6014"/>
                      <a:pt x="2818" y="5822"/>
                    </a:cubicBezTo>
                    <a:cubicBezTo>
                      <a:pt x="3675" y="5428"/>
                      <a:pt x="4502" y="4995"/>
                      <a:pt x="5339" y="4571"/>
                    </a:cubicBezTo>
                    <a:cubicBezTo>
                      <a:pt x="5684" y="4394"/>
                      <a:pt x="6029" y="4207"/>
                      <a:pt x="6374" y="4020"/>
                    </a:cubicBezTo>
                    <a:lnTo>
                      <a:pt x="6374" y="3153"/>
                    </a:lnTo>
                    <a:cubicBezTo>
                      <a:pt x="6187" y="3241"/>
                      <a:pt x="5999" y="3330"/>
                      <a:pt x="5812" y="3429"/>
                    </a:cubicBezTo>
                    <a:cubicBezTo>
                      <a:pt x="4827" y="3951"/>
                      <a:pt x="3852" y="4483"/>
                      <a:pt x="2857" y="4985"/>
                    </a:cubicBezTo>
                    <a:cubicBezTo>
                      <a:pt x="2445" y="5191"/>
                      <a:pt x="2004" y="5329"/>
                      <a:pt x="1533" y="5329"/>
                    </a:cubicBezTo>
                    <a:cubicBezTo>
                      <a:pt x="1463" y="5329"/>
                      <a:pt x="1392" y="5326"/>
                      <a:pt x="1320" y="5320"/>
                    </a:cubicBezTo>
                    <a:cubicBezTo>
                      <a:pt x="916" y="5290"/>
                      <a:pt x="690" y="5024"/>
                      <a:pt x="808" y="4650"/>
                    </a:cubicBezTo>
                    <a:cubicBezTo>
                      <a:pt x="897" y="4364"/>
                      <a:pt x="1025" y="4079"/>
                      <a:pt x="1192" y="3832"/>
                    </a:cubicBezTo>
                    <a:cubicBezTo>
                      <a:pt x="1606" y="3222"/>
                      <a:pt x="2197" y="2769"/>
                      <a:pt x="2818" y="2375"/>
                    </a:cubicBezTo>
                    <a:cubicBezTo>
                      <a:pt x="3606" y="1862"/>
                      <a:pt x="4492" y="1527"/>
                      <a:pt x="5359" y="1192"/>
                    </a:cubicBezTo>
                    <a:cubicBezTo>
                      <a:pt x="5694" y="1055"/>
                      <a:pt x="6039" y="946"/>
                      <a:pt x="6374" y="828"/>
                    </a:cubicBezTo>
                    <a:lnTo>
                      <a:pt x="6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a:off x="9020148" y="1723860"/>
                <a:ext cx="123261" cy="223707"/>
              </a:xfrm>
              <a:custGeom>
                <a:avLst/>
                <a:gdLst/>
                <a:ahLst/>
                <a:cxnLst/>
                <a:rect l="l" t="t" r="r" b="b"/>
                <a:pathLst>
                  <a:path w="2109" h="3827" extrusionOk="0">
                    <a:moveTo>
                      <a:pt x="1679" y="0"/>
                    </a:moveTo>
                    <a:cubicBezTo>
                      <a:pt x="1608" y="0"/>
                      <a:pt x="1541" y="8"/>
                      <a:pt x="1478" y="31"/>
                    </a:cubicBezTo>
                    <a:cubicBezTo>
                      <a:pt x="897" y="248"/>
                      <a:pt x="414" y="593"/>
                      <a:pt x="208" y="1223"/>
                    </a:cubicBezTo>
                    <a:cubicBezTo>
                      <a:pt x="60" y="1686"/>
                      <a:pt x="1" y="2139"/>
                      <a:pt x="139" y="2612"/>
                    </a:cubicBezTo>
                    <a:cubicBezTo>
                      <a:pt x="336" y="3262"/>
                      <a:pt x="749" y="3686"/>
                      <a:pt x="1429" y="3814"/>
                    </a:cubicBezTo>
                    <a:cubicBezTo>
                      <a:pt x="1481" y="3823"/>
                      <a:pt x="1534" y="3827"/>
                      <a:pt x="1588" y="3827"/>
                    </a:cubicBezTo>
                    <a:cubicBezTo>
                      <a:pt x="1759" y="3827"/>
                      <a:pt x="1937" y="3789"/>
                      <a:pt x="2109" y="3774"/>
                    </a:cubicBezTo>
                    <a:lnTo>
                      <a:pt x="2109" y="31"/>
                    </a:lnTo>
                    <a:cubicBezTo>
                      <a:pt x="1971" y="31"/>
                      <a:pt x="1820" y="0"/>
                      <a:pt x="1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8283173" y="4262997"/>
                <a:ext cx="267211" cy="262638"/>
              </a:xfrm>
              <a:custGeom>
                <a:avLst/>
                <a:gdLst/>
                <a:ahLst/>
                <a:cxnLst/>
                <a:rect l="l" t="t" r="r" b="b"/>
                <a:pathLst>
                  <a:path w="4572" h="4493" extrusionOk="0">
                    <a:moveTo>
                      <a:pt x="2005" y="0"/>
                    </a:moveTo>
                    <a:cubicBezTo>
                      <a:pt x="1644" y="0"/>
                      <a:pt x="1296" y="128"/>
                      <a:pt x="1035" y="415"/>
                    </a:cubicBezTo>
                    <a:cubicBezTo>
                      <a:pt x="375" y="1104"/>
                      <a:pt x="1" y="1912"/>
                      <a:pt x="217" y="2897"/>
                    </a:cubicBezTo>
                    <a:cubicBezTo>
                      <a:pt x="444" y="3892"/>
                      <a:pt x="1183" y="4493"/>
                      <a:pt x="2158" y="4493"/>
                    </a:cubicBezTo>
                    <a:cubicBezTo>
                      <a:pt x="2572" y="4493"/>
                      <a:pt x="2976" y="4365"/>
                      <a:pt x="3320" y="4119"/>
                    </a:cubicBezTo>
                    <a:cubicBezTo>
                      <a:pt x="4118" y="3567"/>
                      <a:pt x="4571" y="2828"/>
                      <a:pt x="4522" y="1823"/>
                    </a:cubicBezTo>
                    <a:cubicBezTo>
                      <a:pt x="4483" y="1183"/>
                      <a:pt x="4227" y="681"/>
                      <a:pt x="3675" y="346"/>
                    </a:cubicBezTo>
                    <a:cubicBezTo>
                      <a:pt x="3274" y="96"/>
                      <a:pt x="2833" y="8"/>
                      <a:pt x="2344" y="8"/>
                    </a:cubicBezTo>
                    <a:cubicBezTo>
                      <a:pt x="2292" y="8"/>
                      <a:pt x="2240" y="9"/>
                      <a:pt x="2188" y="11"/>
                    </a:cubicBezTo>
                    <a:cubicBezTo>
                      <a:pt x="2127" y="4"/>
                      <a:pt x="2066" y="0"/>
                      <a:pt x="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8443263" y="3360078"/>
                <a:ext cx="241845" cy="221428"/>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8615978" y="2054973"/>
                <a:ext cx="105435" cy="103758"/>
              </a:xfrm>
              <a:custGeom>
                <a:avLst/>
                <a:gdLst/>
                <a:ahLst/>
                <a:cxnLst/>
                <a:rect l="l" t="t" r="r" b="b"/>
                <a:pathLst>
                  <a:path w="1804" h="1775" extrusionOk="0">
                    <a:moveTo>
                      <a:pt x="907" y="1"/>
                    </a:moveTo>
                    <a:cubicBezTo>
                      <a:pt x="375" y="10"/>
                      <a:pt x="0" y="385"/>
                      <a:pt x="0" y="887"/>
                    </a:cubicBezTo>
                    <a:cubicBezTo>
                      <a:pt x="0" y="1302"/>
                      <a:pt x="426" y="1774"/>
                      <a:pt x="796" y="1774"/>
                    </a:cubicBezTo>
                    <a:cubicBezTo>
                      <a:pt x="803" y="1774"/>
                      <a:pt x="811" y="1774"/>
                      <a:pt x="818" y="1774"/>
                    </a:cubicBezTo>
                    <a:cubicBezTo>
                      <a:pt x="1458" y="1734"/>
                      <a:pt x="1803" y="1360"/>
                      <a:pt x="1774" y="799"/>
                    </a:cubicBezTo>
                    <a:cubicBezTo>
                      <a:pt x="1754" y="355"/>
                      <a:pt x="1380"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8296441" y="2066488"/>
                <a:ext cx="847511" cy="1384857"/>
              </a:xfrm>
              <a:custGeom>
                <a:avLst/>
                <a:gdLst/>
                <a:ahLst/>
                <a:cxnLst/>
                <a:rect l="l" t="t" r="r" b="b"/>
                <a:pathLst>
                  <a:path w="14501" h="23691" extrusionOk="0">
                    <a:moveTo>
                      <a:pt x="6526" y="10541"/>
                    </a:moveTo>
                    <a:lnTo>
                      <a:pt x="6526" y="10541"/>
                    </a:lnTo>
                    <a:cubicBezTo>
                      <a:pt x="6521" y="10548"/>
                      <a:pt x="6517" y="10556"/>
                      <a:pt x="6512" y="10561"/>
                    </a:cubicBezTo>
                    <a:cubicBezTo>
                      <a:pt x="6502" y="10570"/>
                      <a:pt x="6492" y="10580"/>
                      <a:pt x="6482" y="10590"/>
                    </a:cubicBezTo>
                    <a:cubicBezTo>
                      <a:pt x="6482" y="10590"/>
                      <a:pt x="6472" y="10590"/>
                      <a:pt x="6472" y="10580"/>
                    </a:cubicBezTo>
                    <a:cubicBezTo>
                      <a:pt x="6482" y="10580"/>
                      <a:pt x="6492" y="10570"/>
                      <a:pt x="6502" y="10561"/>
                    </a:cubicBezTo>
                    <a:cubicBezTo>
                      <a:pt x="6512" y="10556"/>
                      <a:pt x="6519" y="10548"/>
                      <a:pt x="6526" y="10541"/>
                    </a:cubicBezTo>
                    <a:close/>
                    <a:moveTo>
                      <a:pt x="9575" y="5763"/>
                    </a:moveTo>
                    <a:cubicBezTo>
                      <a:pt x="9851" y="6315"/>
                      <a:pt x="10344" y="6542"/>
                      <a:pt x="10885" y="6699"/>
                    </a:cubicBezTo>
                    <a:cubicBezTo>
                      <a:pt x="11092" y="6758"/>
                      <a:pt x="11309" y="6778"/>
                      <a:pt x="11516" y="6817"/>
                    </a:cubicBezTo>
                    <a:cubicBezTo>
                      <a:pt x="12383" y="6975"/>
                      <a:pt x="12658" y="7743"/>
                      <a:pt x="12383" y="8482"/>
                    </a:cubicBezTo>
                    <a:cubicBezTo>
                      <a:pt x="12264" y="8778"/>
                      <a:pt x="12176" y="9083"/>
                      <a:pt x="12097" y="9379"/>
                    </a:cubicBezTo>
                    <a:cubicBezTo>
                      <a:pt x="11979" y="9832"/>
                      <a:pt x="12077" y="10216"/>
                      <a:pt x="12471" y="10492"/>
                    </a:cubicBezTo>
                    <a:cubicBezTo>
                      <a:pt x="12501" y="10501"/>
                      <a:pt x="12511" y="10521"/>
                      <a:pt x="12530" y="10541"/>
                    </a:cubicBezTo>
                    <a:cubicBezTo>
                      <a:pt x="12540" y="10551"/>
                      <a:pt x="12540" y="10551"/>
                      <a:pt x="12550" y="10580"/>
                    </a:cubicBezTo>
                    <a:cubicBezTo>
                      <a:pt x="12461" y="10639"/>
                      <a:pt x="12373" y="10699"/>
                      <a:pt x="12264" y="10767"/>
                    </a:cubicBezTo>
                    <a:cubicBezTo>
                      <a:pt x="12127" y="10561"/>
                      <a:pt x="11979" y="10383"/>
                      <a:pt x="11851" y="10186"/>
                    </a:cubicBezTo>
                    <a:cubicBezTo>
                      <a:pt x="11634" y="9851"/>
                      <a:pt x="11614" y="9507"/>
                      <a:pt x="11772" y="9132"/>
                    </a:cubicBezTo>
                    <a:cubicBezTo>
                      <a:pt x="11900" y="8797"/>
                      <a:pt x="12028" y="8462"/>
                      <a:pt x="12107" y="8108"/>
                    </a:cubicBezTo>
                    <a:cubicBezTo>
                      <a:pt x="12225" y="7615"/>
                      <a:pt x="11998" y="7211"/>
                      <a:pt x="11516" y="7064"/>
                    </a:cubicBezTo>
                    <a:cubicBezTo>
                      <a:pt x="11151" y="6955"/>
                      <a:pt x="10757" y="6916"/>
                      <a:pt x="10383" y="6807"/>
                    </a:cubicBezTo>
                    <a:cubicBezTo>
                      <a:pt x="10117" y="6729"/>
                      <a:pt x="9851" y="6620"/>
                      <a:pt x="9624" y="6463"/>
                    </a:cubicBezTo>
                    <a:cubicBezTo>
                      <a:pt x="9467" y="6335"/>
                      <a:pt x="9378" y="6108"/>
                      <a:pt x="9250" y="5911"/>
                    </a:cubicBezTo>
                    <a:cubicBezTo>
                      <a:pt x="9398" y="5842"/>
                      <a:pt x="9496" y="5803"/>
                      <a:pt x="9575" y="5763"/>
                    </a:cubicBezTo>
                    <a:close/>
                    <a:moveTo>
                      <a:pt x="9053" y="6010"/>
                    </a:moveTo>
                    <a:cubicBezTo>
                      <a:pt x="9230" y="6709"/>
                      <a:pt x="9772" y="6955"/>
                      <a:pt x="10393" y="7093"/>
                    </a:cubicBezTo>
                    <a:cubicBezTo>
                      <a:pt x="10718" y="7162"/>
                      <a:pt x="11053" y="7211"/>
                      <a:pt x="11368" y="7300"/>
                    </a:cubicBezTo>
                    <a:cubicBezTo>
                      <a:pt x="11801" y="7428"/>
                      <a:pt x="11949" y="7694"/>
                      <a:pt x="11841" y="8127"/>
                    </a:cubicBezTo>
                    <a:cubicBezTo>
                      <a:pt x="11772" y="8393"/>
                      <a:pt x="11683" y="8659"/>
                      <a:pt x="11565" y="8906"/>
                    </a:cubicBezTo>
                    <a:cubicBezTo>
                      <a:pt x="11279" y="9526"/>
                      <a:pt x="11388" y="10078"/>
                      <a:pt x="11811" y="10590"/>
                    </a:cubicBezTo>
                    <a:cubicBezTo>
                      <a:pt x="11880" y="10679"/>
                      <a:pt x="11959" y="10777"/>
                      <a:pt x="12048" y="10896"/>
                    </a:cubicBezTo>
                    <a:cubicBezTo>
                      <a:pt x="11644" y="11093"/>
                      <a:pt x="11250" y="11290"/>
                      <a:pt x="10895" y="11467"/>
                    </a:cubicBezTo>
                    <a:cubicBezTo>
                      <a:pt x="9962" y="10832"/>
                      <a:pt x="8998" y="10365"/>
                      <a:pt x="7913" y="10365"/>
                    </a:cubicBezTo>
                    <a:cubicBezTo>
                      <a:pt x="7635" y="10365"/>
                      <a:pt x="7349" y="10396"/>
                      <a:pt x="7053" y="10462"/>
                    </a:cubicBezTo>
                    <a:cubicBezTo>
                      <a:pt x="7034" y="10433"/>
                      <a:pt x="7014" y="10413"/>
                      <a:pt x="6994" y="10383"/>
                    </a:cubicBezTo>
                    <a:cubicBezTo>
                      <a:pt x="7044" y="10364"/>
                      <a:pt x="7103" y="10364"/>
                      <a:pt x="7142" y="10324"/>
                    </a:cubicBezTo>
                    <a:cubicBezTo>
                      <a:pt x="7438" y="10048"/>
                      <a:pt x="7743" y="9763"/>
                      <a:pt x="8038" y="9477"/>
                    </a:cubicBezTo>
                    <a:cubicBezTo>
                      <a:pt x="8235" y="9280"/>
                      <a:pt x="8373" y="9063"/>
                      <a:pt x="8295" y="8768"/>
                    </a:cubicBezTo>
                    <a:cubicBezTo>
                      <a:pt x="8216" y="8462"/>
                      <a:pt x="7979" y="8305"/>
                      <a:pt x="7694" y="8246"/>
                    </a:cubicBezTo>
                    <a:cubicBezTo>
                      <a:pt x="7408" y="8187"/>
                      <a:pt x="7112" y="8157"/>
                      <a:pt x="6817" y="8118"/>
                    </a:cubicBezTo>
                    <a:cubicBezTo>
                      <a:pt x="6758" y="8108"/>
                      <a:pt x="6689" y="8088"/>
                      <a:pt x="6571" y="8049"/>
                    </a:cubicBezTo>
                    <a:cubicBezTo>
                      <a:pt x="6728" y="7832"/>
                      <a:pt x="6847" y="7605"/>
                      <a:pt x="7024" y="7438"/>
                    </a:cubicBezTo>
                    <a:cubicBezTo>
                      <a:pt x="7605" y="6886"/>
                      <a:pt x="8265" y="6433"/>
                      <a:pt x="8964" y="6039"/>
                    </a:cubicBezTo>
                    <a:cubicBezTo>
                      <a:pt x="8984" y="6029"/>
                      <a:pt x="9014" y="6029"/>
                      <a:pt x="9053" y="6010"/>
                    </a:cubicBezTo>
                    <a:close/>
                    <a:moveTo>
                      <a:pt x="5261" y="11920"/>
                    </a:moveTo>
                    <a:lnTo>
                      <a:pt x="5270" y="11940"/>
                    </a:lnTo>
                    <a:cubicBezTo>
                      <a:pt x="5262" y="11940"/>
                      <a:pt x="5254" y="11940"/>
                      <a:pt x="5246" y="11934"/>
                    </a:cubicBezTo>
                    <a:lnTo>
                      <a:pt x="5246" y="11934"/>
                    </a:lnTo>
                    <a:cubicBezTo>
                      <a:pt x="5254" y="11927"/>
                      <a:pt x="5261" y="11920"/>
                      <a:pt x="5261" y="11920"/>
                    </a:cubicBezTo>
                    <a:close/>
                    <a:moveTo>
                      <a:pt x="8698" y="12304"/>
                    </a:moveTo>
                    <a:cubicBezTo>
                      <a:pt x="8698" y="12314"/>
                      <a:pt x="8708" y="12324"/>
                      <a:pt x="8708" y="12334"/>
                    </a:cubicBezTo>
                    <a:cubicBezTo>
                      <a:pt x="8698" y="12344"/>
                      <a:pt x="8698" y="12353"/>
                      <a:pt x="8689" y="12353"/>
                    </a:cubicBezTo>
                    <a:cubicBezTo>
                      <a:pt x="8679" y="12344"/>
                      <a:pt x="8679" y="12334"/>
                      <a:pt x="8679" y="12324"/>
                    </a:cubicBezTo>
                    <a:cubicBezTo>
                      <a:pt x="8679" y="12314"/>
                      <a:pt x="8689" y="12314"/>
                      <a:pt x="8698" y="12304"/>
                    </a:cubicBezTo>
                    <a:close/>
                    <a:moveTo>
                      <a:pt x="12521" y="11453"/>
                    </a:moveTo>
                    <a:cubicBezTo>
                      <a:pt x="12528" y="11453"/>
                      <a:pt x="12534" y="11454"/>
                      <a:pt x="12540" y="11457"/>
                    </a:cubicBezTo>
                    <a:cubicBezTo>
                      <a:pt x="12879" y="11640"/>
                      <a:pt x="13223" y="11726"/>
                      <a:pt x="13572" y="11726"/>
                    </a:cubicBezTo>
                    <a:cubicBezTo>
                      <a:pt x="13843" y="11726"/>
                      <a:pt x="14117" y="11674"/>
                      <a:pt x="14392" y="11575"/>
                    </a:cubicBezTo>
                    <a:cubicBezTo>
                      <a:pt x="14402" y="11575"/>
                      <a:pt x="14402" y="11585"/>
                      <a:pt x="14441" y="11605"/>
                    </a:cubicBezTo>
                    <a:cubicBezTo>
                      <a:pt x="13801" y="12521"/>
                      <a:pt x="12905" y="13112"/>
                      <a:pt x="11959" y="13693"/>
                    </a:cubicBezTo>
                    <a:cubicBezTo>
                      <a:pt x="11900" y="13082"/>
                      <a:pt x="11782" y="12511"/>
                      <a:pt x="11417" y="12019"/>
                    </a:cubicBezTo>
                    <a:cubicBezTo>
                      <a:pt x="11772" y="11831"/>
                      <a:pt x="12117" y="11644"/>
                      <a:pt x="12471" y="11467"/>
                    </a:cubicBezTo>
                    <a:cubicBezTo>
                      <a:pt x="12485" y="11460"/>
                      <a:pt x="12504" y="11453"/>
                      <a:pt x="12521" y="11453"/>
                    </a:cubicBezTo>
                    <a:close/>
                    <a:moveTo>
                      <a:pt x="8069" y="11037"/>
                    </a:moveTo>
                    <a:cubicBezTo>
                      <a:pt x="8672" y="11037"/>
                      <a:pt x="9264" y="11197"/>
                      <a:pt x="9841" y="11565"/>
                    </a:cubicBezTo>
                    <a:cubicBezTo>
                      <a:pt x="9920" y="11615"/>
                      <a:pt x="9989" y="11674"/>
                      <a:pt x="10068" y="11723"/>
                    </a:cubicBezTo>
                    <a:cubicBezTo>
                      <a:pt x="10087" y="11733"/>
                      <a:pt x="10117" y="11743"/>
                      <a:pt x="10176" y="11762"/>
                    </a:cubicBezTo>
                    <a:cubicBezTo>
                      <a:pt x="9752" y="11959"/>
                      <a:pt x="9388" y="12127"/>
                      <a:pt x="9014" y="12304"/>
                    </a:cubicBezTo>
                    <a:cubicBezTo>
                      <a:pt x="8866" y="11950"/>
                      <a:pt x="8689" y="11634"/>
                      <a:pt x="8255" y="11624"/>
                    </a:cubicBezTo>
                    <a:cubicBezTo>
                      <a:pt x="8204" y="11622"/>
                      <a:pt x="8153" y="11620"/>
                      <a:pt x="8102" y="11620"/>
                    </a:cubicBezTo>
                    <a:cubicBezTo>
                      <a:pt x="7770" y="11620"/>
                      <a:pt x="7442" y="11680"/>
                      <a:pt x="7152" y="11851"/>
                    </a:cubicBezTo>
                    <a:cubicBezTo>
                      <a:pt x="6837" y="12048"/>
                      <a:pt x="6521" y="12265"/>
                      <a:pt x="6246" y="12501"/>
                    </a:cubicBezTo>
                    <a:cubicBezTo>
                      <a:pt x="5783" y="12895"/>
                      <a:pt x="5359" y="13319"/>
                      <a:pt x="4916" y="13733"/>
                    </a:cubicBezTo>
                    <a:cubicBezTo>
                      <a:pt x="4896" y="13742"/>
                      <a:pt x="4886" y="13762"/>
                      <a:pt x="4876" y="13772"/>
                    </a:cubicBezTo>
                    <a:lnTo>
                      <a:pt x="4857" y="13772"/>
                    </a:lnTo>
                    <a:cubicBezTo>
                      <a:pt x="4867" y="13752"/>
                      <a:pt x="4876" y="13733"/>
                      <a:pt x="4886" y="13713"/>
                    </a:cubicBezTo>
                    <a:cubicBezTo>
                      <a:pt x="5231" y="13191"/>
                      <a:pt x="5566" y="12669"/>
                      <a:pt x="5911" y="12147"/>
                    </a:cubicBezTo>
                    <a:cubicBezTo>
                      <a:pt x="6068" y="11910"/>
                      <a:pt x="6236" y="11684"/>
                      <a:pt x="6413" y="11447"/>
                    </a:cubicBezTo>
                    <a:cubicBezTo>
                      <a:pt x="6433" y="11408"/>
                      <a:pt x="6482" y="11368"/>
                      <a:pt x="6521" y="11349"/>
                    </a:cubicBezTo>
                    <a:cubicBezTo>
                      <a:pt x="7044" y="11150"/>
                      <a:pt x="7561" y="11037"/>
                      <a:pt x="8069" y="11037"/>
                    </a:cubicBezTo>
                    <a:close/>
                    <a:moveTo>
                      <a:pt x="10610" y="12334"/>
                    </a:moveTo>
                    <a:cubicBezTo>
                      <a:pt x="10994" y="12905"/>
                      <a:pt x="11161" y="13516"/>
                      <a:pt x="11161" y="14176"/>
                    </a:cubicBezTo>
                    <a:cubicBezTo>
                      <a:pt x="11071" y="14205"/>
                      <a:pt x="10978" y="14220"/>
                      <a:pt x="10883" y="14220"/>
                    </a:cubicBezTo>
                    <a:cubicBezTo>
                      <a:pt x="10316" y="14220"/>
                      <a:pt x="9693" y="13707"/>
                      <a:pt x="9339" y="12905"/>
                    </a:cubicBezTo>
                    <a:cubicBezTo>
                      <a:pt x="9762" y="12708"/>
                      <a:pt x="10186" y="12531"/>
                      <a:pt x="10610" y="12334"/>
                    </a:cubicBezTo>
                    <a:close/>
                    <a:moveTo>
                      <a:pt x="9033" y="13043"/>
                    </a:moveTo>
                    <a:cubicBezTo>
                      <a:pt x="9063" y="13053"/>
                      <a:pt x="9083" y="13053"/>
                      <a:pt x="9102" y="13053"/>
                    </a:cubicBezTo>
                    <a:cubicBezTo>
                      <a:pt x="9497" y="13899"/>
                      <a:pt x="10069" y="14492"/>
                      <a:pt x="11059" y="14492"/>
                    </a:cubicBezTo>
                    <a:cubicBezTo>
                      <a:pt x="11083" y="14492"/>
                      <a:pt x="11107" y="14492"/>
                      <a:pt x="11132" y="14491"/>
                    </a:cubicBezTo>
                    <a:lnTo>
                      <a:pt x="11132" y="14491"/>
                    </a:lnTo>
                    <a:cubicBezTo>
                      <a:pt x="10977" y="14559"/>
                      <a:pt x="10818" y="14588"/>
                      <a:pt x="10658" y="14588"/>
                    </a:cubicBezTo>
                    <a:cubicBezTo>
                      <a:pt x="10563" y="14588"/>
                      <a:pt x="10468" y="14578"/>
                      <a:pt x="10373" y="14560"/>
                    </a:cubicBezTo>
                    <a:cubicBezTo>
                      <a:pt x="9634" y="14402"/>
                      <a:pt x="9201" y="13930"/>
                      <a:pt x="8994" y="13230"/>
                    </a:cubicBezTo>
                    <a:cubicBezTo>
                      <a:pt x="8974" y="13181"/>
                      <a:pt x="9024" y="13112"/>
                      <a:pt x="9033" y="13043"/>
                    </a:cubicBezTo>
                    <a:close/>
                    <a:moveTo>
                      <a:pt x="5930" y="11585"/>
                    </a:moveTo>
                    <a:lnTo>
                      <a:pt x="5970" y="11615"/>
                    </a:lnTo>
                    <a:cubicBezTo>
                      <a:pt x="5881" y="11723"/>
                      <a:pt x="5802" y="11841"/>
                      <a:pt x="5724" y="11959"/>
                    </a:cubicBezTo>
                    <a:cubicBezTo>
                      <a:pt x="5310" y="12590"/>
                      <a:pt x="4896" y="13230"/>
                      <a:pt x="4482" y="13870"/>
                    </a:cubicBezTo>
                    <a:cubicBezTo>
                      <a:pt x="4423" y="13959"/>
                      <a:pt x="4384" y="14067"/>
                      <a:pt x="4364" y="14176"/>
                    </a:cubicBezTo>
                    <a:cubicBezTo>
                      <a:pt x="4350" y="14298"/>
                      <a:pt x="4409" y="14378"/>
                      <a:pt x="4499" y="14378"/>
                    </a:cubicBezTo>
                    <a:cubicBezTo>
                      <a:pt x="4533" y="14378"/>
                      <a:pt x="4570" y="14367"/>
                      <a:pt x="4610" y="14343"/>
                    </a:cubicBezTo>
                    <a:cubicBezTo>
                      <a:pt x="4709" y="14294"/>
                      <a:pt x="4788" y="14225"/>
                      <a:pt x="4867" y="14156"/>
                    </a:cubicBezTo>
                    <a:cubicBezTo>
                      <a:pt x="5418" y="13634"/>
                      <a:pt x="5960" y="13102"/>
                      <a:pt x="6541" y="12610"/>
                    </a:cubicBezTo>
                    <a:cubicBezTo>
                      <a:pt x="6817" y="12363"/>
                      <a:pt x="7142" y="12166"/>
                      <a:pt x="7487" y="12019"/>
                    </a:cubicBezTo>
                    <a:cubicBezTo>
                      <a:pt x="7713" y="11910"/>
                      <a:pt x="8009" y="11910"/>
                      <a:pt x="8275" y="11900"/>
                    </a:cubicBezTo>
                    <a:cubicBezTo>
                      <a:pt x="8281" y="11900"/>
                      <a:pt x="8287" y="11900"/>
                      <a:pt x="8293" y="11900"/>
                    </a:cubicBezTo>
                    <a:cubicBezTo>
                      <a:pt x="8507" y="11900"/>
                      <a:pt x="8602" y="12073"/>
                      <a:pt x="8669" y="12275"/>
                    </a:cubicBezTo>
                    <a:cubicBezTo>
                      <a:pt x="8475" y="12110"/>
                      <a:pt x="8278" y="12047"/>
                      <a:pt x="8078" y="12047"/>
                    </a:cubicBezTo>
                    <a:cubicBezTo>
                      <a:pt x="7882" y="12047"/>
                      <a:pt x="7682" y="12108"/>
                      <a:pt x="7477" y="12196"/>
                    </a:cubicBezTo>
                    <a:cubicBezTo>
                      <a:pt x="6994" y="12413"/>
                      <a:pt x="6600" y="12747"/>
                      <a:pt x="6236" y="13112"/>
                    </a:cubicBezTo>
                    <a:cubicBezTo>
                      <a:pt x="5812" y="13526"/>
                      <a:pt x="5398" y="13949"/>
                      <a:pt x="4965" y="14353"/>
                    </a:cubicBezTo>
                    <a:cubicBezTo>
                      <a:pt x="4788" y="14521"/>
                      <a:pt x="4571" y="14649"/>
                      <a:pt x="4364" y="14777"/>
                    </a:cubicBezTo>
                    <a:cubicBezTo>
                      <a:pt x="4322" y="14801"/>
                      <a:pt x="4260" y="14818"/>
                      <a:pt x="4208" y="14818"/>
                    </a:cubicBezTo>
                    <a:cubicBezTo>
                      <a:pt x="4175" y="14818"/>
                      <a:pt x="4147" y="14811"/>
                      <a:pt x="4128" y="14796"/>
                    </a:cubicBezTo>
                    <a:cubicBezTo>
                      <a:pt x="4078" y="14767"/>
                      <a:pt x="4069" y="14639"/>
                      <a:pt x="4088" y="14570"/>
                    </a:cubicBezTo>
                    <a:cubicBezTo>
                      <a:pt x="4216" y="14225"/>
                      <a:pt x="4305" y="13870"/>
                      <a:pt x="4492" y="13575"/>
                    </a:cubicBezTo>
                    <a:cubicBezTo>
                      <a:pt x="4906" y="12925"/>
                      <a:pt x="5369" y="12314"/>
                      <a:pt x="5812" y="11693"/>
                    </a:cubicBezTo>
                    <a:cubicBezTo>
                      <a:pt x="5842" y="11644"/>
                      <a:pt x="5891" y="11615"/>
                      <a:pt x="5930" y="11585"/>
                    </a:cubicBezTo>
                    <a:close/>
                    <a:moveTo>
                      <a:pt x="8718" y="13250"/>
                    </a:moveTo>
                    <a:cubicBezTo>
                      <a:pt x="8895" y="13762"/>
                      <a:pt x="9122" y="14225"/>
                      <a:pt x="9585" y="14521"/>
                    </a:cubicBezTo>
                    <a:cubicBezTo>
                      <a:pt x="9928" y="14737"/>
                      <a:pt x="10289" y="14852"/>
                      <a:pt x="10670" y="14852"/>
                    </a:cubicBezTo>
                    <a:cubicBezTo>
                      <a:pt x="10792" y="14852"/>
                      <a:pt x="10916" y="14840"/>
                      <a:pt x="11043" y="14816"/>
                    </a:cubicBezTo>
                    <a:lnTo>
                      <a:pt x="11043" y="14816"/>
                    </a:lnTo>
                    <a:cubicBezTo>
                      <a:pt x="10944" y="15584"/>
                      <a:pt x="10018" y="16668"/>
                      <a:pt x="9240" y="16904"/>
                    </a:cubicBezTo>
                    <a:cubicBezTo>
                      <a:pt x="9004" y="15624"/>
                      <a:pt x="8186" y="14993"/>
                      <a:pt x="6886" y="14885"/>
                    </a:cubicBezTo>
                    <a:cubicBezTo>
                      <a:pt x="7310" y="14097"/>
                      <a:pt x="8019" y="13693"/>
                      <a:pt x="8718" y="13250"/>
                    </a:cubicBezTo>
                    <a:close/>
                    <a:moveTo>
                      <a:pt x="6797" y="15082"/>
                    </a:moveTo>
                    <a:cubicBezTo>
                      <a:pt x="7221" y="15210"/>
                      <a:pt x="7644" y="15279"/>
                      <a:pt x="8019" y="15466"/>
                    </a:cubicBezTo>
                    <a:cubicBezTo>
                      <a:pt x="8590" y="15762"/>
                      <a:pt x="8856" y="16304"/>
                      <a:pt x="8974" y="16924"/>
                    </a:cubicBezTo>
                    <a:cubicBezTo>
                      <a:pt x="8984" y="16973"/>
                      <a:pt x="8925" y="17033"/>
                      <a:pt x="8895" y="17092"/>
                    </a:cubicBezTo>
                    <a:cubicBezTo>
                      <a:pt x="8876" y="17082"/>
                      <a:pt x="8856" y="17072"/>
                      <a:pt x="8827" y="17062"/>
                    </a:cubicBezTo>
                    <a:cubicBezTo>
                      <a:pt x="8787" y="16520"/>
                      <a:pt x="8482" y="16126"/>
                      <a:pt x="8098" y="15781"/>
                    </a:cubicBezTo>
                    <a:cubicBezTo>
                      <a:pt x="7788" y="15503"/>
                      <a:pt x="7448" y="15340"/>
                      <a:pt x="7050" y="15340"/>
                    </a:cubicBezTo>
                    <a:cubicBezTo>
                      <a:pt x="6941" y="15340"/>
                      <a:pt x="6827" y="15352"/>
                      <a:pt x="6709" y="15378"/>
                    </a:cubicBezTo>
                    <a:cubicBezTo>
                      <a:pt x="6738" y="15279"/>
                      <a:pt x="6758" y="15210"/>
                      <a:pt x="6797" y="15082"/>
                    </a:cubicBezTo>
                    <a:close/>
                    <a:moveTo>
                      <a:pt x="6954" y="15643"/>
                    </a:moveTo>
                    <a:cubicBezTo>
                      <a:pt x="7766" y="15643"/>
                      <a:pt x="8595" y="16380"/>
                      <a:pt x="8551" y="17141"/>
                    </a:cubicBezTo>
                    <a:cubicBezTo>
                      <a:pt x="8384" y="17195"/>
                      <a:pt x="8218" y="17221"/>
                      <a:pt x="8058" y="17221"/>
                    </a:cubicBezTo>
                    <a:cubicBezTo>
                      <a:pt x="7238" y="17221"/>
                      <a:pt x="6572" y="16547"/>
                      <a:pt x="6679" y="15673"/>
                    </a:cubicBezTo>
                    <a:cubicBezTo>
                      <a:pt x="6770" y="15653"/>
                      <a:pt x="6862" y="15643"/>
                      <a:pt x="6954" y="15643"/>
                    </a:cubicBezTo>
                    <a:close/>
                    <a:moveTo>
                      <a:pt x="10300" y="12042"/>
                    </a:moveTo>
                    <a:cubicBezTo>
                      <a:pt x="10340" y="12042"/>
                      <a:pt x="10383" y="12048"/>
                      <a:pt x="10422" y="12048"/>
                    </a:cubicBezTo>
                    <a:cubicBezTo>
                      <a:pt x="10422" y="12068"/>
                      <a:pt x="10422" y="12087"/>
                      <a:pt x="10422" y="12107"/>
                    </a:cubicBezTo>
                    <a:cubicBezTo>
                      <a:pt x="9881" y="12363"/>
                      <a:pt x="9329" y="12600"/>
                      <a:pt x="8817" y="12895"/>
                    </a:cubicBezTo>
                    <a:cubicBezTo>
                      <a:pt x="8334" y="13171"/>
                      <a:pt x="7861" y="13486"/>
                      <a:pt x="7418" y="13831"/>
                    </a:cubicBezTo>
                    <a:cubicBezTo>
                      <a:pt x="6768" y="14333"/>
                      <a:pt x="6393" y="14993"/>
                      <a:pt x="6393" y="15831"/>
                    </a:cubicBezTo>
                    <a:cubicBezTo>
                      <a:pt x="6393" y="16767"/>
                      <a:pt x="7122" y="17436"/>
                      <a:pt x="7851" y="17476"/>
                    </a:cubicBezTo>
                    <a:cubicBezTo>
                      <a:pt x="7909" y="17479"/>
                      <a:pt x="7966" y="17481"/>
                      <a:pt x="8022" y="17481"/>
                    </a:cubicBezTo>
                    <a:cubicBezTo>
                      <a:pt x="8489" y="17481"/>
                      <a:pt x="8926" y="17373"/>
                      <a:pt x="9339" y="17170"/>
                    </a:cubicBezTo>
                    <a:cubicBezTo>
                      <a:pt x="10590" y="16579"/>
                      <a:pt x="11329" y="15604"/>
                      <a:pt x="11427" y="14215"/>
                    </a:cubicBezTo>
                    <a:cubicBezTo>
                      <a:pt x="11476" y="13555"/>
                      <a:pt x="11289" y="12944"/>
                      <a:pt x="10954" y="12373"/>
                    </a:cubicBezTo>
                    <a:cubicBezTo>
                      <a:pt x="10935" y="12324"/>
                      <a:pt x="10905" y="12284"/>
                      <a:pt x="10875" y="12235"/>
                    </a:cubicBezTo>
                    <a:cubicBezTo>
                      <a:pt x="10985" y="12180"/>
                      <a:pt x="11059" y="12149"/>
                      <a:pt x="11117" y="12149"/>
                    </a:cubicBezTo>
                    <a:cubicBezTo>
                      <a:pt x="11205" y="12149"/>
                      <a:pt x="11255" y="12221"/>
                      <a:pt x="11338" y="12393"/>
                    </a:cubicBezTo>
                    <a:cubicBezTo>
                      <a:pt x="11555" y="12807"/>
                      <a:pt x="11664" y="13250"/>
                      <a:pt x="11673" y="13723"/>
                    </a:cubicBezTo>
                    <a:cubicBezTo>
                      <a:pt x="11693" y="14668"/>
                      <a:pt x="11526" y="15565"/>
                      <a:pt x="10925" y="16333"/>
                    </a:cubicBezTo>
                    <a:cubicBezTo>
                      <a:pt x="10353" y="17062"/>
                      <a:pt x="9644" y="17584"/>
                      <a:pt x="8728" y="17791"/>
                    </a:cubicBezTo>
                    <a:cubicBezTo>
                      <a:pt x="8528" y="17834"/>
                      <a:pt x="8328" y="17854"/>
                      <a:pt x="8128" y="17854"/>
                    </a:cubicBezTo>
                    <a:cubicBezTo>
                      <a:pt x="7827" y="17854"/>
                      <a:pt x="7527" y="17809"/>
                      <a:pt x="7231" y="17732"/>
                    </a:cubicBezTo>
                    <a:cubicBezTo>
                      <a:pt x="7034" y="17683"/>
                      <a:pt x="6837" y="17574"/>
                      <a:pt x="6689" y="17436"/>
                    </a:cubicBezTo>
                    <a:cubicBezTo>
                      <a:pt x="6147" y="16924"/>
                      <a:pt x="6039" y="16274"/>
                      <a:pt x="6167" y="15555"/>
                    </a:cubicBezTo>
                    <a:cubicBezTo>
                      <a:pt x="6265" y="14984"/>
                      <a:pt x="6531" y="14521"/>
                      <a:pt x="6896" y="14077"/>
                    </a:cubicBezTo>
                    <a:cubicBezTo>
                      <a:pt x="7398" y="13467"/>
                      <a:pt x="8038" y="13073"/>
                      <a:pt x="8748" y="12747"/>
                    </a:cubicBezTo>
                    <a:cubicBezTo>
                      <a:pt x="9240" y="12531"/>
                      <a:pt x="9723" y="12284"/>
                      <a:pt x="10215" y="12058"/>
                    </a:cubicBezTo>
                    <a:cubicBezTo>
                      <a:pt x="10241" y="12045"/>
                      <a:pt x="10270" y="12042"/>
                      <a:pt x="10300" y="12042"/>
                    </a:cubicBezTo>
                    <a:close/>
                    <a:moveTo>
                      <a:pt x="9024" y="18018"/>
                    </a:moveTo>
                    <a:cubicBezTo>
                      <a:pt x="9024" y="18116"/>
                      <a:pt x="9024" y="18215"/>
                      <a:pt x="9024" y="18303"/>
                    </a:cubicBezTo>
                    <a:cubicBezTo>
                      <a:pt x="9024" y="18845"/>
                      <a:pt x="9033" y="19377"/>
                      <a:pt x="9024" y="19919"/>
                    </a:cubicBezTo>
                    <a:cubicBezTo>
                      <a:pt x="9024" y="19978"/>
                      <a:pt x="8974" y="20047"/>
                      <a:pt x="8945" y="20106"/>
                    </a:cubicBezTo>
                    <a:cubicBezTo>
                      <a:pt x="8925" y="20096"/>
                      <a:pt x="8905" y="20096"/>
                      <a:pt x="8886" y="20086"/>
                    </a:cubicBezTo>
                    <a:cubicBezTo>
                      <a:pt x="8787" y="19387"/>
                      <a:pt x="8836" y="18707"/>
                      <a:pt x="8955" y="18018"/>
                    </a:cubicBezTo>
                    <a:close/>
                    <a:moveTo>
                      <a:pt x="5852" y="16116"/>
                    </a:moveTo>
                    <a:lnTo>
                      <a:pt x="5852" y="16116"/>
                    </a:lnTo>
                    <a:cubicBezTo>
                      <a:pt x="5832" y="16619"/>
                      <a:pt x="6019" y="16993"/>
                      <a:pt x="6265" y="17367"/>
                    </a:cubicBezTo>
                    <a:cubicBezTo>
                      <a:pt x="6640" y="17919"/>
                      <a:pt x="7181" y="18067"/>
                      <a:pt x="7792" y="18087"/>
                    </a:cubicBezTo>
                    <a:cubicBezTo>
                      <a:pt x="7935" y="18096"/>
                      <a:pt x="8075" y="18099"/>
                      <a:pt x="8219" y="18099"/>
                    </a:cubicBezTo>
                    <a:cubicBezTo>
                      <a:pt x="8364" y="18099"/>
                      <a:pt x="8511" y="18096"/>
                      <a:pt x="8669" y="18096"/>
                    </a:cubicBezTo>
                    <a:cubicBezTo>
                      <a:pt x="8649" y="18224"/>
                      <a:pt x="8630" y="18362"/>
                      <a:pt x="8630" y="18500"/>
                    </a:cubicBezTo>
                    <a:cubicBezTo>
                      <a:pt x="8620" y="19032"/>
                      <a:pt x="8610" y="19554"/>
                      <a:pt x="8610" y="20086"/>
                    </a:cubicBezTo>
                    <a:cubicBezTo>
                      <a:pt x="8600" y="20145"/>
                      <a:pt x="8580" y="20234"/>
                      <a:pt x="8551" y="20244"/>
                    </a:cubicBezTo>
                    <a:cubicBezTo>
                      <a:pt x="7812" y="20579"/>
                      <a:pt x="7142" y="21091"/>
                      <a:pt x="6315" y="21180"/>
                    </a:cubicBezTo>
                    <a:cubicBezTo>
                      <a:pt x="6164" y="21196"/>
                      <a:pt x="6013" y="21207"/>
                      <a:pt x="5865" y="21207"/>
                    </a:cubicBezTo>
                    <a:cubicBezTo>
                      <a:pt x="5481" y="21207"/>
                      <a:pt x="5109" y="21133"/>
                      <a:pt x="4768" y="20884"/>
                    </a:cubicBezTo>
                    <a:cubicBezTo>
                      <a:pt x="4374" y="20589"/>
                      <a:pt x="4177" y="20175"/>
                      <a:pt x="4157" y="19702"/>
                    </a:cubicBezTo>
                    <a:cubicBezTo>
                      <a:pt x="4088" y="18293"/>
                      <a:pt x="4640" y="17151"/>
                      <a:pt x="5684" y="16235"/>
                    </a:cubicBezTo>
                    <a:cubicBezTo>
                      <a:pt x="5724" y="16205"/>
                      <a:pt x="5763" y="16176"/>
                      <a:pt x="5852" y="16116"/>
                    </a:cubicBezTo>
                    <a:close/>
                    <a:moveTo>
                      <a:pt x="9024" y="20313"/>
                    </a:moveTo>
                    <a:cubicBezTo>
                      <a:pt x="9033" y="20313"/>
                      <a:pt x="9053" y="20323"/>
                      <a:pt x="9073" y="20323"/>
                    </a:cubicBezTo>
                    <a:cubicBezTo>
                      <a:pt x="9132" y="20598"/>
                      <a:pt x="9201" y="20864"/>
                      <a:pt x="9250" y="21140"/>
                    </a:cubicBezTo>
                    <a:cubicBezTo>
                      <a:pt x="9250" y="21199"/>
                      <a:pt x="9152" y="21268"/>
                      <a:pt x="9102" y="21337"/>
                    </a:cubicBezTo>
                    <a:cubicBezTo>
                      <a:pt x="9083" y="21327"/>
                      <a:pt x="9063" y="21318"/>
                      <a:pt x="9043" y="21318"/>
                    </a:cubicBezTo>
                    <a:cubicBezTo>
                      <a:pt x="8994" y="21032"/>
                      <a:pt x="8945" y="20756"/>
                      <a:pt x="8915" y="20470"/>
                    </a:cubicBezTo>
                    <a:cubicBezTo>
                      <a:pt x="8905" y="20421"/>
                      <a:pt x="8984" y="20362"/>
                      <a:pt x="9024" y="20313"/>
                    </a:cubicBezTo>
                    <a:close/>
                    <a:moveTo>
                      <a:pt x="5921" y="15348"/>
                    </a:moveTo>
                    <a:lnTo>
                      <a:pt x="5921" y="15348"/>
                    </a:lnTo>
                    <a:cubicBezTo>
                      <a:pt x="5901" y="15565"/>
                      <a:pt x="5881" y="15713"/>
                      <a:pt x="5861" y="15860"/>
                    </a:cubicBezTo>
                    <a:cubicBezTo>
                      <a:pt x="5527" y="15949"/>
                      <a:pt x="5300" y="16195"/>
                      <a:pt x="5083" y="16441"/>
                    </a:cubicBezTo>
                    <a:cubicBezTo>
                      <a:pt x="4354" y="17239"/>
                      <a:pt x="3921" y="18185"/>
                      <a:pt x="3872" y="19269"/>
                    </a:cubicBezTo>
                    <a:cubicBezTo>
                      <a:pt x="3842" y="20076"/>
                      <a:pt x="4049" y="20786"/>
                      <a:pt x="4798" y="21219"/>
                    </a:cubicBezTo>
                    <a:cubicBezTo>
                      <a:pt x="5137" y="21417"/>
                      <a:pt x="5503" y="21475"/>
                      <a:pt x="5878" y="21475"/>
                    </a:cubicBezTo>
                    <a:cubicBezTo>
                      <a:pt x="5970" y="21475"/>
                      <a:pt x="6063" y="21471"/>
                      <a:pt x="6157" y="21465"/>
                    </a:cubicBezTo>
                    <a:cubicBezTo>
                      <a:pt x="6758" y="21426"/>
                      <a:pt x="7300" y="21219"/>
                      <a:pt x="7822" y="20914"/>
                    </a:cubicBezTo>
                    <a:cubicBezTo>
                      <a:pt x="8078" y="20766"/>
                      <a:pt x="8364" y="20658"/>
                      <a:pt x="8639" y="20530"/>
                    </a:cubicBezTo>
                    <a:lnTo>
                      <a:pt x="8639" y="20530"/>
                    </a:lnTo>
                    <a:cubicBezTo>
                      <a:pt x="8708" y="20727"/>
                      <a:pt x="8679" y="20864"/>
                      <a:pt x="8492" y="20973"/>
                    </a:cubicBezTo>
                    <a:cubicBezTo>
                      <a:pt x="7851" y="21357"/>
                      <a:pt x="7172" y="21613"/>
                      <a:pt x="6433" y="21712"/>
                    </a:cubicBezTo>
                    <a:cubicBezTo>
                      <a:pt x="6235" y="21737"/>
                      <a:pt x="6039" y="21752"/>
                      <a:pt x="5844" y="21752"/>
                    </a:cubicBezTo>
                    <a:cubicBezTo>
                      <a:pt x="5593" y="21752"/>
                      <a:pt x="5343" y="21728"/>
                      <a:pt x="5093" y="21672"/>
                    </a:cubicBezTo>
                    <a:cubicBezTo>
                      <a:pt x="4197" y="21475"/>
                      <a:pt x="3615" y="20756"/>
                      <a:pt x="3547" y="19840"/>
                    </a:cubicBezTo>
                    <a:cubicBezTo>
                      <a:pt x="3478" y="18786"/>
                      <a:pt x="3724" y="17811"/>
                      <a:pt x="4226" y="16895"/>
                    </a:cubicBezTo>
                    <a:cubicBezTo>
                      <a:pt x="4492" y="16412"/>
                      <a:pt x="4896" y="16047"/>
                      <a:pt x="5349" y="15732"/>
                    </a:cubicBezTo>
                    <a:cubicBezTo>
                      <a:pt x="5527" y="15604"/>
                      <a:pt x="5704" y="15496"/>
                      <a:pt x="5921" y="15348"/>
                    </a:cubicBezTo>
                    <a:close/>
                    <a:moveTo>
                      <a:pt x="5235" y="11940"/>
                    </a:moveTo>
                    <a:cubicBezTo>
                      <a:pt x="5189" y="12025"/>
                      <a:pt x="5150" y="12110"/>
                      <a:pt x="5093" y="12186"/>
                    </a:cubicBezTo>
                    <a:cubicBezTo>
                      <a:pt x="4650" y="12767"/>
                      <a:pt x="4226" y="13348"/>
                      <a:pt x="3970" y="14038"/>
                    </a:cubicBezTo>
                    <a:cubicBezTo>
                      <a:pt x="3891" y="14245"/>
                      <a:pt x="3842" y="14471"/>
                      <a:pt x="3822" y="14688"/>
                    </a:cubicBezTo>
                    <a:cubicBezTo>
                      <a:pt x="3807" y="14940"/>
                      <a:pt x="3955" y="15104"/>
                      <a:pt x="4166" y="15104"/>
                    </a:cubicBezTo>
                    <a:cubicBezTo>
                      <a:pt x="4219" y="15104"/>
                      <a:pt x="4275" y="15094"/>
                      <a:pt x="4335" y="15072"/>
                    </a:cubicBezTo>
                    <a:cubicBezTo>
                      <a:pt x="4561" y="14993"/>
                      <a:pt x="4788" y="14865"/>
                      <a:pt x="4965" y="14708"/>
                    </a:cubicBezTo>
                    <a:cubicBezTo>
                      <a:pt x="5458" y="14255"/>
                      <a:pt x="5940" y="13782"/>
                      <a:pt x="6423" y="13299"/>
                    </a:cubicBezTo>
                    <a:cubicBezTo>
                      <a:pt x="6807" y="12925"/>
                      <a:pt x="7221" y="12580"/>
                      <a:pt x="7733" y="12383"/>
                    </a:cubicBezTo>
                    <a:cubicBezTo>
                      <a:pt x="7866" y="12333"/>
                      <a:pt x="7975" y="12307"/>
                      <a:pt x="8071" y="12307"/>
                    </a:cubicBezTo>
                    <a:cubicBezTo>
                      <a:pt x="8237" y="12307"/>
                      <a:pt x="8360" y="12384"/>
                      <a:pt x="8492" y="12541"/>
                    </a:cubicBezTo>
                    <a:cubicBezTo>
                      <a:pt x="8157" y="12738"/>
                      <a:pt x="7812" y="12905"/>
                      <a:pt x="7507" y="13132"/>
                    </a:cubicBezTo>
                    <a:cubicBezTo>
                      <a:pt x="6856" y="13614"/>
                      <a:pt x="6334" y="14215"/>
                      <a:pt x="6029" y="14984"/>
                    </a:cubicBezTo>
                    <a:cubicBezTo>
                      <a:pt x="6009" y="15033"/>
                      <a:pt x="5970" y="15092"/>
                      <a:pt x="5930" y="15112"/>
                    </a:cubicBezTo>
                    <a:cubicBezTo>
                      <a:pt x="5339" y="15328"/>
                      <a:pt x="4857" y="15713"/>
                      <a:pt x="4443" y="16176"/>
                    </a:cubicBezTo>
                    <a:cubicBezTo>
                      <a:pt x="3763" y="16924"/>
                      <a:pt x="3418" y="17830"/>
                      <a:pt x="3320" y="18825"/>
                    </a:cubicBezTo>
                    <a:cubicBezTo>
                      <a:pt x="3271" y="19278"/>
                      <a:pt x="3281" y="19741"/>
                      <a:pt x="3350" y="20195"/>
                    </a:cubicBezTo>
                    <a:cubicBezTo>
                      <a:pt x="3487" y="21170"/>
                      <a:pt x="4236" y="21800"/>
                      <a:pt x="5132" y="21958"/>
                    </a:cubicBezTo>
                    <a:cubicBezTo>
                      <a:pt x="5388" y="22001"/>
                      <a:pt x="5641" y="22022"/>
                      <a:pt x="5891" y="22022"/>
                    </a:cubicBezTo>
                    <a:cubicBezTo>
                      <a:pt x="6549" y="22022"/>
                      <a:pt x="7191" y="21877"/>
                      <a:pt x="7812" y="21613"/>
                    </a:cubicBezTo>
                    <a:cubicBezTo>
                      <a:pt x="8117" y="21475"/>
                      <a:pt x="8423" y="21327"/>
                      <a:pt x="8748" y="21170"/>
                    </a:cubicBezTo>
                    <a:cubicBezTo>
                      <a:pt x="8767" y="21249"/>
                      <a:pt x="8797" y="21347"/>
                      <a:pt x="8827" y="21465"/>
                    </a:cubicBezTo>
                    <a:cubicBezTo>
                      <a:pt x="7910" y="21968"/>
                      <a:pt x="6955" y="22372"/>
                      <a:pt x="5911" y="22539"/>
                    </a:cubicBezTo>
                    <a:cubicBezTo>
                      <a:pt x="5617" y="22586"/>
                      <a:pt x="5324" y="22613"/>
                      <a:pt x="5033" y="22613"/>
                    </a:cubicBezTo>
                    <a:cubicBezTo>
                      <a:pt x="4523" y="22613"/>
                      <a:pt x="4020" y="22529"/>
                      <a:pt x="3537" y="22322"/>
                    </a:cubicBezTo>
                    <a:cubicBezTo>
                      <a:pt x="2295" y="21781"/>
                      <a:pt x="1507" y="20825"/>
                      <a:pt x="1153" y="19535"/>
                    </a:cubicBezTo>
                    <a:cubicBezTo>
                      <a:pt x="700" y="17890"/>
                      <a:pt x="1015" y="16353"/>
                      <a:pt x="1901" y="14924"/>
                    </a:cubicBezTo>
                    <a:cubicBezTo>
                      <a:pt x="2709" y="13614"/>
                      <a:pt x="3832" y="12649"/>
                      <a:pt x="5192" y="11950"/>
                    </a:cubicBezTo>
                    <a:cubicBezTo>
                      <a:pt x="5201" y="11941"/>
                      <a:pt x="5218" y="11940"/>
                      <a:pt x="5235" y="11940"/>
                    </a:cubicBezTo>
                    <a:close/>
                    <a:moveTo>
                      <a:pt x="14501" y="1"/>
                    </a:moveTo>
                    <a:cubicBezTo>
                      <a:pt x="14422" y="10"/>
                      <a:pt x="14333" y="20"/>
                      <a:pt x="14254" y="30"/>
                    </a:cubicBezTo>
                    <a:cubicBezTo>
                      <a:pt x="13949" y="70"/>
                      <a:pt x="13634" y="79"/>
                      <a:pt x="13338" y="139"/>
                    </a:cubicBezTo>
                    <a:cubicBezTo>
                      <a:pt x="11713" y="444"/>
                      <a:pt x="10541" y="1370"/>
                      <a:pt x="9713" y="2769"/>
                    </a:cubicBezTo>
                    <a:cubicBezTo>
                      <a:pt x="9319" y="3419"/>
                      <a:pt x="9083" y="4138"/>
                      <a:pt x="9073" y="4906"/>
                    </a:cubicBezTo>
                    <a:cubicBezTo>
                      <a:pt x="9073" y="5044"/>
                      <a:pt x="9043" y="5103"/>
                      <a:pt x="8925" y="5162"/>
                    </a:cubicBezTo>
                    <a:cubicBezTo>
                      <a:pt x="8275" y="5468"/>
                      <a:pt x="7684" y="5852"/>
                      <a:pt x="7132" y="6315"/>
                    </a:cubicBezTo>
                    <a:cubicBezTo>
                      <a:pt x="6531" y="6817"/>
                      <a:pt x="6049" y="7408"/>
                      <a:pt x="5792" y="8157"/>
                    </a:cubicBezTo>
                    <a:cubicBezTo>
                      <a:pt x="5625" y="8650"/>
                      <a:pt x="5852" y="8935"/>
                      <a:pt x="6364" y="8955"/>
                    </a:cubicBezTo>
                    <a:cubicBezTo>
                      <a:pt x="6600" y="8955"/>
                      <a:pt x="6837" y="8945"/>
                      <a:pt x="7073" y="8945"/>
                    </a:cubicBezTo>
                    <a:cubicBezTo>
                      <a:pt x="7201" y="8945"/>
                      <a:pt x="7329" y="8965"/>
                      <a:pt x="7447" y="8975"/>
                    </a:cubicBezTo>
                    <a:cubicBezTo>
                      <a:pt x="7457" y="8994"/>
                      <a:pt x="7467" y="9014"/>
                      <a:pt x="7477" y="9034"/>
                    </a:cubicBezTo>
                    <a:cubicBezTo>
                      <a:pt x="7408" y="9103"/>
                      <a:pt x="7359" y="9201"/>
                      <a:pt x="7280" y="9260"/>
                    </a:cubicBezTo>
                    <a:cubicBezTo>
                      <a:pt x="6738" y="9625"/>
                      <a:pt x="6423" y="10186"/>
                      <a:pt x="6029" y="10679"/>
                    </a:cubicBezTo>
                    <a:cubicBezTo>
                      <a:pt x="5980" y="10748"/>
                      <a:pt x="5901" y="10797"/>
                      <a:pt x="5832" y="10827"/>
                    </a:cubicBezTo>
                    <a:cubicBezTo>
                      <a:pt x="5497" y="10964"/>
                      <a:pt x="5152" y="11063"/>
                      <a:pt x="4827" y="11211"/>
                    </a:cubicBezTo>
                    <a:cubicBezTo>
                      <a:pt x="3901" y="11644"/>
                      <a:pt x="3123" y="12294"/>
                      <a:pt x="2404" y="13004"/>
                    </a:cubicBezTo>
                    <a:cubicBezTo>
                      <a:pt x="1517" y="13890"/>
                      <a:pt x="838" y="14915"/>
                      <a:pt x="414" y="16087"/>
                    </a:cubicBezTo>
                    <a:cubicBezTo>
                      <a:pt x="50" y="17082"/>
                      <a:pt x="0" y="18116"/>
                      <a:pt x="148" y="19170"/>
                    </a:cubicBezTo>
                    <a:cubicBezTo>
                      <a:pt x="434" y="21239"/>
                      <a:pt x="1655" y="22529"/>
                      <a:pt x="3527" y="23278"/>
                    </a:cubicBezTo>
                    <a:cubicBezTo>
                      <a:pt x="4088" y="23504"/>
                      <a:pt x="4699" y="23455"/>
                      <a:pt x="5300" y="23485"/>
                    </a:cubicBezTo>
                    <a:cubicBezTo>
                      <a:pt x="5422" y="23492"/>
                      <a:pt x="5543" y="23496"/>
                      <a:pt x="5663" y="23496"/>
                    </a:cubicBezTo>
                    <a:cubicBezTo>
                      <a:pt x="6341" y="23496"/>
                      <a:pt x="6999" y="23374"/>
                      <a:pt x="7635" y="23081"/>
                    </a:cubicBezTo>
                    <a:cubicBezTo>
                      <a:pt x="8117" y="22854"/>
                      <a:pt x="8610" y="22657"/>
                      <a:pt x="9122" y="22441"/>
                    </a:cubicBezTo>
                    <a:cubicBezTo>
                      <a:pt x="9250" y="23071"/>
                      <a:pt x="9644" y="23465"/>
                      <a:pt x="10255" y="23613"/>
                    </a:cubicBezTo>
                    <a:cubicBezTo>
                      <a:pt x="10466" y="23661"/>
                      <a:pt x="10696" y="23691"/>
                      <a:pt x="10923" y="23691"/>
                    </a:cubicBezTo>
                    <a:cubicBezTo>
                      <a:pt x="11068" y="23691"/>
                      <a:pt x="11211" y="23679"/>
                      <a:pt x="11348" y="23652"/>
                    </a:cubicBezTo>
                    <a:cubicBezTo>
                      <a:pt x="12067" y="23524"/>
                      <a:pt x="12787" y="23337"/>
                      <a:pt x="13506" y="23150"/>
                    </a:cubicBezTo>
                    <a:cubicBezTo>
                      <a:pt x="13841" y="23061"/>
                      <a:pt x="14175" y="22923"/>
                      <a:pt x="14501" y="22815"/>
                    </a:cubicBezTo>
                    <a:lnTo>
                      <a:pt x="14501" y="22539"/>
                    </a:lnTo>
                    <a:cubicBezTo>
                      <a:pt x="14461" y="22539"/>
                      <a:pt x="14412" y="22539"/>
                      <a:pt x="14372" y="22559"/>
                    </a:cubicBezTo>
                    <a:cubicBezTo>
                      <a:pt x="13427" y="22943"/>
                      <a:pt x="12452" y="23209"/>
                      <a:pt x="11447" y="23386"/>
                    </a:cubicBezTo>
                    <a:cubicBezTo>
                      <a:pt x="11261" y="23415"/>
                      <a:pt x="11074" y="23435"/>
                      <a:pt x="10887" y="23435"/>
                    </a:cubicBezTo>
                    <a:cubicBezTo>
                      <a:pt x="10627" y="23435"/>
                      <a:pt x="10369" y="23396"/>
                      <a:pt x="10117" y="23288"/>
                    </a:cubicBezTo>
                    <a:cubicBezTo>
                      <a:pt x="9713" y="23101"/>
                      <a:pt x="9467" y="22805"/>
                      <a:pt x="9378" y="22372"/>
                    </a:cubicBezTo>
                    <a:cubicBezTo>
                      <a:pt x="9368" y="22322"/>
                      <a:pt x="9418" y="22263"/>
                      <a:pt x="9437" y="22204"/>
                    </a:cubicBezTo>
                    <a:cubicBezTo>
                      <a:pt x="9457" y="22214"/>
                      <a:pt x="9477" y="22214"/>
                      <a:pt x="9496" y="22214"/>
                    </a:cubicBezTo>
                    <a:cubicBezTo>
                      <a:pt x="9536" y="22283"/>
                      <a:pt x="9585" y="22342"/>
                      <a:pt x="9615" y="22421"/>
                    </a:cubicBezTo>
                    <a:cubicBezTo>
                      <a:pt x="9812" y="22894"/>
                      <a:pt x="10186" y="23071"/>
                      <a:pt x="10678" y="23101"/>
                    </a:cubicBezTo>
                    <a:cubicBezTo>
                      <a:pt x="10818" y="23110"/>
                      <a:pt x="10957" y="23114"/>
                      <a:pt x="11096" y="23114"/>
                    </a:cubicBezTo>
                    <a:cubicBezTo>
                      <a:pt x="12134" y="23114"/>
                      <a:pt x="13122" y="22860"/>
                      <a:pt x="14087" y="22460"/>
                    </a:cubicBezTo>
                    <a:cubicBezTo>
                      <a:pt x="14225" y="22401"/>
                      <a:pt x="14363" y="22352"/>
                      <a:pt x="14501" y="22303"/>
                    </a:cubicBezTo>
                    <a:lnTo>
                      <a:pt x="14501" y="22027"/>
                    </a:lnTo>
                    <a:cubicBezTo>
                      <a:pt x="14136" y="22165"/>
                      <a:pt x="13781" y="22312"/>
                      <a:pt x="13407" y="22441"/>
                    </a:cubicBezTo>
                    <a:cubicBezTo>
                      <a:pt x="12655" y="22694"/>
                      <a:pt x="11886" y="22848"/>
                      <a:pt x="11093" y="22848"/>
                    </a:cubicBezTo>
                    <a:cubicBezTo>
                      <a:pt x="11024" y="22848"/>
                      <a:pt x="10955" y="22847"/>
                      <a:pt x="10885" y="22844"/>
                    </a:cubicBezTo>
                    <a:cubicBezTo>
                      <a:pt x="10738" y="22844"/>
                      <a:pt x="10580" y="22815"/>
                      <a:pt x="10432" y="22795"/>
                    </a:cubicBezTo>
                    <a:cubicBezTo>
                      <a:pt x="10206" y="22766"/>
                      <a:pt x="10048" y="22647"/>
                      <a:pt x="9940" y="22450"/>
                    </a:cubicBezTo>
                    <a:cubicBezTo>
                      <a:pt x="9881" y="22332"/>
                      <a:pt x="9802" y="22214"/>
                      <a:pt x="9723" y="22066"/>
                    </a:cubicBezTo>
                    <a:cubicBezTo>
                      <a:pt x="9989" y="21879"/>
                      <a:pt x="10265" y="21702"/>
                      <a:pt x="10531" y="21524"/>
                    </a:cubicBezTo>
                    <a:cubicBezTo>
                      <a:pt x="11260" y="21032"/>
                      <a:pt x="11969" y="20520"/>
                      <a:pt x="12718" y="20057"/>
                    </a:cubicBezTo>
                    <a:cubicBezTo>
                      <a:pt x="13225" y="19743"/>
                      <a:pt x="13776" y="19542"/>
                      <a:pt x="14378" y="19542"/>
                    </a:cubicBezTo>
                    <a:cubicBezTo>
                      <a:pt x="14418" y="19542"/>
                      <a:pt x="14459" y="19543"/>
                      <a:pt x="14501" y="19544"/>
                    </a:cubicBezTo>
                    <a:lnTo>
                      <a:pt x="14501" y="19269"/>
                    </a:lnTo>
                    <a:cubicBezTo>
                      <a:pt x="14488" y="19268"/>
                      <a:pt x="14476" y="19268"/>
                      <a:pt x="14463" y="19268"/>
                    </a:cubicBezTo>
                    <a:cubicBezTo>
                      <a:pt x="13612" y="19268"/>
                      <a:pt x="12865" y="19600"/>
                      <a:pt x="12176" y="20057"/>
                    </a:cubicBezTo>
                    <a:cubicBezTo>
                      <a:pt x="11427" y="20569"/>
                      <a:pt x="10678" y="21081"/>
                      <a:pt x="9940" y="21593"/>
                    </a:cubicBezTo>
                    <a:cubicBezTo>
                      <a:pt x="9309" y="22027"/>
                      <a:pt x="8649" y="22391"/>
                      <a:pt x="7940" y="22647"/>
                    </a:cubicBezTo>
                    <a:cubicBezTo>
                      <a:pt x="7457" y="22835"/>
                      <a:pt x="6984" y="23071"/>
                      <a:pt x="6482" y="23150"/>
                    </a:cubicBezTo>
                    <a:cubicBezTo>
                      <a:pt x="6155" y="23196"/>
                      <a:pt x="5822" y="23213"/>
                      <a:pt x="5488" y="23213"/>
                    </a:cubicBezTo>
                    <a:cubicBezTo>
                      <a:pt x="5179" y="23213"/>
                      <a:pt x="4869" y="23198"/>
                      <a:pt x="4561" y="23179"/>
                    </a:cubicBezTo>
                    <a:cubicBezTo>
                      <a:pt x="4147" y="23160"/>
                      <a:pt x="3724" y="23081"/>
                      <a:pt x="3359" y="22923"/>
                    </a:cubicBezTo>
                    <a:cubicBezTo>
                      <a:pt x="2325" y="22500"/>
                      <a:pt x="1517" y="21790"/>
                      <a:pt x="946" y="20825"/>
                    </a:cubicBezTo>
                    <a:cubicBezTo>
                      <a:pt x="650" y="20323"/>
                      <a:pt x="513" y="19751"/>
                      <a:pt x="414" y="19170"/>
                    </a:cubicBezTo>
                    <a:cubicBezTo>
                      <a:pt x="237" y="18136"/>
                      <a:pt x="325" y="17121"/>
                      <a:pt x="680" y="16146"/>
                    </a:cubicBezTo>
                    <a:cubicBezTo>
                      <a:pt x="1074" y="15062"/>
                      <a:pt x="1704" y="14097"/>
                      <a:pt x="2522" y="13270"/>
                    </a:cubicBezTo>
                    <a:cubicBezTo>
                      <a:pt x="3202" y="12580"/>
                      <a:pt x="3931" y="11950"/>
                      <a:pt x="4807" y="11526"/>
                    </a:cubicBezTo>
                    <a:cubicBezTo>
                      <a:pt x="5674" y="11112"/>
                      <a:pt x="6581" y="10787"/>
                      <a:pt x="7536" y="10659"/>
                    </a:cubicBezTo>
                    <a:cubicBezTo>
                      <a:pt x="7696" y="10639"/>
                      <a:pt x="7855" y="10627"/>
                      <a:pt x="8014" y="10627"/>
                    </a:cubicBezTo>
                    <a:cubicBezTo>
                      <a:pt x="8464" y="10627"/>
                      <a:pt x="8909" y="10717"/>
                      <a:pt x="9339" y="10935"/>
                    </a:cubicBezTo>
                    <a:cubicBezTo>
                      <a:pt x="9634" y="11083"/>
                      <a:pt x="9959" y="11211"/>
                      <a:pt x="10265" y="11359"/>
                    </a:cubicBezTo>
                    <a:cubicBezTo>
                      <a:pt x="10383" y="11408"/>
                      <a:pt x="10481" y="11496"/>
                      <a:pt x="10590" y="11565"/>
                    </a:cubicBezTo>
                    <a:cubicBezTo>
                      <a:pt x="10580" y="11595"/>
                      <a:pt x="10570" y="11615"/>
                      <a:pt x="10570" y="11644"/>
                    </a:cubicBezTo>
                    <a:cubicBezTo>
                      <a:pt x="10501" y="11624"/>
                      <a:pt x="10403" y="11644"/>
                      <a:pt x="10353" y="11605"/>
                    </a:cubicBezTo>
                    <a:cubicBezTo>
                      <a:pt x="9646" y="11044"/>
                      <a:pt x="8880" y="10760"/>
                      <a:pt x="8068" y="10760"/>
                    </a:cubicBezTo>
                    <a:cubicBezTo>
                      <a:pt x="7681" y="10760"/>
                      <a:pt x="7283" y="10824"/>
                      <a:pt x="6876" y="10955"/>
                    </a:cubicBezTo>
                    <a:cubicBezTo>
                      <a:pt x="4660" y="11664"/>
                      <a:pt x="2798" y="12876"/>
                      <a:pt x="1586" y="14924"/>
                    </a:cubicBezTo>
                    <a:cubicBezTo>
                      <a:pt x="611" y="16570"/>
                      <a:pt x="355" y="18333"/>
                      <a:pt x="1084" y="20135"/>
                    </a:cubicBezTo>
                    <a:cubicBezTo>
                      <a:pt x="1695" y="21672"/>
                      <a:pt x="2837" y="22628"/>
                      <a:pt x="4512" y="22844"/>
                    </a:cubicBezTo>
                    <a:cubicBezTo>
                      <a:pt x="4711" y="22868"/>
                      <a:pt x="4910" y="22879"/>
                      <a:pt x="5107" y="22879"/>
                    </a:cubicBezTo>
                    <a:cubicBezTo>
                      <a:pt x="5913" y="22879"/>
                      <a:pt x="6699" y="22694"/>
                      <a:pt x="7467" y="22401"/>
                    </a:cubicBezTo>
                    <a:cubicBezTo>
                      <a:pt x="8728" y="21918"/>
                      <a:pt x="9861" y="21190"/>
                      <a:pt x="10964" y="20411"/>
                    </a:cubicBezTo>
                    <a:cubicBezTo>
                      <a:pt x="11595" y="19978"/>
                      <a:pt x="12235" y="19544"/>
                      <a:pt x="12895" y="19170"/>
                    </a:cubicBezTo>
                    <a:cubicBezTo>
                      <a:pt x="13240" y="18983"/>
                      <a:pt x="13644" y="18894"/>
                      <a:pt x="14028" y="18796"/>
                    </a:cubicBezTo>
                    <a:cubicBezTo>
                      <a:pt x="14061" y="18786"/>
                      <a:pt x="14096" y="18783"/>
                      <a:pt x="14133" y="18783"/>
                    </a:cubicBezTo>
                    <a:cubicBezTo>
                      <a:pt x="14250" y="18783"/>
                      <a:pt x="14381" y="18820"/>
                      <a:pt x="14501" y="18835"/>
                    </a:cubicBezTo>
                    <a:lnTo>
                      <a:pt x="14501" y="18520"/>
                    </a:lnTo>
                    <a:cubicBezTo>
                      <a:pt x="14417" y="18512"/>
                      <a:pt x="14334" y="18508"/>
                      <a:pt x="14253" y="18508"/>
                    </a:cubicBezTo>
                    <a:cubicBezTo>
                      <a:pt x="13528" y="18508"/>
                      <a:pt x="12886" y="18811"/>
                      <a:pt x="12284" y="19210"/>
                    </a:cubicBezTo>
                    <a:cubicBezTo>
                      <a:pt x="11417" y="19781"/>
                      <a:pt x="10560" y="20362"/>
                      <a:pt x="9693" y="20943"/>
                    </a:cubicBezTo>
                    <a:cubicBezTo>
                      <a:pt x="9634" y="20983"/>
                      <a:pt x="9585" y="21012"/>
                      <a:pt x="9506" y="21061"/>
                    </a:cubicBezTo>
                    <a:cubicBezTo>
                      <a:pt x="9477" y="20904"/>
                      <a:pt x="9437" y="20776"/>
                      <a:pt x="9418" y="20667"/>
                    </a:cubicBezTo>
                    <a:cubicBezTo>
                      <a:pt x="9940" y="20273"/>
                      <a:pt x="10452" y="19909"/>
                      <a:pt x="10935" y="19505"/>
                    </a:cubicBezTo>
                    <a:cubicBezTo>
                      <a:pt x="11585" y="18963"/>
                      <a:pt x="12038" y="18244"/>
                      <a:pt x="12461" y="17505"/>
                    </a:cubicBezTo>
                    <a:cubicBezTo>
                      <a:pt x="12875" y="16776"/>
                      <a:pt x="13210" y="15988"/>
                      <a:pt x="13752" y="15328"/>
                    </a:cubicBezTo>
                    <a:cubicBezTo>
                      <a:pt x="13959" y="15082"/>
                      <a:pt x="14175" y="14836"/>
                      <a:pt x="14501" y="14737"/>
                    </a:cubicBezTo>
                    <a:lnTo>
                      <a:pt x="14501" y="14422"/>
                    </a:lnTo>
                    <a:cubicBezTo>
                      <a:pt x="14126" y="14560"/>
                      <a:pt x="13811" y="14787"/>
                      <a:pt x="13594" y="15112"/>
                    </a:cubicBezTo>
                    <a:cubicBezTo>
                      <a:pt x="13279" y="15565"/>
                      <a:pt x="12984" y="16038"/>
                      <a:pt x="12698" y="16520"/>
                    </a:cubicBezTo>
                    <a:cubicBezTo>
                      <a:pt x="12255" y="17289"/>
                      <a:pt x="11870" y="18096"/>
                      <a:pt x="11289" y="18776"/>
                    </a:cubicBezTo>
                    <a:cubicBezTo>
                      <a:pt x="11023" y="19091"/>
                      <a:pt x="10718" y="19367"/>
                      <a:pt x="10403" y="19623"/>
                    </a:cubicBezTo>
                    <a:cubicBezTo>
                      <a:pt x="10078" y="19879"/>
                      <a:pt x="9723" y="20106"/>
                      <a:pt x="9378" y="20352"/>
                    </a:cubicBezTo>
                    <a:cubicBezTo>
                      <a:pt x="9299" y="20244"/>
                      <a:pt x="9299" y="20175"/>
                      <a:pt x="9427" y="20106"/>
                    </a:cubicBezTo>
                    <a:cubicBezTo>
                      <a:pt x="10649" y="19347"/>
                      <a:pt x="11575" y="18343"/>
                      <a:pt x="12195" y="17042"/>
                    </a:cubicBezTo>
                    <a:cubicBezTo>
                      <a:pt x="12530" y="16363"/>
                      <a:pt x="12905" y="15693"/>
                      <a:pt x="13289" y="15043"/>
                    </a:cubicBezTo>
                    <a:cubicBezTo>
                      <a:pt x="13575" y="14570"/>
                      <a:pt x="13988" y="14215"/>
                      <a:pt x="14501" y="13989"/>
                    </a:cubicBezTo>
                    <a:lnTo>
                      <a:pt x="14501" y="13713"/>
                    </a:lnTo>
                    <a:cubicBezTo>
                      <a:pt x="14057" y="13841"/>
                      <a:pt x="13683" y="14117"/>
                      <a:pt x="13407" y="14471"/>
                    </a:cubicBezTo>
                    <a:cubicBezTo>
                      <a:pt x="13072" y="14905"/>
                      <a:pt x="12767" y="15368"/>
                      <a:pt x="12501" y="15841"/>
                    </a:cubicBezTo>
                    <a:cubicBezTo>
                      <a:pt x="12156" y="16432"/>
                      <a:pt x="11880" y="17062"/>
                      <a:pt x="11545" y="17653"/>
                    </a:cubicBezTo>
                    <a:cubicBezTo>
                      <a:pt x="11004" y="18589"/>
                      <a:pt x="10215" y="19278"/>
                      <a:pt x="9299" y="19879"/>
                    </a:cubicBezTo>
                    <a:cubicBezTo>
                      <a:pt x="9290" y="19810"/>
                      <a:pt x="9270" y="19761"/>
                      <a:pt x="9270" y="19712"/>
                    </a:cubicBezTo>
                    <a:cubicBezTo>
                      <a:pt x="9270" y="19190"/>
                      <a:pt x="9280" y="18678"/>
                      <a:pt x="9270" y="18155"/>
                    </a:cubicBezTo>
                    <a:cubicBezTo>
                      <a:pt x="9270" y="17968"/>
                      <a:pt x="9329" y="17880"/>
                      <a:pt x="9496" y="17801"/>
                    </a:cubicBezTo>
                    <a:cubicBezTo>
                      <a:pt x="10324" y="17446"/>
                      <a:pt x="10954" y="16855"/>
                      <a:pt x="11417" y="16087"/>
                    </a:cubicBezTo>
                    <a:cubicBezTo>
                      <a:pt x="11703" y="15594"/>
                      <a:pt x="11851" y="15062"/>
                      <a:pt x="11910" y="14501"/>
                    </a:cubicBezTo>
                    <a:cubicBezTo>
                      <a:pt x="11920" y="14432"/>
                      <a:pt x="11979" y="14314"/>
                      <a:pt x="12038" y="14294"/>
                    </a:cubicBezTo>
                    <a:cubicBezTo>
                      <a:pt x="12974" y="13979"/>
                      <a:pt x="13732" y="13398"/>
                      <a:pt x="14441" y="12738"/>
                    </a:cubicBezTo>
                    <a:cubicBezTo>
                      <a:pt x="14461" y="12718"/>
                      <a:pt x="14481" y="12698"/>
                      <a:pt x="14501" y="12688"/>
                    </a:cubicBezTo>
                    <a:lnTo>
                      <a:pt x="14501" y="12373"/>
                    </a:lnTo>
                    <a:cubicBezTo>
                      <a:pt x="14451" y="12393"/>
                      <a:pt x="14402" y="12413"/>
                      <a:pt x="14363" y="12442"/>
                    </a:cubicBezTo>
                    <a:cubicBezTo>
                      <a:pt x="13988" y="12757"/>
                      <a:pt x="13634" y="13102"/>
                      <a:pt x="13240" y="13368"/>
                    </a:cubicBezTo>
                    <a:cubicBezTo>
                      <a:pt x="12865" y="13624"/>
                      <a:pt x="12442" y="13801"/>
                      <a:pt x="12038" y="14018"/>
                    </a:cubicBezTo>
                    <a:cubicBezTo>
                      <a:pt x="12032" y="14021"/>
                      <a:pt x="12025" y="14022"/>
                      <a:pt x="12018" y="14022"/>
                    </a:cubicBezTo>
                    <a:cubicBezTo>
                      <a:pt x="12001" y="14022"/>
                      <a:pt x="11980" y="14015"/>
                      <a:pt x="11959" y="14008"/>
                    </a:cubicBezTo>
                    <a:cubicBezTo>
                      <a:pt x="12895" y="13437"/>
                      <a:pt x="13811" y="12856"/>
                      <a:pt x="14501" y="11979"/>
                    </a:cubicBezTo>
                    <a:lnTo>
                      <a:pt x="14501" y="11270"/>
                    </a:lnTo>
                    <a:cubicBezTo>
                      <a:pt x="14402" y="11299"/>
                      <a:pt x="14304" y="11319"/>
                      <a:pt x="14205" y="11359"/>
                    </a:cubicBezTo>
                    <a:cubicBezTo>
                      <a:pt x="14009" y="11432"/>
                      <a:pt x="13815" y="11465"/>
                      <a:pt x="13621" y="11465"/>
                    </a:cubicBezTo>
                    <a:cubicBezTo>
                      <a:pt x="13347" y="11465"/>
                      <a:pt x="13073" y="11399"/>
                      <a:pt x="12796" y="11290"/>
                    </a:cubicBezTo>
                    <a:cubicBezTo>
                      <a:pt x="12996" y="11168"/>
                      <a:pt x="13165" y="11046"/>
                      <a:pt x="13419" y="11046"/>
                    </a:cubicBezTo>
                    <a:cubicBezTo>
                      <a:pt x="13453" y="11046"/>
                      <a:pt x="13488" y="11048"/>
                      <a:pt x="13525" y="11053"/>
                    </a:cubicBezTo>
                    <a:cubicBezTo>
                      <a:pt x="13582" y="11062"/>
                      <a:pt x="13639" y="11066"/>
                      <a:pt x="13697" y="11066"/>
                    </a:cubicBezTo>
                    <a:cubicBezTo>
                      <a:pt x="13960" y="11066"/>
                      <a:pt x="14234" y="10987"/>
                      <a:pt x="14501" y="10955"/>
                    </a:cubicBezTo>
                    <a:lnTo>
                      <a:pt x="14501" y="10679"/>
                    </a:lnTo>
                    <a:cubicBezTo>
                      <a:pt x="14215" y="10738"/>
                      <a:pt x="13919" y="10807"/>
                      <a:pt x="13634" y="10866"/>
                    </a:cubicBezTo>
                    <a:cubicBezTo>
                      <a:pt x="13624" y="10846"/>
                      <a:pt x="13614" y="10817"/>
                      <a:pt x="13614" y="10797"/>
                    </a:cubicBezTo>
                    <a:cubicBezTo>
                      <a:pt x="13909" y="10570"/>
                      <a:pt x="14205" y="10354"/>
                      <a:pt x="14501" y="10127"/>
                    </a:cubicBezTo>
                    <a:lnTo>
                      <a:pt x="14501" y="9773"/>
                    </a:lnTo>
                    <a:cubicBezTo>
                      <a:pt x="14363" y="9881"/>
                      <a:pt x="14215" y="9989"/>
                      <a:pt x="14077" y="10107"/>
                    </a:cubicBezTo>
                    <a:cubicBezTo>
                      <a:pt x="13082" y="10886"/>
                      <a:pt x="11969" y="11477"/>
                      <a:pt x="10807" y="11959"/>
                    </a:cubicBezTo>
                    <a:cubicBezTo>
                      <a:pt x="10797" y="11964"/>
                      <a:pt x="10785" y="11966"/>
                      <a:pt x="10772" y="11966"/>
                    </a:cubicBezTo>
                    <a:cubicBezTo>
                      <a:pt x="10733" y="11966"/>
                      <a:pt x="10683" y="11950"/>
                      <a:pt x="10639" y="11950"/>
                    </a:cubicBezTo>
                    <a:cubicBezTo>
                      <a:pt x="10639" y="11930"/>
                      <a:pt x="10639" y="11910"/>
                      <a:pt x="10639" y="11890"/>
                    </a:cubicBezTo>
                    <a:cubicBezTo>
                      <a:pt x="11033" y="11703"/>
                      <a:pt x="11427" y="11516"/>
                      <a:pt x="11821" y="11309"/>
                    </a:cubicBezTo>
                    <a:cubicBezTo>
                      <a:pt x="12747" y="10836"/>
                      <a:pt x="13584" y="10245"/>
                      <a:pt x="14353" y="9536"/>
                    </a:cubicBezTo>
                    <a:cubicBezTo>
                      <a:pt x="14402" y="9497"/>
                      <a:pt x="14451" y="9457"/>
                      <a:pt x="14501" y="9418"/>
                    </a:cubicBezTo>
                    <a:lnTo>
                      <a:pt x="14501" y="9063"/>
                    </a:lnTo>
                    <a:cubicBezTo>
                      <a:pt x="14205" y="9319"/>
                      <a:pt x="13909" y="9585"/>
                      <a:pt x="13594" y="9832"/>
                    </a:cubicBezTo>
                    <a:cubicBezTo>
                      <a:pt x="13348" y="10039"/>
                      <a:pt x="13082" y="10226"/>
                      <a:pt x="12816" y="10433"/>
                    </a:cubicBezTo>
                    <a:cubicBezTo>
                      <a:pt x="12757" y="10373"/>
                      <a:pt x="12727" y="10334"/>
                      <a:pt x="12678" y="10314"/>
                    </a:cubicBezTo>
                    <a:cubicBezTo>
                      <a:pt x="12294" y="10068"/>
                      <a:pt x="12264" y="9713"/>
                      <a:pt x="12383" y="9329"/>
                    </a:cubicBezTo>
                    <a:cubicBezTo>
                      <a:pt x="12452" y="9073"/>
                      <a:pt x="12550" y="8817"/>
                      <a:pt x="12639" y="8561"/>
                    </a:cubicBezTo>
                    <a:cubicBezTo>
                      <a:pt x="12816" y="8029"/>
                      <a:pt x="12816" y="7507"/>
                      <a:pt x="12452" y="7034"/>
                    </a:cubicBezTo>
                    <a:cubicBezTo>
                      <a:pt x="12146" y="6660"/>
                      <a:pt x="11703" y="6551"/>
                      <a:pt x="11260" y="6502"/>
                    </a:cubicBezTo>
                    <a:cubicBezTo>
                      <a:pt x="10777" y="6443"/>
                      <a:pt x="10363" y="6256"/>
                      <a:pt x="10009" y="5941"/>
                    </a:cubicBezTo>
                    <a:cubicBezTo>
                      <a:pt x="9802" y="5763"/>
                      <a:pt x="9821" y="5635"/>
                      <a:pt x="10058" y="5547"/>
                    </a:cubicBezTo>
                    <a:cubicBezTo>
                      <a:pt x="10590" y="5369"/>
                      <a:pt x="11141" y="5231"/>
                      <a:pt x="11664" y="5025"/>
                    </a:cubicBezTo>
                    <a:cubicBezTo>
                      <a:pt x="12560" y="4690"/>
                      <a:pt x="13486" y="4512"/>
                      <a:pt x="14422" y="4335"/>
                    </a:cubicBezTo>
                    <a:lnTo>
                      <a:pt x="14501" y="4335"/>
                    </a:lnTo>
                    <a:lnTo>
                      <a:pt x="14501" y="4059"/>
                    </a:lnTo>
                    <a:cubicBezTo>
                      <a:pt x="13121" y="4236"/>
                      <a:pt x="11801" y="4660"/>
                      <a:pt x="10491" y="5093"/>
                    </a:cubicBezTo>
                    <a:cubicBezTo>
                      <a:pt x="9290" y="5497"/>
                      <a:pt x="8147" y="6069"/>
                      <a:pt x="7191" y="6945"/>
                    </a:cubicBezTo>
                    <a:cubicBezTo>
                      <a:pt x="6965" y="7152"/>
                      <a:pt x="6748" y="7379"/>
                      <a:pt x="6541" y="7605"/>
                    </a:cubicBezTo>
                    <a:cubicBezTo>
                      <a:pt x="6472" y="7684"/>
                      <a:pt x="6423" y="7793"/>
                      <a:pt x="6384" y="7891"/>
                    </a:cubicBezTo>
                    <a:cubicBezTo>
                      <a:pt x="6295" y="8127"/>
                      <a:pt x="6384" y="8305"/>
                      <a:pt x="6630" y="8354"/>
                    </a:cubicBezTo>
                    <a:cubicBezTo>
                      <a:pt x="6906" y="8403"/>
                      <a:pt x="7181" y="8433"/>
                      <a:pt x="7447" y="8472"/>
                    </a:cubicBezTo>
                    <a:cubicBezTo>
                      <a:pt x="7487" y="8472"/>
                      <a:pt x="7516" y="8472"/>
                      <a:pt x="7546" y="8482"/>
                    </a:cubicBezTo>
                    <a:cubicBezTo>
                      <a:pt x="7753" y="8531"/>
                      <a:pt x="7970" y="8600"/>
                      <a:pt x="8029" y="8837"/>
                    </a:cubicBezTo>
                    <a:cubicBezTo>
                      <a:pt x="8088" y="9053"/>
                      <a:pt x="7930" y="9201"/>
                      <a:pt x="7792" y="9339"/>
                    </a:cubicBezTo>
                    <a:cubicBezTo>
                      <a:pt x="7398" y="9713"/>
                      <a:pt x="7004" y="10088"/>
                      <a:pt x="6610" y="10462"/>
                    </a:cubicBezTo>
                    <a:cubicBezTo>
                      <a:pt x="6588" y="10477"/>
                      <a:pt x="6571" y="10492"/>
                      <a:pt x="6556" y="10507"/>
                    </a:cubicBezTo>
                    <a:lnTo>
                      <a:pt x="6556" y="10507"/>
                    </a:lnTo>
                    <a:cubicBezTo>
                      <a:pt x="6564" y="10482"/>
                      <a:pt x="6572" y="10457"/>
                      <a:pt x="6581" y="10433"/>
                    </a:cubicBezTo>
                    <a:cubicBezTo>
                      <a:pt x="6797" y="10176"/>
                      <a:pt x="7004" y="9910"/>
                      <a:pt x="7221" y="9654"/>
                    </a:cubicBezTo>
                    <a:cubicBezTo>
                      <a:pt x="7349" y="9516"/>
                      <a:pt x="7516" y="9418"/>
                      <a:pt x="7635" y="9270"/>
                    </a:cubicBezTo>
                    <a:cubicBezTo>
                      <a:pt x="7832" y="9014"/>
                      <a:pt x="7733" y="8748"/>
                      <a:pt x="7418" y="8699"/>
                    </a:cubicBezTo>
                    <a:cubicBezTo>
                      <a:pt x="7317" y="8686"/>
                      <a:pt x="7213" y="8683"/>
                      <a:pt x="7110" y="8683"/>
                    </a:cubicBezTo>
                    <a:cubicBezTo>
                      <a:pt x="6972" y="8683"/>
                      <a:pt x="6834" y="8689"/>
                      <a:pt x="6699" y="8689"/>
                    </a:cubicBezTo>
                    <a:cubicBezTo>
                      <a:pt x="6541" y="8679"/>
                      <a:pt x="6384" y="8679"/>
                      <a:pt x="6226" y="8659"/>
                    </a:cubicBezTo>
                    <a:cubicBezTo>
                      <a:pt x="6058" y="8640"/>
                      <a:pt x="5970" y="8541"/>
                      <a:pt x="6019" y="8374"/>
                    </a:cubicBezTo>
                    <a:cubicBezTo>
                      <a:pt x="6068" y="8196"/>
                      <a:pt x="6127" y="8019"/>
                      <a:pt x="6216" y="7862"/>
                    </a:cubicBezTo>
                    <a:cubicBezTo>
                      <a:pt x="6610" y="7103"/>
                      <a:pt x="7211" y="6542"/>
                      <a:pt x="7910" y="6059"/>
                    </a:cubicBezTo>
                    <a:cubicBezTo>
                      <a:pt x="9092" y="5251"/>
                      <a:pt x="10403" y="4729"/>
                      <a:pt x="11801" y="4424"/>
                    </a:cubicBezTo>
                    <a:cubicBezTo>
                      <a:pt x="12658" y="4227"/>
                      <a:pt x="13525" y="4099"/>
                      <a:pt x="14382" y="3941"/>
                    </a:cubicBezTo>
                    <a:cubicBezTo>
                      <a:pt x="14395" y="3938"/>
                      <a:pt x="14409" y="3937"/>
                      <a:pt x="14422" y="3937"/>
                    </a:cubicBezTo>
                    <a:cubicBezTo>
                      <a:pt x="14448" y="3937"/>
                      <a:pt x="14474" y="3941"/>
                      <a:pt x="14501" y="3941"/>
                    </a:cubicBezTo>
                    <a:lnTo>
                      <a:pt x="14501" y="3665"/>
                    </a:lnTo>
                    <a:cubicBezTo>
                      <a:pt x="12974" y="3823"/>
                      <a:pt x="11486" y="4158"/>
                      <a:pt x="10028" y="4660"/>
                    </a:cubicBezTo>
                    <a:cubicBezTo>
                      <a:pt x="9989" y="4670"/>
                      <a:pt x="9950" y="4680"/>
                      <a:pt x="9871" y="4699"/>
                    </a:cubicBezTo>
                    <a:cubicBezTo>
                      <a:pt x="9950" y="4256"/>
                      <a:pt x="10087" y="3862"/>
                      <a:pt x="10265" y="3478"/>
                    </a:cubicBezTo>
                    <a:cubicBezTo>
                      <a:pt x="10541" y="2897"/>
                      <a:pt x="10944" y="2424"/>
                      <a:pt x="11417" y="2020"/>
                    </a:cubicBezTo>
                    <a:cubicBezTo>
                      <a:pt x="11742" y="1744"/>
                      <a:pt x="12156" y="1547"/>
                      <a:pt x="12540" y="1360"/>
                    </a:cubicBezTo>
                    <a:cubicBezTo>
                      <a:pt x="13161" y="1055"/>
                      <a:pt x="13831" y="946"/>
                      <a:pt x="14501" y="907"/>
                    </a:cubicBezTo>
                    <a:lnTo>
                      <a:pt x="14501" y="631"/>
                    </a:lnTo>
                    <a:cubicBezTo>
                      <a:pt x="14028" y="710"/>
                      <a:pt x="13545" y="739"/>
                      <a:pt x="13092" y="877"/>
                    </a:cubicBezTo>
                    <a:cubicBezTo>
                      <a:pt x="11260" y="1419"/>
                      <a:pt x="10078" y="2611"/>
                      <a:pt x="9634" y="4483"/>
                    </a:cubicBezTo>
                    <a:cubicBezTo>
                      <a:pt x="9624" y="4542"/>
                      <a:pt x="9615" y="4591"/>
                      <a:pt x="9615" y="4640"/>
                    </a:cubicBezTo>
                    <a:cubicBezTo>
                      <a:pt x="9615" y="4818"/>
                      <a:pt x="9536" y="4906"/>
                      <a:pt x="9339" y="4926"/>
                    </a:cubicBezTo>
                    <a:cubicBezTo>
                      <a:pt x="9319" y="4552"/>
                      <a:pt x="9388" y="4177"/>
                      <a:pt x="9516" y="3833"/>
                    </a:cubicBezTo>
                    <a:cubicBezTo>
                      <a:pt x="10225" y="1971"/>
                      <a:pt x="11506" y="749"/>
                      <a:pt x="13506" y="375"/>
                    </a:cubicBezTo>
                    <a:cubicBezTo>
                      <a:pt x="13831" y="316"/>
                      <a:pt x="14175" y="306"/>
                      <a:pt x="14501" y="276"/>
                    </a:cubicBezTo>
                    <a:lnTo>
                      <a:pt x="14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8662035" y="4176726"/>
                <a:ext cx="481937" cy="966787"/>
              </a:xfrm>
              <a:custGeom>
                <a:avLst/>
                <a:gdLst/>
                <a:ahLst/>
                <a:cxnLst/>
                <a:rect l="l" t="t" r="r" b="b"/>
                <a:pathLst>
                  <a:path w="8246" h="16539" extrusionOk="0">
                    <a:moveTo>
                      <a:pt x="4537" y="11335"/>
                    </a:moveTo>
                    <a:cubicBezTo>
                      <a:pt x="4667" y="11335"/>
                      <a:pt x="4797" y="11344"/>
                      <a:pt x="4926" y="11357"/>
                    </a:cubicBezTo>
                    <a:cubicBezTo>
                      <a:pt x="6069" y="11485"/>
                      <a:pt x="6729" y="12224"/>
                      <a:pt x="7192" y="13190"/>
                    </a:cubicBezTo>
                    <a:cubicBezTo>
                      <a:pt x="7457" y="13751"/>
                      <a:pt x="7251" y="14313"/>
                      <a:pt x="7004" y="14835"/>
                    </a:cubicBezTo>
                    <a:cubicBezTo>
                      <a:pt x="6916" y="15032"/>
                      <a:pt x="6758" y="15229"/>
                      <a:pt x="6591" y="15367"/>
                    </a:cubicBezTo>
                    <a:cubicBezTo>
                      <a:pt x="6458" y="15466"/>
                      <a:pt x="6298" y="15512"/>
                      <a:pt x="6134" y="15512"/>
                    </a:cubicBezTo>
                    <a:cubicBezTo>
                      <a:pt x="5811" y="15512"/>
                      <a:pt x="5474" y="15333"/>
                      <a:pt x="5310" y="15032"/>
                    </a:cubicBezTo>
                    <a:cubicBezTo>
                      <a:pt x="5231" y="14894"/>
                      <a:pt x="5192" y="14746"/>
                      <a:pt x="5123" y="14618"/>
                    </a:cubicBezTo>
                    <a:cubicBezTo>
                      <a:pt x="5049" y="14450"/>
                      <a:pt x="4961" y="14369"/>
                      <a:pt x="4835" y="14369"/>
                    </a:cubicBezTo>
                    <a:cubicBezTo>
                      <a:pt x="4776" y="14369"/>
                      <a:pt x="4709" y="14386"/>
                      <a:pt x="4630" y="14421"/>
                    </a:cubicBezTo>
                    <a:cubicBezTo>
                      <a:pt x="4483" y="14490"/>
                      <a:pt x="4345" y="14579"/>
                      <a:pt x="4207" y="14657"/>
                    </a:cubicBezTo>
                    <a:cubicBezTo>
                      <a:pt x="3754" y="14933"/>
                      <a:pt x="3300" y="15219"/>
                      <a:pt x="2847" y="15495"/>
                    </a:cubicBezTo>
                    <a:cubicBezTo>
                      <a:pt x="2828" y="15504"/>
                      <a:pt x="2798" y="15514"/>
                      <a:pt x="2759" y="15534"/>
                    </a:cubicBezTo>
                    <a:cubicBezTo>
                      <a:pt x="2749" y="15445"/>
                      <a:pt x="2739" y="15367"/>
                      <a:pt x="2719" y="15258"/>
                    </a:cubicBezTo>
                    <a:cubicBezTo>
                      <a:pt x="3369" y="14904"/>
                      <a:pt x="4029" y="14549"/>
                      <a:pt x="4680" y="14184"/>
                    </a:cubicBezTo>
                    <a:cubicBezTo>
                      <a:pt x="4809" y="14113"/>
                      <a:pt x="4943" y="14085"/>
                      <a:pt x="5082" y="14085"/>
                    </a:cubicBezTo>
                    <a:cubicBezTo>
                      <a:pt x="5153" y="14085"/>
                      <a:pt x="5226" y="14092"/>
                      <a:pt x="5300" y="14106"/>
                    </a:cubicBezTo>
                    <a:cubicBezTo>
                      <a:pt x="5389" y="14125"/>
                      <a:pt x="5478" y="14136"/>
                      <a:pt x="5567" y="14136"/>
                    </a:cubicBezTo>
                    <a:cubicBezTo>
                      <a:pt x="5616" y="14136"/>
                      <a:pt x="5665" y="14132"/>
                      <a:pt x="5714" y="14125"/>
                    </a:cubicBezTo>
                    <a:cubicBezTo>
                      <a:pt x="5783" y="14116"/>
                      <a:pt x="5872" y="14017"/>
                      <a:pt x="5881" y="13948"/>
                    </a:cubicBezTo>
                    <a:cubicBezTo>
                      <a:pt x="5891" y="13899"/>
                      <a:pt x="5812" y="13810"/>
                      <a:pt x="5743" y="13771"/>
                    </a:cubicBezTo>
                    <a:cubicBezTo>
                      <a:pt x="5665" y="13722"/>
                      <a:pt x="5556" y="13702"/>
                      <a:pt x="5418" y="13662"/>
                    </a:cubicBezTo>
                    <a:cubicBezTo>
                      <a:pt x="5546" y="13574"/>
                      <a:pt x="5655" y="13505"/>
                      <a:pt x="5753" y="13436"/>
                    </a:cubicBezTo>
                    <a:cubicBezTo>
                      <a:pt x="5832" y="13377"/>
                      <a:pt x="5911" y="13327"/>
                      <a:pt x="5960" y="13259"/>
                    </a:cubicBezTo>
                    <a:cubicBezTo>
                      <a:pt x="6000" y="13209"/>
                      <a:pt x="6009" y="13121"/>
                      <a:pt x="5980" y="13062"/>
                    </a:cubicBezTo>
                    <a:cubicBezTo>
                      <a:pt x="5971" y="13026"/>
                      <a:pt x="5891" y="12991"/>
                      <a:pt x="5839" y="12991"/>
                    </a:cubicBezTo>
                    <a:cubicBezTo>
                      <a:pt x="5833" y="12991"/>
                      <a:pt x="5827" y="12992"/>
                      <a:pt x="5822" y="12993"/>
                    </a:cubicBezTo>
                    <a:cubicBezTo>
                      <a:pt x="5665" y="13032"/>
                      <a:pt x="5507" y="13101"/>
                      <a:pt x="5330" y="13160"/>
                    </a:cubicBezTo>
                    <a:cubicBezTo>
                      <a:pt x="5359" y="13062"/>
                      <a:pt x="5399" y="12963"/>
                      <a:pt x="5428" y="12855"/>
                    </a:cubicBezTo>
                    <a:cubicBezTo>
                      <a:pt x="5458" y="12736"/>
                      <a:pt x="5477" y="12589"/>
                      <a:pt x="5340" y="12559"/>
                    </a:cubicBezTo>
                    <a:cubicBezTo>
                      <a:pt x="5329" y="12557"/>
                      <a:pt x="5318" y="12556"/>
                      <a:pt x="5306" y="12556"/>
                    </a:cubicBezTo>
                    <a:cubicBezTo>
                      <a:pt x="5215" y="12556"/>
                      <a:pt x="5088" y="12618"/>
                      <a:pt x="5044" y="12687"/>
                    </a:cubicBezTo>
                    <a:cubicBezTo>
                      <a:pt x="4955" y="12825"/>
                      <a:pt x="4926" y="13012"/>
                      <a:pt x="4857" y="13170"/>
                    </a:cubicBezTo>
                    <a:cubicBezTo>
                      <a:pt x="4798" y="13308"/>
                      <a:pt x="4749" y="13485"/>
                      <a:pt x="4640" y="13554"/>
                    </a:cubicBezTo>
                    <a:cubicBezTo>
                      <a:pt x="3990" y="13948"/>
                      <a:pt x="3320" y="14313"/>
                      <a:pt x="2640" y="14707"/>
                    </a:cubicBezTo>
                    <a:cubicBezTo>
                      <a:pt x="2621" y="14598"/>
                      <a:pt x="2611" y="14529"/>
                      <a:pt x="2601" y="14441"/>
                    </a:cubicBezTo>
                    <a:cubicBezTo>
                      <a:pt x="2946" y="14283"/>
                      <a:pt x="3291" y="14145"/>
                      <a:pt x="3616" y="13968"/>
                    </a:cubicBezTo>
                    <a:cubicBezTo>
                      <a:pt x="3882" y="13830"/>
                      <a:pt x="4148" y="13672"/>
                      <a:pt x="4384" y="13495"/>
                    </a:cubicBezTo>
                    <a:cubicBezTo>
                      <a:pt x="4630" y="13327"/>
                      <a:pt x="4640" y="13130"/>
                      <a:pt x="4414" y="12943"/>
                    </a:cubicBezTo>
                    <a:cubicBezTo>
                      <a:pt x="4226" y="12796"/>
                      <a:pt x="4010" y="12677"/>
                      <a:pt x="3793" y="12569"/>
                    </a:cubicBezTo>
                    <a:cubicBezTo>
                      <a:pt x="3576" y="12461"/>
                      <a:pt x="3419" y="12323"/>
                      <a:pt x="3409" y="12067"/>
                    </a:cubicBezTo>
                    <a:cubicBezTo>
                      <a:pt x="3409" y="11820"/>
                      <a:pt x="3547" y="11643"/>
                      <a:pt x="3763" y="11515"/>
                    </a:cubicBezTo>
                    <a:cubicBezTo>
                      <a:pt x="4009" y="11376"/>
                      <a:pt x="4272" y="11335"/>
                      <a:pt x="4537" y="11335"/>
                    </a:cubicBezTo>
                    <a:close/>
                    <a:moveTo>
                      <a:pt x="1475" y="0"/>
                    </a:moveTo>
                    <a:cubicBezTo>
                      <a:pt x="1189" y="0"/>
                      <a:pt x="908" y="39"/>
                      <a:pt x="631" y="147"/>
                    </a:cubicBezTo>
                    <a:cubicBezTo>
                      <a:pt x="257" y="285"/>
                      <a:pt x="50" y="541"/>
                      <a:pt x="20" y="935"/>
                    </a:cubicBezTo>
                    <a:cubicBezTo>
                      <a:pt x="0" y="1142"/>
                      <a:pt x="0" y="1359"/>
                      <a:pt x="30" y="1566"/>
                    </a:cubicBezTo>
                    <a:cubicBezTo>
                      <a:pt x="119" y="2167"/>
                      <a:pt x="227" y="2777"/>
                      <a:pt x="326" y="3388"/>
                    </a:cubicBezTo>
                    <a:cubicBezTo>
                      <a:pt x="611" y="5013"/>
                      <a:pt x="887" y="6639"/>
                      <a:pt x="1183" y="8264"/>
                    </a:cubicBezTo>
                    <a:cubicBezTo>
                      <a:pt x="1439" y="9653"/>
                      <a:pt x="1744" y="11022"/>
                      <a:pt x="1990" y="12411"/>
                    </a:cubicBezTo>
                    <a:cubicBezTo>
                      <a:pt x="2197" y="13544"/>
                      <a:pt x="2355" y="14677"/>
                      <a:pt x="2532" y="15810"/>
                    </a:cubicBezTo>
                    <a:cubicBezTo>
                      <a:pt x="2572" y="16056"/>
                      <a:pt x="2591" y="16293"/>
                      <a:pt x="2611" y="16539"/>
                    </a:cubicBezTo>
                    <a:lnTo>
                      <a:pt x="2887" y="16539"/>
                    </a:lnTo>
                    <a:cubicBezTo>
                      <a:pt x="2867" y="16361"/>
                      <a:pt x="2857" y="16184"/>
                      <a:pt x="2828" y="16017"/>
                    </a:cubicBezTo>
                    <a:cubicBezTo>
                      <a:pt x="2798" y="15889"/>
                      <a:pt x="2837" y="15810"/>
                      <a:pt x="2946" y="15741"/>
                    </a:cubicBezTo>
                    <a:cubicBezTo>
                      <a:pt x="3389" y="15485"/>
                      <a:pt x="3832" y="15209"/>
                      <a:pt x="4276" y="14933"/>
                    </a:cubicBezTo>
                    <a:cubicBezTo>
                      <a:pt x="4453" y="14835"/>
                      <a:pt x="4630" y="14726"/>
                      <a:pt x="4827" y="14618"/>
                    </a:cubicBezTo>
                    <a:cubicBezTo>
                      <a:pt x="4906" y="14785"/>
                      <a:pt x="4955" y="14923"/>
                      <a:pt x="5015" y="15061"/>
                    </a:cubicBezTo>
                    <a:cubicBezTo>
                      <a:pt x="5231" y="15514"/>
                      <a:pt x="5615" y="15741"/>
                      <a:pt x="6088" y="15780"/>
                    </a:cubicBezTo>
                    <a:cubicBezTo>
                      <a:pt x="6120" y="15783"/>
                      <a:pt x="6151" y="15784"/>
                      <a:pt x="6182" y="15784"/>
                    </a:cubicBezTo>
                    <a:cubicBezTo>
                      <a:pt x="6587" y="15784"/>
                      <a:pt x="6883" y="15548"/>
                      <a:pt x="7103" y="15219"/>
                    </a:cubicBezTo>
                    <a:cubicBezTo>
                      <a:pt x="7349" y="14864"/>
                      <a:pt x="7477" y="14450"/>
                      <a:pt x="7546" y="14027"/>
                    </a:cubicBezTo>
                    <a:cubicBezTo>
                      <a:pt x="7595" y="13682"/>
                      <a:pt x="7586" y="13327"/>
                      <a:pt x="7418" y="13012"/>
                    </a:cubicBezTo>
                    <a:cubicBezTo>
                      <a:pt x="6857" y="11939"/>
                      <a:pt x="6088" y="11160"/>
                      <a:pt x="4798" y="11072"/>
                    </a:cubicBezTo>
                    <a:cubicBezTo>
                      <a:pt x="4721" y="11067"/>
                      <a:pt x="4645" y="11064"/>
                      <a:pt x="4569" y="11064"/>
                    </a:cubicBezTo>
                    <a:cubicBezTo>
                      <a:pt x="4170" y="11064"/>
                      <a:pt x="3789" y="11140"/>
                      <a:pt x="3458" y="11397"/>
                    </a:cubicBezTo>
                    <a:cubicBezTo>
                      <a:pt x="3035" y="11732"/>
                      <a:pt x="3025" y="12530"/>
                      <a:pt x="3596" y="12766"/>
                    </a:cubicBezTo>
                    <a:cubicBezTo>
                      <a:pt x="3695" y="12805"/>
                      <a:pt x="3793" y="12855"/>
                      <a:pt x="3892" y="12914"/>
                    </a:cubicBezTo>
                    <a:cubicBezTo>
                      <a:pt x="4029" y="13002"/>
                      <a:pt x="4167" y="13091"/>
                      <a:pt x="4335" y="13199"/>
                    </a:cubicBezTo>
                    <a:cubicBezTo>
                      <a:pt x="3783" y="13662"/>
                      <a:pt x="3172" y="13899"/>
                      <a:pt x="2562" y="14165"/>
                    </a:cubicBezTo>
                    <a:cubicBezTo>
                      <a:pt x="2483" y="13653"/>
                      <a:pt x="2414" y="13160"/>
                      <a:pt x="2315" y="12677"/>
                    </a:cubicBezTo>
                    <a:cubicBezTo>
                      <a:pt x="2069" y="11377"/>
                      <a:pt x="1793" y="10077"/>
                      <a:pt x="1557" y="8776"/>
                    </a:cubicBezTo>
                    <a:cubicBezTo>
                      <a:pt x="1271" y="7240"/>
                      <a:pt x="1005" y="5703"/>
                      <a:pt x="739" y="4166"/>
                    </a:cubicBezTo>
                    <a:cubicBezTo>
                      <a:pt x="572" y="3211"/>
                      <a:pt x="424" y="2245"/>
                      <a:pt x="276" y="1280"/>
                    </a:cubicBezTo>
                    <a:cubicBezTo>
                      <a:pt x="217" y="876"/>
                      <a:pt x="345" y="581"/>
                      <a:pt x="621" y="443"/>
                    </a:cubicBezTo>
                    <a:cubicBezTo>
                      <a:pt x="759" y="384"/>
                      <a:pt x="907" y="334"/>
                      <a:pt x="1055" y="315"/>
                    </a:cubicBezTo>
                    <a:cubicBezTo>
                      <a:pt x="1226" y="282"/>
                      <a:pt x="1397" y="267"/>
                      <a:pt x="1568" y="267"/>
                    </a:cubicBezTo>
                    <a:cubicBezTo>
                      <a:pt x="1957" y="267"/>
                      <a:pt x="2343" y="343"/>
                      <a:pt x="2719" y="453"/>
                    </a:cubicBezTo>
                    <a:cubicBezTo>
                      <a:pt x="3537" y="689"/>
                      <a:pt x="4335" y="955"/>
                      <a:pt x="5133" y="1231"/>
                    </a:cubicBezTo>
                    <a:cubicBezTo>
                      <a:pt x="5990" y="1526"/>
                      <a:pt x="6837" y="1861"/>
                      <a:pt x="7743" y="2196"/>
                    </a:cubicBezTo>
                    <a:cubicBezTo>
                      <a:pt x="7310" y="2886"/>
                      <a:pt x="6906" y="3526"/>
                      <a:pt x="6492" y="4166"/>
                    </a:cubicBezTo>
                    <a:cubicBezTo>
                      <a:pt x="6453" y="4235"/>
                      <a:pt x="6374" y="4294"/>
                      <a:pt x="6295" y="4373"/>
                    </a:cubicBezTo>
                    <a:cubicBezTo>
                      <a:pt x="6246" y="4265"/>
                      <a:pt x="6226" y="4186"/>
                      <a:pt x="6197" y="4117"/>
                    </a:cubicBezTo>
                    <a:cubicBezTo>
                      <a:pt x="6059" y="3762"/>
                      <a:pt x="5881" y="3428"/>
                      <a:pt x="5566" y="3191"/>
                    </a:cubicBezTo>
                    <a:cubicBezTo>
                      <a:pt x="5351" y="3024"/>
                      <a:pt x="5135" y="2940"/>
                      <a:pt x="4922" y="2940"/>
                    </a:cubicBezTo>
                    <a:cubicBezTo>
                      <a:pt x="4697" y="2940"/>
                      <a:pt x="4474" y="3033"/>
                      <a:pt x="4256" y="3221"/>
                    </a:cubicBezTo>
                    <a:cubicBezTo>
                      <a:pt x="4157" y="3309"/>
                      <a:pt x="4059" y="3408"/>
                      <a:pt x="3980" y="3526"/>
                    </a:cubicBezTo>
                    <a:cubicBezTo>
                      <a:pt x="3537" y="4137"/>
                      <a:pt x="3488" y="4836"/>
                      <a:pt x="3586" y="5555"/>
                    </a:cubicBezTo>
                    <a:cubicBezTo>
                      <a:pt x="3665" y="6196"/>
                      <a:pt x="4000" y="6728"/>
                      <a:pt x="4463" y="7161"/>
                    </a:cubicBezTo>
                    <a:cubicBezTo>
                      <a:pt x="5077" y="7747"/>
                      <a:pt x="5796" y="8061"/>
                      <a:pt x="6629" y="8061"/>
                    </a:cubicBezTo>
                    <a:cubicBezTo>
                      <a:pt x="6678" y="8061"/>
                      <a:pt x="6728" y="8060"/>
                      <a:pt x="6778" y="8057"/>
                    </a:cubicBezTo>
                    <a:cubicBezTo>
                      <a:pt x="7320" y="8038"/>
                      <a:pt x="7802" y="7821"/>
                      <a:pt x="8246" y="7516"/>
                    </a:cubicBezTo>
                    <a:lnTo>
                      <a:pt x="8246" y="7161"/>
                    </a:lnTo>
                    <a:cubicBezTo>
                      <a:pt x="8236" y="7161"/>
                      <a:pt x="8206" y="7161"/>
                      <a:pt x="8196" y="7171"/>
                    </a:cubicBezTo>
                    <a:cubicBezTo>
                      <a:pt x="7730" y="7597"/>
                      <a:pt x="7210" y="7807"/>
                      <a:pt x="6651" y="7807"/>
                    </a:cubicBezTo>
                    <a:cubicBezTo>
                      <a:pt x="6383" y="7807"/>
                      <a:pt x="6106" y="7759"/>
                      <a:pt x="5822" y="7663"/>
                    </a:cubicBezTo>
                    <a:cubicBezTo>
                      <a:pt x="4709" y="7289"/>
                      <a:pt x="3980" y="6540"/>
                      <a:pt x="3823" y="5348"/>
                    </a:cubicBezTo>
                    <a:cubicBezTo>
                      <a:pt x="3744" y="4679"/>
                      <a:pt x="3852" y="4028"/>
                      <a:pt x="4345" y="3516"/>
                    </a:cubicBezTo>
                    <a:cubicBezTo>
                      <a:pt x="4538" y="3308"/>
                      <a:pt x="4733" y="3202"/>
                      <a:pt x="4929" y="3202"/>
                    </a:cubicBezTo>
                    <a:cubicBezTo>
                      <a:pt x="5112" y="3202"/>
                      <a:pt x="5296" y="3296"/>
                      <a:pt x="5477" y="3487"/>
                    </a:cubicBezTo>
                    <a:cubicBezTo>
                      <a:pt x="5684" y="3703"/>
                      <a:pt x="5812" y="3989"/>
                      <a:pt x="5950" y="4245"/>
                    </a:cubicBezTo>
                    <a:cubicBezTo>
                      <a:pt x="6029" y="4383"/>
                      <a:pt x="6039" y="4570"/>
                      <a:pt x="6246" y="4610"/>
                    </a:cubicBezTo>
                    <a:cubicBezTo>
                      <a:pt x="6266" y="4612"/>
                      <a:pt x="6285" y="4614"/>
                      <a:pt x="6304" y="4614"/>
                    </a:cubicBezTo>
                    <a:cubicBezTo>
                      <a:pt x="6488" y="4614"/>
                      <a:pt x="6610" y="4487"/>
                      <a:pt x="6699" y="4344"/>
                    </a:cubicBezTo>
                    <a:cubicBezTo>
                      <a:pt x="7103" y="3684"/>
                      <a:pt x="7497" y="3014"/>
                      <a:pt x="7901" y="2344"/>
                    </a:cubicBezTo>
                    <a:cubicBezTo>
                      <a:pt x="7901" y="2334"/>
                      <a:pt x="7911" y="2324"/>
                      <a:pt x="7930" y="2314"/>
                    </a:cubicBezTo>
                    <a:cubicBezTo>
                      <a:pt x="8029" y="2354"/>
                      <a:pt x="8137" y="2393"/>
                      <a:pt x="8246" y="2433"/>
                    </a:cubicBezTo>
                    <a:lnTo>
                      <a:pt x="8246" y="2117"/>
                    </a:lnTo>
                    <a:cubicBezTo>
                      <a:pt x="8196" y="2108"/>
                      <a:pt x="8137" y="2098"/>
                      <a:pt x="8088" y="2078"/>
                    </a:cubicBezTo>
                    <a:cubicBezTo>
                      <a:pt x="6965" y="1605"/>
                      <a:pt x="5842" y="1152"/>
                      <a:pt x="4689" y="788"/>
                    </a:cubicBezTo>
                    <a:cubicBezTo>
                      <a:pt x="3803" y="512"/>
                      <a:pt x="2946" y="157"/>
                      <a:pt x="2030" y="39"/>
                    </a:cubicBezTo>
                    <a:cubicBezTo>
                      <a:pt x="1842" y="16"/>
                      <a:pt x="1658"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8764495" y="3834157"/>
                <a:ext cx="379483" cy="302505"/>
              </a:xfrm>
              <a:custGeom>
                <a:avLst/>
                <a:gdLst/>
                <a:ahLst/>
                <a:cxnLst/>
                <a:rect l="l" t="t" r="r" b="b"/>
                <a:pathLst>
                  <a:path w="6493" h="5175" extrusionOk="0">
                    <a:moveTo>
                      <a:pt x="2769" y="275"/>
                    </a:moveTo>
                    <a:lnTo>
                      <a:pt x="2769" y="275"/>
                    </a:lnTo>
                    <a:cubicBezTo>
                      <a:pt x="2837" y="806"/>
                      <a:pt x="1023" y="2849"/>
                      <a:pt x="366" y="2849"/>
                    </a:cubicBezTo>
                    <a:cubicBezTo>
                      <a:pt x="352" y="2849"/>
                      <a:pt x="339" y="2848"/>
                      <a:pt x="326" y="2846"/>
                    </a:cubicBezTo>
                    <a:cubicBezTo>
                      <a:pt x="365" y="2718"/>
                      <a:pt x="395" y="2600"/>
                      <a:pt x="454" y="2482"/>
                    </a:cubicBezTo>
                    <a:cubicBezTo>
                      <a:pt x="740" y="1891"/>
                      <a:pt x="1213" y="1438"/>
                      <a:pt x="1656" y="965"/>
                    </a:cubicBezTo>
                    <a:cubicBezTo>
                      <a:pt x="1882" y="718"/>
                      <a:pt x="2188" y="541"/>
                      <a:pt x="2464" y="354"/>
                    </a:cubicBezTo>
                    <a:cubicBezTo>
                      <a:pt x="2542" y="295"/>
                      <a:pt x="2661" y="305"/>
                      <a:pt x="2769" y="275"/>
                    </a:cubicBezTo>
                    <a:close/>
                    <a:moveTo>
                      <a:pt x="2714" y="0"/>
                    </a:moveTo>
                    <a:cubicBezTo>
                      <a:pt x="2649" y="0"/>
                      <a:pt x="2576" y="16"/>
                      <a:pt x="2493" y="49"/>
                    </a:cubicBezTo>
                    <a:cubicBezTo>
                      <a:pt x="2276" y="137"/>
                      <a:pt x="2030" y="246"/>
                      <a:pt x="1873" y="413"/>
                    </a:cubicBezTo>
                    <a:cubicBezTo>
                      <a:pt x="1390" y="896"/>
                      <a:pt x="917" y="1408"/>
                      <a:pt x="484" y="1930"/>
                    </a:cubicBezTo>
                    <a:cubicBezTo>
                      <a:pt x="306" y="2137"/>
                      <a:pt x="188" y="2413"/>
                      <a:pt x="90" y="2679"/>
                    </a:cubicBezTo>
                    <a:cubicBezTo>
                      <a:pt x="1" y="2915"/>
                      <a:pt x="109" y="3073"/>
                      <a:pt x="365" y="3142"/>
                    </a:cubicBezTo>
                    <a:cubicBezTo>
                      <a:pt x="395" y="3152"/>
                      <a:pt x="434" y="3161"/>
                      <a:pt x="464" y="3191"/>
                    </a:cubicBezTo>
                    <a:cubicBezTo>
                      <a:pt x="976" y="3693"/>
                      <a:pt x="1557" y="4107"/>
                      <a:pt x="2198" y="4432"/>
                    </a:cubicBezTo>
                    <a:cubicBezTo>
                      <a:pt x="3088" y="4887"/>
                      <a:pt x="3998" y="5175"/>
                      <a:pt x="4941" y="5175"/>
                    </a:cubicBezTo>
                    <a:cubicBezTo>
                      <a:pt x="5448" y="5175"/>
                      <a:pt x="5965" y="5091"/>
                      <a:pt x="6493" y="4905"/>
                    </a:cubicBezTo>
                    <a:lnTo>
                      <a:pt x="6493" y="4629"/>
                    </a:lnTo>
                    <a:cubicBezTo>
                      <a:pt x="6207" y="4708"/>
                      <a:pt x="5921" y="4806"/>
                      <a:pt x="5626" y="4856"/>
                    </a:cubicBezTo>
                    <a:cubicBezTo>
                      <a:pt x="5415" y="4889"/>
                      <a:pt x="5205" y="4904"/>
                      <a:pt x="4996" y="4904"/>
                    </a:cubicBezTo>
                    <a:cubicBezTo>
                      <a:pt x="4463" y="4904"/>
                      <a:pt x="3936" y="4805"/>
                      <a:pt x="3419" y="4649"/>
                    </a:cubicBezTo>
                    <a:cubicBezTo>
                      <a:pt x="2533" y="4383"/>
                      <a:pt x="1754" y="3940"/>
                      <a:pt x="1055" y="3358"/>
                    </a:cubicBezTo>
                    <a:cubicBezTo>
                      <a:pt x="937" y="3260"/>
                      <a:pt x="828" y="3171"/>
                      <a:pt x="720" y="3073"/>
                    </a:cubicBezTo>
                    <a:cubicBezTo>
                      <a:pt x="907" y="2935"/>
                      <a:pt x="1094" y="2807"/>
                      <a:pt x="1282" y="2669"/>
                    </a:cubicBezTo>
                    <a:cubicBezTo>
                      <a:pt x="2030" y="3280"/>
                      <a:pt x="2946" y="3496"/>
                      <a:pt x="3833" y="3752"/>
                    </a:cubicBezTo>
                    <a:cubicBezTo>
                      <a:pt x="4231" y="3873"/>
                      <a:pt x="4640" y="3963"/>
                      <a:pt x="5055" y="3963"/>
                    </a:cubicBezTo>
                    <a:cubicBezTo>
                      <a:pt x="5214" y="3963"/>
                      <a:pt x="5375" y="3950"/>
                      <a:pt x="5537" y="3920"/>
                    </a:cubicBezTo>
                    <a:cubicBezTo>
                      <a:pt x="5793" y="3880"/>
                      <a:pt x="6030" y="3782"/>
                      <a:pt x="6276" y="3713"/>
                    </a:cubicBezTo>
                    <a:cubicBezTo>
                      <a:pt x="6345" y="3693"/>
                      <a:pt x="6424" y="3664"/>
                      <a:pt x="6493" y="3644"/>
                    </a:cubicBezTo>
                    <a:lnTo>
                      <a:pt x="6493" y="3329"/>
                    </a:lnTo>
                    <a:cubicBezTo>
                      <a:pt x="6055" y="3519"/>
                      <a:pt x="5611" y="3695"/>
                      <a:pt x="5131" y="3695"/>
                    </a:cubicBezTo>
                    <a:cubicBezTo>
                      <a:pt x="5038" y="3695"/>
                      <a:pt x="4943" y="3688"/>
                      <a:pt x="4847" y="3674"/>
                    </a:cubicBezTo>
                    <a:cubicBezTo>
                      <a:pt x="4513" y="3624"/>
                      <a:pt x="4168" y="3575"/>
                      <a:pt x="3843" y="3477"/>
                    </a:cubicBezTo>
                    <a:cubicBezTo>
                      <a:pt x="3242" y="3289"/>
                      <a:pt x="2641" y="3073"/>
                      <a:pt x="2050" y="2846"/>
                    </a:cubicBezTo>
                    <a:cubicBezTo>
                      <a:pt x="1853" y="2777"/>
                      <a:pt x="1685" y="2629"/>
                      <a:pt x="1488" y="2511"/>
                    </a:cubicBezTo>
                    <a:cubicBezTo>
                      <a:pt x="1794" y="2245"/>
                      <a:pt x="2060" y="2009"/>
                      <a:pt x="2316" y="1772"/>
                    </a:cubicBezTo>
                    <a:cubicBezTo>
                      <a:pt x="2493" y="1881"/>
                      <a:pt x="2710" y="2038"/>
                      <a:pt x="2956" y="2166"/>
                    </a:cubicBezTo>
                    <a:cubicBezTo>
                      <a:pt x="3764" y="2561"/>
                      <a:pt x="4608" y="2848"/>
                      <a:pt x="5514" y="2848"/>
                    </a:cubicBezTo>
                    <a:cubicBezTo>
                      <a:pt x="5557" y="2848"/>
                      <a:pt x="5601" y="2848"/>
                      <a:pt x="5645" y="2846"/>
                    </a:cubicBezTo>
                    <a:cubicBezTo>
                      <a:pt x="5931" y="2836"/>
                      <a:pt x="6217" y="2748"/>
                      <a:pt x="6493" y="2698"/>
                    </a:cubicBezTo>
                    <a:lnTo>
                      <a:pt x="6493" y="2423"/>
                    </a:lnTo>
                    <a:cubicBezTo>
                      <a:pt x="6177" y="2522"/>
                      <a:pt x="5854" y="2587"/>
                      <a:pt x="5524" y="2587"/>
                    </a:cubicBezTo>
                    <a:cubicBezTo>
                      <a:pt x="5463" y="2587"/>
                      <a:pt x="5402" y="2585"/>
                      <a:pt x="5340" y="2580"/>
                    </a:cubicBezTo>
                    <a:cubicBezTo>
                      <a:pt x="4335" y="2501"/>
                      <a:pt x="3409" y="2176"/>
                      <a:pt x="2572" y="1625"/>
                    </a:cubicBezTo>
                    <a:cubicBezTo>
                      <a:pt x="2523" y="1595"/>
                      <a:pt x="2473" y="1566"/>
                      <a:pt x="2414" y="1526"/>
                    </a:cubicBezTo>
                    <a:cubicBezTo>
                      <a:pt x="2592" y="1260"/>
                      <a:pt x="2789" y="984"/>
                      <a:pt x="2966" y="718"/>
                    </a:cubicBezTo>
                    <a:cubicBezTo>
                      <a:pt x="3409" y="975"/>
                      <a:pt x="3853" y="1250"/>
                      <a:pt x="4296" y="1497"/>
                    </a:cubicBezTo>
                    <a:cubicBezTo>
                      <a:pt x="4798" y="1772"/>
                      <a:pt x="5330" y="1920"/>
                      <a:pt x="5892" y="1940"/>
                    </a:cubicBezTo>
                    <a:cubicBezTo>
                      <a:pt x="5907" y="1941"/>
                      <a:pt x="5923" y="1941"/>
                      <a:pt x="5939" y="1941"/>
                    </a:cubicBezTo>
                    <a:cubicBezTo>
                      <a:pt x="6128" y="1941"/>
                      <a:pt x="6310" y="1889"/>
                      <a:pt x="6493" y="1871"/>
                    </a:cubicBezTo>
                    <a:lnTo>
                      <a:pt x="6493" y="1595"/>
                    </a:lnTo>
                    <a:cubicBezTo>
                      <a:pt x="6319" y="1651"/>
                      <a:pt x="6144" y="1674"/>
                      <a:pt x="5968" y="1674"/>
                    </a:cubicBezTo>
                    <a:cubicBezTo>
                      <a:pt x="5774" y="1674"/>
                      <a:pt x="5581" y="1646"/>
                      <a:pt x="5389" y="1605"/>
                    </a:cubicBezTo>
                    <a:cubicBezTo>
                      <a:pt x="4552" y="1438"/>
                      <a:pt x="3862" y="975"/>
                      <a:pt x="3173" y="502"/>
                    </a:cubicBezTo>
                    <a:cubicBezTo>
                      <a:pt x="3124" y="472"/>
                      <a:pt x="3084" y="403"/>
                      <a:pt x="3064" y="344"/>
                    </a:cubicBezTo>
                    <a:cubicBezTo>
                      <a:pt x="2993" y="115"/>
                      <a:pt x="2885"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787524" y="3498193"/>
                <a:ext cx="356456" cy="227156"/>
              </a:xfrm>
              <a:custGeom>
                <a:avLst/>
                <a:gdLst/>
                <a:ahLst/>
                <a:cxnLst/>
                <a:rect l="l" t="t" r="r" b="b"/>
                <a:pathLst>
                  <a:path w="6099" h="3886" extrusionOk="0">
                    <a:moveTo>
                      <a:pt x="568" y="1894"/>
                    </a:moveTo>
                    <a:cubicBezTo>
                      <a:pt x="613" y="1894"/>
                      <a:pt x="668" y="1911"/>
                      <a:pt x="730" y="1945"/>
                    </a:cubicBezTo>
                    <a:cubicBezTo>
                      <a:pt x="848" y="2004"/>
                      <a:pt x="947" y="2093"/>
                      <a:pt x="1035" y="2191"/>
                    </a:cubicBezTo>
                    <a:cubicBezTo>
                      <a:pt x="1341" y="2506"/>
                      <a:pt x="1548" y="2891"/>
                      <a:pt x="1616" y="3324"/>
                    </a:cubicBezTo>
                    <a:cubicBezTo>
                      <a:pt x="1636" y="3413"/>
                      <a:pt x="1616" y="3531"/>
                      <a:pt x="1557" y="3590"/>
                    </a:cubicBezTo>
                    <a:cubicBezTo>
                      <a:pt x="1552" y="3598"/>
                      <a:pt x="1535" y="3602"/>
                      <a:pt x="1513" y="3602"/>
                    </a:cubicBezTo>
                    <a:cubicBezTo>
                      <a:pt x="1456" y="3602"/>
                      <a:pt x="1363" y="3579"/>
                      <a:pt x="1321" y="3551"/>
                    </a:cubicBezTo>
                    <a:cubicBezTo>
                      <a:pt x="1183" y="3442"/>
                      <a:pt x="1035" y="3334"/>
                      <a:pt x="937" y="3196"/>
                    </a:cubicBezTo>
                    <a:cubicBezTo>
                      <a:pt x="750" y="2920"/>
                      <a:pt x="592" y="2634"/>
                      <a:pt x="434" y="2349"/>
                    </a:cubicBezTo>
                    <a:cubicBezTo>
                      <a:pt x="405" y="2290"/>
                      <a:pt x="405" y="2221"/>
                      <a:pt x="395" y="2201"/>
                    </a:cubicBezTo>
                    <a:cubicBezTo>
                      <a:pt x="395" y="1998"/>
                      <a:pt x="455" y="1894"/>
                      <a:pt x="568" y="1894"/>
                    </a:cubicBezTo>
                    <a:close/>
                    <a:moveTo>
                      <a:pt x="4041" y="1"/>
                    </a:moveTo>
                    <a:cubicBezTo>
                      <a:pt x="2631" y="1"/>
                      <a:pt x="1411" y="487"/>
                      <a:pt x="415" y="1512"/>
                    </a:cubicBezTo>
                    <a:cubicBezTo>
                      <a:pt x="159" y="1777"/>
                      <a:pt x="1" y="2152"/>
                      <a:pt x="228" y="2526"/>
                    </a:cubicBezTo>
                    <a:cubicBezTo>
                      <a:pt x="375" y="2772"/>
                      <a:pt x="503" y="3029"/>
                      <a:pt x="661" y="3275"/>
                    </a:cubicBezTo>
                    <a:cubicBezTo>
                      <a:pt x="828" y="3521"/>
                      <a:pt x="1035" y="3738"/>
                      <a:pt x="1321" y="3846"/>
                    </a:cubicBezTo>
                    <a:cubicBezTo>
                      <a:pt x="1388" y="3872"/>
                      <a:pt x="1455" y="3886"/>
                      <a:pt x="1519" y="3886"/>
                    </a:cubicBezTo>
                    <a:cubicBezTo>
                      <a:pt x="1623" y="3886"/>
                      <a:pt x="1722" y="3850"/>
                      <a:pt x="1813" y="3777"/>
                    </a:cubicBezTo>
                    <a:cubicBezTo>
                      <a:pt x="1991" y="3649"/>
                      <a:pt x="2148" y="3501"/>
                      <a:pt x="2336" y="3383"/>
                    </a:cubicBezTo>
                    <a:cubicBezTo>
                      <a:pt x="2908" y="3030"/>
                      <a:pt x="3517" y="2742"/>
                      <a:pt x="4217" y="2742"/>
                    </a:cubicBezTo>
                    <a:cubicBezTo>
                      <a:pt x="4240" y="2742"/>
                      <a:pt x="4263" y="2742"/>
                      <a:pt x="4286" y="2743"/>
                    </a:cubicBezTo>
                    <a:cubicBezTo>
                      <a:pt x="4907" y="2763"/>
                      <a:pt x="5527" y="2841"/>
                      <a:pt x="6099" y="3127"/>
                    </a:cubicBezTo>
                    <a:lnTo>
                      <a:pt x="6099" y="2812"/>
                    </a:lnTo>
                    <a:cubicBezTo>
                      <a:pt x="5596" y="2615"/>
                      <a:pt x="5074" y="2526"/>
                      <a:pt x="4532" y="2487"/>
                    </a:cubicBezTo>
                    <a:cubicBezTo>
                      <a:pt x="4451" y="2481"/>
                      <a:pt x="4371" y="2478"/>
                      <a:pt x="4292" y="2478"/>
                    </a:cubicBezTo>
                    <a:cubicBezTo>
                      <a:pt x="3468" y="2478"/>
                      <a:pt x="2752" y="2796"/>
                      <a:pt x="2060" y="3245"/>
                    </a:cubicBezTo>
                    <a:cubicBezTo>
                      <a:pt x="2020" y="3275"/>
                      <a:pt x="1971" y="3304"/>
                      <a:pt x="1912" y="3344"/>
                    </a:cubicBezTo>
                    <a:cubicBezTo>
                      <a:pt x="1882" y="3226"/>
                      <a:pt x="1873" y="3107"/>
                      <a:pt x="1833" y="3019"/>
                    </a:cubicBezTo>
                    <a:cubicBezTo>
                      <a:pt x="1754" y="2851"/>
                      <a:pt x="1823" y="2772"/>
                      <a:pt x="1951" y="2703"/>
                    </a:cubicBezTo>
                    <a:cubicBezTo>
                      <a:pt x="2651" y="2339"/>
                      <a:pt x="3399" y="2122"/>
                      <a:pt x="4178" y="2034"/>
                    </a:cubicBezTo>
                    <a:cubicBezTo>
                      <a:pt x="4353" y="2010"/>
                      <a:pt x="4527" y="1999"/>
                      <a:pt x="4700" y="1999"/>
                    </a:cubicBezTo>
                    <a:cubicBezTo>
                      <a:pt x="5176" y="1999"/>
                      <a:pt x="5643" y="2083"/>
                      <a:pt x="6099" y="2221"/>
                    </a:cubicBezTo>
                    <a:lnTo>
                      <a:pt x="6099" y="1906"/>
                    </a:lnTo>
                    <a:cubicBezTo>
                      <a:pt x="5852" y="1866"/>
                      <a:pt x="5606" y="1817"/>
                      <a:pt x="5360" y="1777"/>
                    </a:cubicBezTo>
                    <a:cubicBezTo>
                      <a:pt x="5134" y="1746"/>
                      <a:pt x="4911" y="1732"/>
                      <a:pt x="4690" y="1732"/>
                    </a:cubicBezTo>
                    <a:cubicBezTo>
                      <a:pt x="4070" y="1732"/>
                      <a:pt x="3465" y="1847"/>
                      <a:pt x="2877" y="2043"/>
                    </a:cubicBezTo>
                    <a:cubicBezTo>
                      <a:pt x="2454" y="2181"/>
                      <a:pt x="2050" y="2378"/>
                      <a:pt x="1626" y="2546"/>
                    </a:cubicBezTo>
                    <a:cubicBezTo>
                      <a:pt x="1548" y="2418"/>
                      <a:pt x="1439" y="2250"/>
                      <a:pt x="1321" y="2063"/>
                    </a:cubicBezTo>
                    <a:cubicBezTo>
                      <a:pt x="1380" y="2024"/>
                      <a:pt x="1439" y="1974"/>
                      <a:pt x="1498" y="1945"/>
                    </a:cubicBezTo>
                    <a:cubicBezTo>
                      <a:pt x="2296" y="1472"/>
                      <a:pt x="3153" y="1196"/>
                      <a:pt x="4079" y="1117"/>
                    </a:cubicBezTo>
                    <a:cubicBezTo>
                      <a:pt x="4226" y="1104"/>
                      <a:pt x="4372" y="1098"/>
                      <a:pt x="4516" y="1098"/>
                    </a:cubicBezTo>
                    <a:cubicBezTo>
                      <a:pt x="5029" y="1098"/>
                      <a:pt x="5526" y="1184"/>
                      <a:pt x="6010" y="1383"/>
                    </a:cubicBezTo>
                    <a:cubicBezTo>
                      <a:pt x="6039" y="1393"/>
                      <a:pt x="6069" y="1393"/>
                      <a:pt x="6099" y="1393"/>
                    </a:cubicBezTo>
                    <a:lnTo>
                      <a:pt x="6099" y="1117"/>
                    </a:lnTo>
                    <a:cubicBezTo>
                      <a:pt x="5608" y="936"/>
                      <a:pt x="5092" y="830"/>
                      <a:pt x="4567" y="830"/>
                    </a:cubicBezTo>
                    <a:cubicBezTo>
                      <a:pt x="4523" y="830"/>
                      <a:pt x="4478" y="830"/>
                      <a:pt x="4434" y="832"/>
                    </a:cubicBezTo>
                    <a:cubicBezTo>
                      <a:pt x="3262" y="871"/>
                      <a:pt x="2188" y="1186"/>
                      <a:pt x="1213" y="1827"/>
                    </a:cubicBezTo>
                    <a:cubicBezTo>
                      <a:pt x="1183" y="1837"/>
                      <a:pt x="1153" y="1856"/>
                      <a:pt x="1134" y="1866"/>
                    </a:cubicBezTo>
                    <a:cubicBezTo>
                      <a:pt x="986" y="1777"/>
                      <a:pt x="838" y="1699"/>
                      <a:pt x="690" y="1620"/>
                    </a:cubicBezTo>
                    <a:cubicBezTo>
                      <a:pt x="1489" y="729"/>
                      <a:pt x="2819" y="262"/>
                      <a:pt x="4074" y="262"/>
                    </a:cubicBezTo>
                    <a:cubicBezTo>
                      <a:pt x="4817" y="262"/>
                      <a:pt x="5534" y="426"/>
                      <a:pt x="6099" y="763"/>
                    </a:cubicBezTo>
                    <a:lnTo>
                      <a:pt x="6099" y="448"/>
                    </a:lnTo>
                    <a:cubicBezTo>
                      <a:pt x="5517" y="132"/>
                      <a:pt x="4897" y="34"/>
                      <a:pt x="4247" y="4"/>
                    </a:cubicBezTo>
                    <a:cubicBezTo>
                      <a:pt x="4177" y="2"/>
                      <a:pt x="4109"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526143" y="1803935"/>
                <a:ext cx="617822" cy="111181"/>
              </a:xfrm>
              <a:custGeom>
                <a:avLst/>
                <a:gdLst/>
                <a:ahLst/>
                <a:cxnLst/>
                <a:rect l="l" t="t" r="r" b="b"/>
                <a:pathLst>
                  <a:path w="10571" h="1902" extrusionOk="0">
                    <a:moveTo>
                      <a:pt x="10571" y="1"/>
                    </a:moveTo>
                    <a:cubicBezTo>
                      <a:pt x="10442" y="11"/>
                      <a:pt x="10314" y="20"/>
                      <a:pt x="10186" y="30"/>
                    </a:cubicBezTo>
                    <a:cubicBezTo>
                      <a:pt x="9211" y="139"/>
                      <a:pt x="8246" y="247"/>
                      <a:pt x="7271" y="365"/>
                    </a:cubicBezTo>
                    <a:cubicBezTo>
                      <a:pt x="6108" y="493"/>
                      <a:pt x="4946" y="631"/>
                      <a:pt x="3783" y="779"/>
                    </a:cubicBezTo>
                    <a:cubicBezTo>
                      <a:pt x="2749" y="907"/>
                      <a:pt x="1715" y="1045"/>
                      <a:pt x="680" y="1183"/>
                    </a:cubicBezTo>
                    <a:cubicBezTo>
                      <a:pt x="434" y="1222"/>
                      <a:pt x="208" y="1321"/>
                      <a:pt x="80" y="1537"/>
                    </a:cubicBezTo>
                    <a:cubicBezTo>
                      <a:pt x="30" y="1616"/>
                      <a:pt x="1" y="1725"/>
                      <a:pt x="30" y="1794"/>
                    </a:cubicBezTo>
                    <a:cubicBezTo>
                      <a:pt x="60" y="1853"/>
                      <a:pt x="178" y="1902"/>
                      <a:pt x="257" y="1902"/>
                    </a:cubicBezTo>
                    <a:cubicBezTo>
                      <a:pt x="533" y="1892"/>
                      <a:pt x="818" y="1872"/>
                      <a:pt x="1094" y="1843"/>
                    </a:cubicBezTo>
                    <a:cubicBezTo>
                      <a:pt x="2660" y="1656"/>
                      <a:pt x="4217" y="1459"/>
                      <a:pt x="5783" y="1271"/>
                    </a:cubicBezTo>
                    <a:cubicBezTo>
                      <a:pt x="7024" y="1114"/>
                      <a:pt x="8265" y="956"/>
                      <a:pt x="9507" y="808"/>
                    </a:cubicBezTo>
                    <a:cubicBezTo>
                      <a:pt x="9861" y="769"/>
                      <a:pt x="10216" y="740"/>
                      <a:pt x="10571" y="710"/>
                    </a:cubicBezTo>
                    <a:lnTo>
                      <a:pt x="10571" y="434"/>
                    </a:lnTo>
                    <a:cubicBezTo>
                      <a:pt x="10048" y="493"/>
                      <a:pt x="9517" y="543"/>
                      <a:pt x="8994" y="611"/>
                    </a:cubicBezTo>
                    <a:cubicBezTo>
                      <a:pt x="8206" y="700"/>
                      <a:pt x="7418" y="808"/>
                      <a:pt x="6630" y="897"/>
                    </a:cubicBezTo>
                    <a:cubicBezTo>
                      <a:pt x="5635" y="1015"/>
                      <a:pt x="4631" y="1124"/>
                      <a:pt x="3626" y="1242"/>
                    </a:cubicBezTo>
                    <a:cubicBezTo>
                      <a:pt x="2542" y="1380"/>
                      <a:pt x="1459" y="1518"/>
                      <a:pt x="375" y="1656"/>
                    </a:cubicBezTo>
                    <a:cubicBezTo>
                      <a:pt x="365" y="1636"/>
                      <a:pt x="365" y="1616"/>
                      <a:pt x="355" y="1597"/>
                    </a:cubicBezTo>
                    <a:cubicBezTo>
                      <a:pt x="464" y="1547"/>
                      <a:pt x="572" y="1478"/>
                      <a:pt x="690" y="1459"/>
                    </a:cubicBezTo>
                    <a:cubicBezTo>
                      <a:pt x="1429" y="1350"/>
                      <a:pt x="2178" y="1242"/>
                      <a:pt x="2926" y="1153"/>
                    </a:cubicBezTo>
                    <a:cubicBezTo>
                      <a:pt x="3872" y="1025"/>
                      <a:pt x="4828" y="917"/>
                      <a:pt x="5773" y="808"/>
                    </a:cubicBezTo>
                    <a:cubicBezTo>
                      <a:pt x="6601" y="710"/>
                      <a:pt x="7428" y="611"/>
                      <a:pt x="8256" y="523"/>
                    </a:cubicBezTo>
                    <a:cubicBezTo>
                      <a:pt x="8985" y="434"/>
                      <a:pt x="9714" y="355"/>
                      <a:pt x="10442" y="277"/>
                    </a:cubicBezTo>
                    <a:cubicBezTo>
                      <a:pt x="10456" y="273"/>
                      <a:pt x="10470" y="272"/>
                      <a:pt x="10484" y="272"/>
                    </a:cubicBezTo>
                    <a:cubicBezTo>
                      <a:pt x="10514" y="272"/>
                      <a:pt x="10544" y="277"/>
                      <a:pt x="10571" y="277"/>
                    </a:cubicBezTo>
                    <a:lnTo>
                      <a:pt x="10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8637370" y="1932932"/>
                <a:ext cx="506601" cy="281461"/>
              </a:xfrm>
              <a:custGeom>
                <a:avLst/>
                <a:gdLst/>
                <a:ahLst/>
                <a:cxnLst/>
                <a:rect l="l" t="t" r="r" b="b"/>
                <a:pathLst>
                  <a:path w="8668" h="4815" extrusionOk="0">
                    <a:moveTo>
                      <a:pt x="8668" y="0"/>
                    </a:moveTo>
                    <a:cubicBezTo>
                      <a:pt x="8589" y="30"/>
                      <a:pt x="8500" y="59"/>
                      <a:pt x="8421" y="99"/>
                    </a:cubicBezTo>
                    <a:cubicBezTo>
                      <a:pt x="6323" y="1084"/>
                      <a:pt x="4235" y="2069"/>
                      <a:pt x="2146" y="3054"/>
                    </a:cubicBezTo>
                    <a:cubicBezTo>
                      <a:pt x="1624" y="3300"/>
                      <a:pt x="1112" y="3566"/>
                      <a:pt x="590" y="3822"/>
                    </a:cubicBezTo>
                    <a:cubicBezTo>
                      <a:pt x="294" y="3970"/>
                      <a:pt x="137" y="4236"/>
                      <a:pt x="48" y="4551"/>
                    </a:cubicBezTo>
                    <a:cubicBezTo>
                      <a:pt x="0" y="4718"/>
                      <a:pt x="62" y="4815"/>
                      <a:pt x="196" y="4815"/>
                    </a:cubicBezTo>
                    <a:cubicBezTo>
                      <a:pt x="228" y="4815"/>
                      <a:pt x="264" y="4809"/>
                      <a:pt x="304" y="4798"/>
                    </a:cubicBezTo>
                    <a:cubicBezTo>
                      <a:pt x="373" y="4768"/>
                      <a:pt x="442" y="4738"/>
                      <a:pt x="521" y="4699"/>
                    </a:cubicBezTo>
                    <a:cubicBezTo>
                      <a:pt x="1861" y="4088"/>
                      <a:pt x="3210" y="3487"/>
                      <a:pt x="4550" y="2857"/>
                    </a:cubicBezTo>
                    <a:cubicBezTo>
                      <a:pt x="5860" y="2236"/>
                      <a:pt x="7160" y="1596"/>
                      <a:pt x="8461" y="966"/>
                    </a:cubicBezTo>
                    <a:cubicBezTo>
                      <a:pt x="8530" y="936"/>
                      <a:pt x="8599" y="926"/>
                      <a:pt x="8668" y="907"/>
                    </a:cubicBezTo>
                    <a:lnTo>
                      <a:pt x="8668" y="591"/>
                    </a:lnTo>
                    <a:cubicBezTo>
                      <a:pt x="8283" y="769"/>
                      <a:pt x="7879" y="946"/>
                      <a:pt x="7505" y="1143"/>
                    </a:cubicBezTo>
                    <a:cubicBezTo>
                      <a:pt x="5771" y="2030"/>
                      <a:pt x="3988" y="2808"/>
                      <a:pt x="2205" y="3586"/>
                    </a:cubicBezTo>
                    <a:cubicBezTo>
                      <a:pt x="1644" y="3832"/>
                      <a:pt x="1102" y="4128"/>
                      <a:pt x="551" y="4394"/>
                    </a:cubicBezTo>
                    <a:cubicBezTo>
                      <a:pt x="501" y="4413"/>
                      <a:pt x="452" y="4433"/>
                      <a:pt x="383" y="4463"/>
                    </a:cubicBezTo>
                    <a:cubicBezTo>
                      <a:pt x="432" y="4246"/>
                      <a:pt x="570" y="4138"/>
                      <a:pt x="728" y="4059"/>
                    </a:cubicBezTo>
                    <a:cubicBezTo>
                      <a:pt x="1122" y="3852"/>
                      <a:pt x="1516" y="3655"/>
                      <a:pt x="1920" y="3458"/>
                    </a:cubicBezTo>
                    <a:cubicBezTo>
                      <a:pt x="4117" y="2424"/>
                      <a:pt x="6313" y="1389"/>
                      <a:pt x="8510" y="345"/>
                    </a:cubicBezTo>
                    <a:cubicBezTo>
                      <a:pt x="8559" y="325"/>
                      <a:pt x="8618" y="296"/>
                      <a:pt x="8668" y="276"/>
                    </a:cubicBezTo>
                    <a:lnTo>
                      <a:pt x="8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8952816" y="4323491"/>
                <a:ext cx="191174" cy="246037"/>
              </a:xfrm>
              <a:custGeom>
                <a:avLst/>
                <a:gdLst/>
                <a:ahLst/>
                <a:cxnLst/>
                <a:rect l="l" t="t" r="r" b="b"/>
                <a:pathLst>
                  <a:path w="3271" h="4209" extrusionOk="0">
                    <a:moveTo>
                      <a:pt x="3271" y="0"/>
                    </a:moveTo>
                    <a:cubicBezTo>
                      <a:pt x="3221" y="50"/>
                      <a:pt x="3162" y="99"/>
                      <a:pt x="3133" y="168"/>
                    </a:cubicBezTo>
                    <a:cubicBezTo>
                      <a:pt x="2788" y="798"/>
                      <a:pt x="2453" y="1439"/>
                      <a:pt x="2098" y="2059"/>
                    </a:cubicBezTo>
                    <a:cubicBezTo>
                      <a:pt x="1916" y="2380"/>
                      <a:pt x="1777" y="2490"/>
                      <a:pt x="1522" y="2490"/>
                    </a:cubicBezTo>
                    <a:cubicBezTo>
                      <a:pt x="1432" y="2490"/>
                      <a:pt x="1328" y="2476"/>
                      <a:pt x="1202" y="2453"/>
                    </a:cubicBezTo>
                    <a:cubicBezTo>
                      <a:pt x="956" y="2414"/>
                      <a:pt x="719" y="2365"/>
                      <a:pt x="483" y="2365"/>
                    </a:cubicBezTo>
                    <a:cubicBezTo>
                      <a:pt x="227" y="2365"/>
                      <a:pt x="30" y="2562"/>
                      <a:pt x="20" y="2768"/>
                    </a:cubicBezTo>
                    <a:cubicBezTo>
                      <a:pt x="0" y="2956"/>
                      <a:pt x="138" y="3094"/>
                      <a:pt x="414" y="3153"/>
                    </a:cubicBezTo>
                    <a:cubicBezTo>
                      <a:pt x="601" y="3192"/>
                      <a:pt x="788" y="3222"/>
                      <a:pt x="975" y="3251"/>
                    </a:cubicBezTo>
                    <a:cubicBezTo>
                      <a:pt x="887" y="3488"/>
                      <a:pt x="690" y="3734"/>
                      <a:pt x="936" y="3931"/>
                    </a:cubicBezTo>
                    <a:cubicBezTo>
                      <a:pt x="1003" y="3987"/>
                      <a:pt x="1069" y="4009"/>
                      <a:pt x="1133" y="4009"/>
                    </a:cubicBezTo>
                    <a:cubicBezTo>
                      <a:pt x="1296" y="4009"/>
                      <a:pt x="1451" y="3870"/>
                      <a:pt x="1606" y="3793"/>
                    </a:cubicBezTo>
                    <a:cubicBezTo>
                      <a:pt x="1655" y="3891"/>
                      <a:pt x="1694" y="3990"/>
                      <a:pt x="1763" y="4079"/>
                    </a:cubicBezTo>
                    <a:cubicBezTo>
                      <a:pt x="1839" y="4166"/>
                      <a:pt x="1921" y="4208"/>
                      <a:pt x="1998" y="4208"/>
                    </a:cubicBezTo>
                    <a:cubicBezTo>
                      <a:pt x="2102" y="4208"/>
                      <a:pt x="2195" y="4132"/>
                      <a:pt x="2246" y="3990"/>
                    </a:cubicBezTo>
                    <a:cubicBezTo>
                      <a:pt x="2285" y="3901"/>
                      <a:pt x="2315" y="3803"/>
                      <a:pt x="2325" y="3704"/>
                    </a:cubicBezTo>
                    <a:cubicBezTo>
                      <a:pt x="2463" y="2926"/>
                      <a:pt x="2837" y="2256"/>
                      <a:pt x="3271" y="1616"/>
                    </a:cubicBezTo>
                    <a:lnTo>
                      <a:pt x="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9085202" y="4758702"/>
                <a:ext cx="58796" cy="149820"/>
              </a:xfrm>
              <a:custGeom>
                <a:avLst/>
                <a:gdLst/>
                <a:ahLst/>
                <a:cxnLst/>
                <a:rect l="l" t="t" r="r" b="b"/>
                <a:pathLst>
                  <a:path w="1006" h="2563" extrusionOk="0">
                    <a:moveTo>
                      <a:pt x="954" y="0"/>
                    </a:moveTo>
                    <a:cubicBezTo>
                      <a:pt x="564" y="0"/>
                      <a:pt x="251" y="216"/>
                      <a:pt x="109" y="612"/>
                    </a:cubicBezTo>
                    <a:cubicBezTo>
                      <a:pt x="1" y="947"/>
                      <a:pt x="50" y="1282"/>
                      <a:pt x="109" y="1617"/>
                    </a:cubicBezTo>
                    <a:cubicBezTo>
                      <a:pt x="198" y="2129"/>
                      <a:pt x="434" y="2504"/>
                      <a:pt x="1006" y="2563"/>
                    </a:cubicBezTo>
                    <a:lnTo>
                      <a:pt x="1006" y="2248"/>
                    </a:lnTo>
                    <a:cubicBezTo>
                      <a:pt x="631" y="2228"/>
                      <a:pt x="572" y="2188"/>
                      <a:pt x="454" y="1814"/>
                    </a:cubicBezTo>
                    <a:cubicBezTo>
                      <a:pt x="395" y="1637"/>
                      <a:pt x="346" y="1440"/>
                      <a:pt x="316" y="1253"/>
                    </a:cubicBezTo>
                    <a:cubicBezTo>
                      <a:pt x="227" y="662"/>
                      <a:pt x="493" y="277"/>
                      <a:pt x="1006" y="238"/>
                    </a:cubicBezTo>
                    <a:lnTo>
                      <a:pt x="1006" y="2"/>
                    </a:lnTo>
                    <a:cubicBezTo>
                      <a:pt x="988" y="1"/>
                      <a:pt x="971"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9117465" y="4456813"/>
                <a:ext cx="26534" cy="74004"/>
              </a:xfrm>
              <a:custGeom>
                <a:avLst/>
                <a:gdLst/>
                <a:ahLst/>
                <a:cxnLst/>
                <a:rect l="l" t="t" r="r" b="b"/>
                <a:pathLst>
                  <a:path w="454" h="1266" extrusionOk="0">
                    <a:moveTo>
                      <a:pt x="422" y="0"/>
                    </a:moveTo>
                    <a:cubicBezTo>
                      <a:pt x="417" y="0"/>
                      <a:pt x="414" y="1"/>
                      <a:pt x="414" y="5"/>
                    </a:cubicBezTo>
                    <a:cubicBezTo>
                      <a:pt x="296" y="251"/>
                      <a:pt x="158" y="487"/>
                      <a:pt x="79" y="753"/>
                    </a:cubicBezTo>
                    <a:cubicBezTo>
                      <a:pt x="0" y="1000"/>
                      <a:pt x="197" y="1226"/>
                      <a:pt x="454" y="1266"/>
                    </a:cubicBezTo>
                    <a:lnTo>
                      <a:pt x="454" y="990"/>
                    </a:lnTo>
                    <a:cubicBezTo>
                      <a:pt x="296" y="862"/>
                      <a:pt x="296" y="753"/>
                      <a:pt x="454" y="517"/>
                    </a:cubicBezTo>
                    <a:lnTo>
                      <a:pt x="454" y="5"/>
                    </a:lnTo>
                    <a:cubicBezTo>
                      <a:pt x="447" y="5"/>
                      <a:pt x="432"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9120329" y="4791024"/>
                <a:ext cx="23670" cy="66814"/>
              </a:xfrm>
              <a:custGeom>
                <a:avLst/>
                <a:gdLst/>
                <a:ahLst/>
                <a:cxnLst/>
                <a:rect l="l" t="t" r="r" b="b"/>
                <a:pathLst>
                  <a:path w="405" h="1143" extrusionOk="0">
                    <a:moveTo>
                      <a:pt x="405" y="0"/>
                    </a:moveTo>
                    <a:cubicBezTo>
                      <a:pt x="109" y="158"/>
                      <a:pt x="1" y="650"/>
                      <a:pt x="217" y="975"/>
                    </a:cubicBezTo>
                    <a:cubicBezTo>
                      <a:pt x="257" y="1044"/>
                      <a:pt x="345" y="1094"/>
                      <a:pt x="405" y="1143"/>
                    </a:cubicBez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9134707" y="4487031"/>
                <a:ext cx="9293" cy="27649"/>
              </a:xfrm>
              <a:custGeom>
                <a:avLst/>
                <a:gdLst/>
                <a:ahLst/>
                <a:cxnLst/>
                <a:rect l="l" t="t" r="r" b="b"/>
                <a:pathLst>
                  <a:path w="159" h="473" extrusionOk="0">
                    <a:moveTo>
                      <a:pt x="159" y="0"/>
                    </a:moveTo>
                    <a:cubicBezTo>
                      <a:pt x="1" y="236"/>
                      <a:pt x="1" y="345"/>
                      <a:pt x="159" y="473"/>
                    </a:cubicBezTo>
                    <a:lnTo>
                      <a:pt x="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8375872" y="3719130"/>
                <a:ext cx="402511" cy="445193"/>
              </a:xfrm>
              <a:custGeom>
                <a:avLst/>
                <a:gdLst/>
                <a:ahLst/>
                <a:cxnLst/>
                <a:rect l="l" t="t" r="r" b="b"/>
                <a:pathLst>
                  <a:path w="6887" h="7616" extrusionOk="0">
                    <a:moveTo>
                      <a:pt x="6287" y="1261"/>
                    </a:moveTo>
                    <a:cubicBezTo>
                      <a:pt x="6325" y="1261"/>
                      <a:pt x="6364" y="1274"/>
                      <a:pt x="6404" y="1307"/>
                    </a:cubicBezTo>
                    <a:cubicBezTo>
                      <a:pt x="6492" y="1376"/>
                      <a:pt x="6551" y="1465"/>
                      <a:pt x="6611" y="1544"/>
                    </a:cubicBezTo>
                    <a:cubicBezTo>
                      <a:pt x="6551" y="1731"/>
                      <a:pt x="6522" y="1869"/>
                      <a:pt x="6463" y="1997"/>
                    </a:cubicBezTo>
                    <a:cubicBezTo>
                      <a:pt x="6216" y="2529"/>
                      <a:pt x="5813" y="2923"/>
                      <a:pt x="5340" y="3228"/>
                    </a:cubicBezTo>
                    <a:cubicBezTo>
                      <a:pt x="5222" y="3307"/>
                      <a:pt x="5064" y="3297"/>
                      <a:pt x="4916" y="3327"/>
                    </a:cubicBezTo>
                    <a:cubicBezTo>
                      <a:pt x="4926" y="3189"/>
                      <a:pt x="4906" y="3041"/>
                      <a:pt x="4956" y="2923"/>
                    </a:cubicBezTo>
                    <a:cubicBezTo>
                      <a:pt x="5212" y="2312"/>
                      <a:pt x="5616" y="1810"/>
                      <a:pt x="6098" y="1357"/>
                    </a:cubicBezTo>
                    <a:cubicBezTo>
                      <a:pt x="6160" y="1301"/>
                      <a:pt x="6222" y="1261"/>
                      <a:pt x="6287" y="1261"/>
                    </a:cubicBezTo>
                    <a:close/>
                    <a:moveTo>
                      <a:pt x="4080" y="2059"/>
                    </a:moveTo>
                    <a:cubicBezTo>
                      <a:pt x="4386" y="2059"/>
                      <a:pt x="4661" y="2193"/>
                      <a:pt x="4896" y="2420"/>
                    </a:cubicBezTo>
                    <a:cubicBezTo>
                      <a:pt x="4828" y="2568"/>
                      <a:pt x="4749" y="2726"/>
                      <a:pt x="4670" y="2883"/>
                    </a:cubicBezTo>
                    <a:cubicBezTo>
                      <a:pt x="4304" y="2575"/>
                      <a:pt x="3914" y="2419"/>
                      <a:pt x="3555" y="2419"/>
                    </a:cubicBezTo>
                    <a:cubicBezTo>
                      <a:pt x="3247" y="2419"/>
                      <a:pt x="2961" y="2534"/>
                      <a:pt x="2729" y="2765"/>
                    </a:cubicBezTo>
                    <a:cubicBezTo>
                      <a:pt x="2197" y="3287"/>
                      <a:pt x="2227" y="4105"/>
                      <a:pt x="2798" y="4775"/>
                    </a:cubicBezTo>
                    <a:cubicBezTo>
                      <a:pt x="2631" y="4932"/>
                      <a:pt x="2473" y="5070"/>
                      <a:pt x="2286" y="5238"/>
                    </a:cubicBezTo>
                    <a:cubicBezTo>
                      <a:pt x="1951" y="4489"/>
                      <a:pt x="1764" y="3760"/>
                      <a:pt x="2168" y="2992"/>
                    </a:cubicBezTo>
                    <a:cubicBezTo>
                      <a:pt x="2394" y="2568"/>
                      <a:pt x="2739" y="2302"/>
                      <a:pt x="3182" y="2184"/>
                    </a:cubicBezTo>
                    <a:cubicBezTo>
                      <a:pt x="3439" y="2125"/>
                      <a:pt x="3695" y="2095"/>
                      <a:pt x="3961" y="2066"/>
                    </a:cubicBezTo>
                    <a:cubicBezTo>
                      <a:pt x="4001" y="2061"/>
                      <a:pt x="4040" y="2059"/>
                      <a:pt x="4080" y="2059"/>
                    </a:cubicBezTo>
                    <a:close/>
                    <a:moveTo>
                      <a:pt x="4035" y="1084"/>
                    </a:moveTo>
                    <a:cubicBezTo>
                      <a:pt x="4402" y="1084"/>
                      <a:pt x="4765" y="1158"/>
                      <a:pt x="5123" y="1278"/>
                    </a:cubicBezTo>
                    <a:cubicBezTo>
                      <a:pt x="5261" y="1327"/>
                      <a:pt x="5389" y="1445"/>
                      <a:pt x="5537" y="1534"/>
                    </a:cubicBezTo>
                    <a:cubicBezTo>
                      <a:pt x="5369" y="1751"/>
                      <a:pt x="5212" y="1957"/>
                      <a:pt x="5044" y="2174"/>
                    </a:cubicBezTo>
                    <a:cubicBezTo>
                      <a:pt x="4694" y="1887"/>
                      <a:pt x="4328" y="1778"/>
                      <a:pt x="3956" y="1778"/>
                    </a:cubicBezTo>
                    <a:cubicBezTo>
                      <a:pt x="3575" y="1778"/>
                      <a:pt x="3187" y="1892"/>
                      <a:pt x="2798" y="2046"/>
                    </a:cubicBezTo>
                    <a:cubicBezTo>
                      <a:pt x="1981" y="2371"/>
                      <a:pt x="1577" y="3356"/>
                      <a:pt x="1685" y="4154"/>
                    </a:cubicBezTo>
                    <a:cubicBezTo>
                      <a:pt x="1754" y="4607"/>
                      <a:pt x="1872" y="5031"/>
                      <a:pt x="2109" y="5425"/>
                    </a:cubicBezTo>
                    <a:cubicBezTo>
                      <a:pt x="1931" y="5671"/>
                      <a:pt x="1754" y="5908"/>
                      <a:pt x="1577" y="6154"/>
                    </a:cubicBezTo>
                    <a:cubicBezTo>
                      <a:pt x="1567" y="6144"/>
                      <a:pt x="1547" y="6134"/>
                      <a:pt x="1537" y="6124"/>
                    </a:cubicBezTo>
                    <a:cubicBezTo>
                      <a:pt x="1124" y="5267"/>
                      <a:pt x="917" y="4381"/>
                      <a:pt x="1094" y="3435"/>
                    </a:cubicBezTo>
                    <a:cubicBezTo>
                      <a:pt x="1183" y="2943"/>
                      <a:pt x="1439" y="2519"/>
                      <a:pt x="1803" y="2164"/>
                    </a:cubicBezTo>
                    <a:cubicBezTo>
                      <a:pt x="2296" y="1701"/>
                      <a:pt x="2818" y="1297"/>
                      <a:pt x="3498" y="1140"/>
                    </a:cubicBezTo>
                    <a:cubicBezTo>
                      <a:pt x="3678" y="1101"/>
                      <a:pt x="3857" y="1084"/>
                      <a:pt x="4035" y="1084"/>
                    </a:cubicBezTo>
                    <a:close/>
                    <a:moveTo>
                      <a:pt x="4089" y="279"/>
                    </a:moveTo>
                    <a:cubicBezTo>
                      <a:pt x="4773" y="279"/>
                      <a:pt x="5422" y="469"/>
                      <a:pt x="6000" y="923"/>
                    </a:cubicBezTo>
                    <a:cubicBezTo>
                      <a:pt x="6029" y="943"/>
                      <a:pt x="6069" y="982"/>
                      <a:pt x="6098" y="1012"/>
                    </a:cubicBezTo>
                    <a:cubicBezTo>
                      <a:pt x="5970" y="1120"/>
                      <a:pt x="5842" y="1238"/>
                      <a:pt x="5724" y="1347"/>
                    </a:cubicBezTo>
                    <a:cubicBezTo>
                      <a:pt x="5317" y="994"/>
                      <a:pt x="4734" y="824"/>
                      <a:pt x="4127" y="824"/>
                    </a:cubicBezTo>
                    <a:cubicBezTo>
                      <a:pt x="3411" y="824"/>
                      <a:pt x="2662" y="1061"/>
                      <a:pt x="2128" y="1514"/>
                    </a:cubicBezTo>
                    <a:cubicBezTo>
                      <a:pt x="1577" y="1987"/>
                      <a:pt x="1065" y="2480"/>
                      <a:pt x="868" y="3208"/>
                    </a:cubicBezTo>
                    <a:cubicBezTo>
                      <a:pt x="680" y="3908"/>
                      <a:pt x="749" y="4597"/>
                      <a:pt x="946" y="5287"/>
                    </a:cubicBezTo>
                    <a:cubicBezTo>
                      <a:pt x="1055" y="5642"/>
                      <a:pt x="1222" y="5986"/>
                      <a:pt x="1360" y="6341"/>
                    </a:cubicBezTo>
                    <a:cubicBezTo>
                      <a:pt x="1380" y="6390"/>
                      <a:pt x="1390" y="6459"/>
                      <a:pt x="1380" y="6518"/>
                    </a:cubicBezTo>
                    <a:cubicBezTo>
                      <a:pt x="1331" y="6656"/>
                      <a:pt x="1271" y="6784"/>
                      <a:pt x="1212" y="6942"/>
                    </a:cubicBezTo>
                    <a:cubicBezTo>
                      <a:pt x="779" y="6331"/>
                      <a:pt x="493" y="5681"/>
                      <a:pt x="365" y="4962"/>
                    </a:cubicBezTo>
                    <a:cubicBezTo>
                      <a:pt x="148" y="3662"/>
                      <a:pt x="424" y="2480"/>
                      <a:pt x="1340" y="1504"/>
                    </a:cubicBezTo>
                    <a:cubicBezTo>
                      <a:pt x="1665" y="1169"/>
                      <a:pt x="2040" y="854"/>
                      <a:pt x="2444" y="618"/>
                    </a:cubicBezTo>
                    <a:cubicBezTo>
                      <a:pt x="2749" y="440"/>
                      <a:pt x="3143" y="371"/>
                      <a:pt x="3508" y="322"/>
                    </a:cubicBezTo>
                    <a:cubicBezTo>
                      <a:pt x="3703" y="294"/>
                      <a:pt x="3897" y="279"/>
                      <a:pt x="4089" y="279"/>
                    </a:cubicBezTo>
                    <a:close/>
                    <a:moveTo>
                      <a:pt x="3046" y="5006"/>
                    </a:moveTo>
                    <a:cubicBezTo>
                      <a:pt x="3108" y="5006"/>
                      <a:pt x="3170" y="5025"/>
                      <a:pt x="3232" y="5060"/>
                    </a:cubicBezTo>
                    <a:cubicBezTo>
                      <a:pt x="3389" y="5149"/>
                      <a:pt x="3389" y="5297"/>
                      <a:pt x="3340" y="5445"/>
                    </a:cubicBezTo>
                    <a:cubicBezTo>
                      <a:pt x="3074" y="6223"/>
                      <a:pt x="2582" y="6834"/>
                      <a:pt x="1882" y="7277"/>
                    </a:cubicBezTo>
                    <a:cubicBezTo>
                      <a:pt x="1833" y="7306"/>
                      <a:pt x="1774" y="7326"/>
                      <a:pt x="1715" y="7336"/>
                    </a:cubicBezTo>
                    <a:cubicBezTo>
                      <a:pt x="1691" y="7340"/>
                      <a:pt x="1669" y="7342"/>
                      <a:pt x="1649" y="7342"/>
                    </a:cubicBezTo>
                    <a:cubicBezTo>
                      <a:pt x="1527" y="7342"/>
                      <a:pt x="1470" y="7262"/>
                      <a:pt x="1478" y="7050"/>
                    </a:cubicBezTo>
                    <a:cubicBezTo>
                      <a:pt x="1498" y="6971"/>
                      <a:pt x="1537" y="6814"/>
                      <a:pt x="1606" y="6676"/>
                    </a:cubicBezTo>
                    <a:cubicBezTo>
                      <a:pt x="1902" y="6075"/>
                      <a:pt x="2316" y="5543"/>
                      <a:pt x="2818" y="5100"/>
                    </a:cubicBezTo>
                    <a:cubicBezTo>
                      <a:pt x="2894" y="5035"/>
                      <a:pt x="2970" y="5006"/>
                      <a:pt x="3046" y="5006"/>
                    </a:cubicBezTo>
                    <a:close/>
                    <a:moveTo>
                      <a:pt x="4057" y="1"/>
                    </a:moveTo>
                    <a:cubicBezTo>
                      <a:pt x="3872" y="1"/>
                      <a:pt x="3685" y="18"/>
                      <a:pt x="3498" y="56"/>
                    </a:cubicBezTo>
                    <a:cubicBezTo>
                      <a:pt x="2976" y="165"/>
                      <a:pt x="2453" y="243"/>
                      <a:pt x="2000" y="569"/>
                    </a:cubicBezTo>
                    <a:cubicBezTo>
                      <a:pt x="739" y="1465"/>
                      <a:pt x="40" y="2637"/>
                      <a:pt x="20" y="4203"/>
                    </a:cubicBezTo>
                    <a:cubicBezTo>
                      <a:pt x="1" y="5188"/>
                      <a:pt x="483" y="6528"/>
                      <a:pt x="1134" y="7287"/>
                    </a:cubicBezTo>
                    <a:cubicBezTo>
                      <a:pt x="1328" y="7515"/>
                      <a:pt x="1468" y="7615"/>
                      <a:pt x="1640" y="7615"/>
                    </a:cubicBezTo>
                    <a:cubicBezTo>
                      <a:pt x="1721" y="7615"/>
                      <a:pt x="1808" y="7593"/>
                      <a:pt x="1912" y="7553"/>
                    </a:cubicBezTo>
                    <a:cubicBezTo>
                      <a:pt x="2010" y="7513"/>
                      <a:pt x="2099" y="7464"/>
                      <a:pt x="2188" y="7405"/>
                    </a:cubicBezTo>
                    <a:cubicBezTo>
                      <a:pt x="2749" y="7021"/>
                      <a:pt x="3143" y="6489"/>
                      <a:pt x="3458" y="5908"/>
                    </a:cubicBezTo>
                    <a:cubicBezTo>
                      <a:pt x="3547" y="5740"/>
                      <a:pt x="3596" y="5543"/>
                      <a:pt x="3626" y="5366"/>
                    </a:cubicBezTo>
                    <a:cubicBezTo>
                      <a:pt x="3665" y="5100"/>
                      <a:pt x="3567" y="4913"/>
                      <a:pt x="3320" y="4804"/>
                    </a:cubicBezTo>
                    <a:cubicBezTo>
                      <a:pt x="2946" y="4627"/>
                      <a:pt x="2729" y="4331"/>
                      <a:pt x="2641" y="3928"/>
                    </a:cubicBezTo>
                    <a:cubicBezTo>
                      <a:pt x="2532" y="3406"/>
                      <a:pt x="2808" y="2883"/>
                      <a:pt x="3271" y="2736"/>
                    </a:cubicBezTo>
                    <a:cubicBezTo>
                      <a:pt x="3362" y="2706"/>
                      <a:pt x="3460" y="2693"/>
                      <a:pt x="3560" y="2693"/>
                    </a:cubicBezTo>
                    <a:cubicBezTo>
                      <a:pt x="3999" y="2693"/>
                      <a:pt x="4476" y="2956"/>
                      <a:pt x="4621" y="3317"/>
                    </a:cubicBezTo>
                    <a:cubicBezTo>
                      <a:pt x="4702" y="3529"/>
                      <a:pt x="4764" y="3613"/>
                      <a:pt x="4934" y="3613"/>
                    </a:cubicBezTo>
                    <a:cubicBezTo>
                      <a:pt x="4969" y="3613"/>
                      <a:pt x="5009" y="3609"/>
                      <a:pt x="5054" y="3603"/>
                    </a:cubicBezTo>
                    <a:cubicBezTo>
                      <a:pt x="5222" y="3583"/>
                      <a:pt x="5389" y="3524"/>
                      <a:pt x="5527" y="3435"/>
                    </a:cubicBezTo>
                    <a:cubicBezTo>
                      <a:pt x="5744" y="3287"/>
                      <a:pt x="5951" y="3120"/>
                      <a:pt x="6128" y="2933"/>
                    </a:cubicBezTo>
                    <a:cubicBezTo>
                      <a:pt x="6443" y="2617"/>
                      <a:pt x="6699" y="2253"/>
                      <a:pt x="6817" y="1820"/>
                    </a:cubicBezTo>
                    <a:cubicBezTo>
                      <a:pt x="6886" y="1563"/>
                      <a:pt x="6876" y="1307"/>
                      <a:pt x="6650" y="1120"/>
                    </a:cubicBezTo>
                    <a:cubicBezTo>
                      <a:pt x="6453" y="953"/>
                      <a:pt x="6266" y="756"/>
                      <a:pt x="6039" y="628"/>
                    </a:cubicBezTo>
                    <a:cubicBezTo>
                      <a:pt x="5734" y="440"/>
                      <a:pt x="5399" y="263"/>
                      <a:pt x="5054" y="155"/>
                    </a:cubicBezTo>
                    <a:cubicBezTo>
                      <a:pt x="4729" y="59"/>
                      <a:pt x="4396" y="1"/>
                      <a:pt x="4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8129454" y="4703994"/>
                <a:ext cx="522265" cy="396266"/>
              </a:xfrm>
              <a:custGeom>
                <a:avLst/>
                <a:gdLst/>
                <a:ahLst/>
                <a:cxnLst/>
                <a:rect l="l" t="t" r="r" b="b"/>
                <a:pathLst>
                  <a:path w="8936" h="6779" extrusionOk="0">
                    <a:moveTo>
                      <a:pt x="5583" y="277"/>
                    </a:moveTo>
                    <a:cubicBezTo>
                      <a:pt x="5711" y="277"/>
                      <a:pt x="5844" y="290"/>
                      <a:pt x="5980" y="317"/>
                    </a:cubicBezTo>
                    <a:cubicBezTo>
                      <a:pt x="6630" y="445"/>
                      <a:pt x="7280" y="563"/>
                      <a:pt x="7970" y="691"/>
                    </a:cubicBezTo>
                    <a:cubicBezTo>
                      <a:pt x="7674" y="967"/>
                      <a:pt x="7379" y="1263"/>
                      <a:pt x="7064" y="1519"/>
                    </a:cubicBezTo>
                    <a:cubicBezTo>
                      <a:pt x="5891" y="2445"/>
                      <a:pt x="4621" y="3223"/>
                      <a:pt x="3222" y="3755"/>
                    </a:cubicBezTo>
                    <a:cubicBezTo>
                      <a:pt x="2601" y="3987"/>
                      <a:pt x="1957" y="4060"/>
                      <a:pt x="1312" y="4060"/>
                    </a:cubicBezTo>
                    <a:cubicBezTo>
                      <a:pt x="1108" y="4060"/>
                      <a:pt x="904" y="4052"/>
                      <a:pt x="700" y="4041"/>
                    </a:cubicBezTo>
                    <a:cubicBezTo>
                      <a:pt x="1064" y="3853"/>
                      <a:pt x="1429" y="3666"/>
                      <a:pt x="1784" y="3469"/>
                    </a:cubicBezTo>
                    <a:cubicBezTo>
                      <a:pt x="2444" y="3105"/>
                      <a:pt x="2946" y="2573"/>
                      <a:pt x="3379" y="1972"/>
                    </a:cubicBezTo>
                    <a:cubicBezTo>
                      <a:pt x="3724" y="1509"/>
                      <a:pt x="4039" y="1026"/>
                      <a:pt x="4502" y="662"/>
                    </a:cubicBezTo>
                    <a:cubicBezTo>
                      <a:pt x="4836" y="402"/>
                      <a:pt x="5192" y="277"/>
                      <a:pt x="5583" y="277"/>
                    </a:cubicBezTo>
                    <a:close/>
                    <a:moveTo>
                      <a:pt x="8344" y="701"/>
                    </a:moveTo>
                    <a:cubicBezTo>
                      <a:pt x="8620" y="1499"/>
                      <a:pt x="8502" y="2267"/>
                      <a:pt x="8255" y="3065"/>
                    </a:cubicBezTo>
                    <a:cubicBezTo>
                      <a:pt x="7999" y="2789"/>
                      <a:pt x="7655" y="2642"/>
                      <a:pt x="7546" y="2267"/>
                    </a:cubicBezTo>
                    <a:cubicBezTo>
                      <a:pt x="7537" y="2231"/>
                      <a:pt x="7461" y="2178"/>
                      <a:pt x="7426" y="2178"/>
                    </a:cubicBezTo>
                    <a:cubicBezTo>
                      <a:pt x="7423" y="2178"/>
                      <a:pt x="7420" y="2178"/>
                      <a:pt x="7418" y="2179"/>
                    </a:cubicBezTo>
                    <a:cubicBezTo>
                      <a:pt x="7369" y="2198"/>
                      <a:pt x="7300" y="2277"/>
                      <a:pt x="7310" y="2317"/>
                    </a:cubicBezTo>
                    <a:cubicBezTo>
                      <a:pt x="7359" y="2455"/>
                      <a:pt x="7408" y="2602"/>
                      <a:pt x="7497" y="2711"/>
                    </a:cubicBezTo>
                    <a:cubicBezTo>
                      <a:pt x="7664" y="2898"/>
                      <a:pt x="7861" y="3055"/>
                      <a:pt x="8049" y="3223"/>
                    </a:cubicBezTo>
                    <a:cubicBezTo>
                      <a:pt x="8137" y="3302"/>
                      <a:pt x="8167" y="3361"/>
                      <a:pt x="8098" y="3469"/>
                    </a:cubicBezTo>
                    <a:cubicBezTo>
                      <a:pt x="7891" y="3843"/>
                      <a:pt x="7694" y="4218"/>
                      <a:pt x="7487" y="4602"/>
                    </a:cubicBezTo>
                    <a:cubicBezTo>
                      <a:pt x="6965" y="4247"/>
                      <a:pt x="6581" y="3853"/>
                      <a:pt x="6335" y="3331"/>
                    </a:cubicBezTo>
                    <a:cubicBezTo>
                      <a:pt x="6303" y="3260"/>
                      <a:pt x="6278" y="3176"/>
                      <a:pt x="6208" y="3176"/>
                    </a:cubicBezTo>
                    <a:cubicBezTo>
                      <a:pt x="6191" y="3176"/>
                      <a:pt x="6171" y="3182"/>
                      <a:pt x="6147" y="3193"/>
                    </a:cubicBezTo>
                    <a:cubicBezTo>
                      <a:pt x="6019" y="3243"/>
                      <a:pt x="6049" y="3361"/>
                      <a:pt x="6098" y="3459"/>
                    </a:cubicBezTo>
                    <a:cubicBezTo>
                      <a:pt x="6335" y="3932"/>
                      <a:pt x="6669" y="4316"/>
                      <a:pt x="7083" y="4641"/>
                    </a:cubicBezTo>
                    <a:cubicBezTo>
                      <a:pt x="7142" y="4691"/>
                      <a:pt x="7211" y="4740"/>
                      <a:pt x="7280" y="4799"/>
                    </a:cubicBezTo>
                    <a:cubicBezTo>
                      <a:pt x="7004" y="5144"/>
                      <a:pt x="6689" y="5429"/>
                      <a:pt x="6315" y="5666"/>
                    </a:cubicBezTo>
                    <a:cubicBezTo>
                      <a:pt x="6304" y="5671"/>
                      <a:pt x="6288" y="5674"/>
                      <a:pt x="6270" y="5674"/>
                    </a:cubicBezTo>
                    <a:cubicBezTo>
                      <a:pt x="6224" y="5674"/>
                      <a:pt x="6163" y="5658"/>
                      <a:pt x="6128" y="5636"/>
                    </a:cubicBezTo>
                    <a:cubicBezTo>
                      <a:pt x="5458" y="5272"/>
                      <a:pt x="5005" y="4740"/>
                      <a:pt x="4906" y="3962"/>
                    </a:cubicBezTo>
                    <a:cubicBezTo>
                      <a:pt x="4896" y="3912"/>
                      <a:pt x="4837" y="3834"/>
                      <a:pt x="4788" y="3834"/>
                    </a:cubicBezTo>
                    <a:cubicBezTo>
                      <a:pt x="4785" y="3833"/>
                      <a:pt x="4782" y="3833"/>
                      <a:pt x="4779" y="3833"/>
                    </a:cubicBezTo>
                    <a:cubicBezTo>
                      <a:pt x="4737" y="3833"/>
                      <a:pt x="4669" y="3887"/>
                      <a:pt x="4660" y="3932"/>
                    </a:cubicBezTo>
                    <a:cubicBezTo>
                      <a:pt x="4630" y="4001"/>
                      <a:pt x="4640" y="4080"/>
                      <a:pt x="4660" y="4149"/>
                    </a:cubicBezTo>
                    <a:cubicBezTo>
                      <a:pt x="4808" y="4819"/>
                      <a:pt x="5182" y="5351"/>
                      <a:pt x="5763" y="5735"/>
                    </a:cubicBezTo>
                    <a:cubicBezTo>
                      <a:pt x="5822" y="5784"/>
                      <a:pt x="5891" y="5823"/>
                      <a:pt x="5980" y="5883"/>
                    </a:cubicBezTo>
                    <a:cubicBezTo>
                      <a:pt x="5478" y="6139"/>
                      <a:pt x="4965" y="6316"/>
                      <a:pt x="4433" y="6405"/>
                    </a:cubicBezTo>
                    <a:cubicBezTo>
                      <a:pt x="4429" y="6406"/>
                      <a:pt x="4425" y="6406"/>
                      <a:pt x="4420" y="6406"/>
                    </a:cubicBezTo>
                    <a:cubicBezTo>
                      <a:pt x="4371" y="6406"/>
                      <a:pt x="4302" y="6362"/>
                      <a:pt x="4266" y="6326"/>
                    </a:cubicBezTo>
                    <a:cubicBezTo>
                      <a:pt x="3901" y="5932"/>
                      <a:pt x="3557" y="5538"/>
                      <a:pt x="3370" y="5026"/>
                    </a:cubicBezTo>
                    <a:cubicBezTo>
                      <a:pt x="3350" y="4937"/>
                      <a:pt x="3350" y="4838"/>
                      <a:pt x="3320" y="4760"/>
                    </a:cubicBezTo>
                    <a:cubicBezTo>
                      <a:pt x="3301" y="4701"/>
                      <a:pt x="3251" y="4651"/>
                      <a:pt x="3222" y="4602"/>
                    </a:cubicBezTo>
                    <a:cubicBezTo>
                      <a:pt x="3163" y="4641"/>
                      <a:pt x="3084" y="4671"/>
                      <a:pt x="3064" y="4730"/>
                    </a:cubicBezTo>
                    <a:cubicBezTo>
                      <a:pt x="3044" y="4799"/>
                      <a:pt x="3064" y="4878"/>
                      <a:pt x="3084" y="4957"/>
                    </a:cubicBezTo>
                    <a:cubicBezTo>
                      <a:pt x="3202" y="5400"/>
                      <a:pt x="3438" y="5774"/>
                      <a:pt x="3724" y="6119"/>
                    </a:cubicBezTo>
                    <a:cubicBezTo>
                      <a:pt x="3813" y="6218"/>
                      <a:pt x="3901" y="6326"/>
                      <a:pt x="4039" y="6493"/>
                    </a:cubicBezTo>
                    <a:cubicBezTo>
                      <a:pt x="3832" y="6493"/>
                      <a:pt x="3685" y="6493"/>
                      <a:pt x="3527" y="6483"/>
                    </a:cubicBezTo>
                    <a:cubicBezTo>
                      <a:pt x="3182" y="6464"/>
                      <a:pt x="2828" y="6454"/>
                      <a:pt x="2473" y="6405"/>
                    </a:cubicBezTo>
                    <a:cubicBezTo>
                      <a:pt x="2394" y="6395"/>
                      <a:pt x="2286" y="6316"/>
                      <a:pt x="2247" y="6227"/>
                    </a:cubicBezTo>
                    <a:cubicBezTo>
                      <a:pt x="2020" y="5833"/>
                      <a:pt x="1784" y="5439"/>
                      <a:pt x="1754" y="4957"/>
                    </a:cubicBezTo>
                    <a:cubicBezTo>
                      <a:pt x="1754" y="4917"/>
                      <a:pt x="1685" y="4858"/>
                      <a:pt x="1636" y="4848"/>
                    </a:cubicBezTo>
                    <a:cubicBezTo>
                      <a:pt x="1633" y="4847"/>
                      <a:pt x="1630" y="4847"/>
                      <a:pt x="1627" y="4847"/>
                    </a:cubicBezTo>
                    <a:cubicBezTo>
                      <a:pt x="1595" y="4847"/>
                      <a:pt x="1536" y="4891"/>
                      <a:pt x="1527" y="4927"/>
                    </a:cubicBezTo>
                    <a:cubicBezTo>
                      <a:pt x="1498" y="4996"/>
                      <a:pt x="1488" y="5075"/>
                      <a:pt x="1508" y="5134"/>
                    </a:cubicBezTo>
                    <a:cubicBezTo>
                      <a:pt x="1606" y="5459"/>
                      <a:pt x="1715" y="5784"/>
                      <a:pt x="1823" y="6089"/>
                    </a:cubicBezTo>
                    <a:cubicBezTo>
                      <a:pt x="1330" y="5942"/>
                      <a:pt x="345" y="4799"/>
                      <a:pt x="306" y="4326"/>
                    </a:cubicBezTo>
                    <a:cubicBezTo>
                      <a:pt x="562" y="4326"/>
                      <a:pt x="818" y="4331"/>
                      <a:pt x="1077" y="4331"/>
                    </a:cubicBezTo>
                    <a:cubicBezTo>
                      <a:pt x="1207" y="4331"/>
                      <a:pt x="1337" y="4329"/>
                      <a:pt x="1468" y="4326"/>
                    </a:cubicBezTo>
                    <a:cubicBezTo>
                      <a:pt x="2719" y="4316"/>
                      <a:pt x="3842" y="3873"/>
                      <a:pt x="4916" y="3262"/>
                    </a:cubicBezTo>
                    <a:cubicBezTo>
                      <a:pt x="6138" y="2563"/>
                      <a:pt x="7320" y="1804"/>
                      <a:pt x="8275" y="741"/>
                    </a:cubicBezTo>
                    <a:cubicBezTo>
                      <a:pt x="8285" y="731"/>
                      <a:pt x="8305" y="721"/>
                      <a:pt x="8344" y="701"/>
                    </a:cubicBezTo>
                    <a:close/>
                    <a:moveTo>
                      <a:pt x="5552" y="1"/>
                    </a:moveTo>
                    <a:cubicBezTo>
                      <a:pt x="5175" y="1"/>
                      <a:pt x="4816" y="112"/>
                      <a:pt x="4483" y="346"/>
                    </a:cubicBezTo>
                    <a:cubicBezTo>
                      <a:pt x="3951" y="711"/>
                      <a:pt x="3586" y="1223"/>
                      <a:pt x="3222" y="1735"/>
                    </a:cubicBezTo>
                    <a:cubicBezTo>
                      <a:pt x="2769" y="2366"/>
                      <a:pt x="2266" y="2927"/>
                      <a:pt x="1567" y="3282"/>
                    </a:cubicBezTo>
                    <a:cubicBezTo>
                      <a:pt x="1114" y="3518"/>
                      <a:pt x="631" y="3706"/>
                      <a:pt x="158" y="3912"/>
                    </a:cubicBezTo>
                    <a:cubicBezTo>
                      <a:pt x="99" y="3942"/>
                      <a:pt x="1" y="4001"/>
                      <a:pt x="1" y="4050"/>
                    </a:cubicBezTo>
                    <a:cubicBezTo>
                      <a:pt x="1" y="4188"/>
                      <a:pt x="20" y="4326"/>
                      <a:pt x="50" y="4464"/>
                    </a:cubicBezTo>
                    <a:cubicBezTo>
                      <a:pt x="158" y="4917"/>
                      <a:pt x="464" y="5252"/>
                      <a:pt x="769" y="5577"/>
                    </a:cubicBezTo>
                    <a:cubicBezTo>
                      <a:pt x="1409" y="6254"/>
                      <a:pt x="2127" y="6779"/>
                      <a:pt x="3086" y="6779"/>
                    </a:cubicBezTo>
                    <a:cubicBezTo>
                      <a:pt x="3159" y="6779"/>
                      <a:pt x="3234" y="6775"/>
                      <a:pt x="3310" y="6769"/>
                    </a:cubicBezTo>
                    <a:cubicBezTo>
                      <a:pt x="3399" y="6769"/>
                      <a:pt x="3478" y="6769"/>
                      <a:pt x="3567" y="6759"/>
                    </a:cubicBezTo>
                    <a:cubicBezTo>
                      <a:pt x="3645" y="6759"/>
                      <a:pt x="3734" y="6749"/>
                      <a:pt x="3823" y="6740"/>
                    </a:cubicBezTo>
                    <a:cubicBezTo>
                      <a:pt x="5547" y="6631"/>
                      <a:pt x="6926" y="5912"/>
                      <a:pt x="7881" y="4444"/>
                    </a:cubicBezTo>
                    <a:cubicBezTo>
                      <a:pt x="8571" y="3371"/>
                      <a:pt x="8935" y="2218"/>
                      <a:pt x="8699" y="928"/>
                    </a:cubicBezTo>
                    <a:cubicBezTo>
                      <a:pt x="8669" y="809"/>
                      <a:pt x="8630" y="652"/>
                      <a:pt x="8541" y="583"/>
                    </a:cubicBezTo>
                    <a:cubicBezTo>
                      <a:pt x="8423" y="484"/>
                      <a:pt x="8255" y="396"/>
                      <a:pt x="8108" y="396"/>
                    </a:cubicBezTo>
                    <a:cubicBezTo>
                      <a:pt x="7389" y="356"/>
                      <a:pt x="6699" y="189"/>
                      <a:pt x="6000" y="51"/>
                    </a:cubicBezTo>
                    <a:cubicBezTo>
                      <a:pt x="5848" y="18"/>
                      <a:pt x="5698" y="1"/>
                      <a:pt x="5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8034475" y="4384103"/>
                <a:ext cx="621796" cy="306830"/>
              </a:xfrm>
              <a:custGeom>
                <a:avLst/>
                <a:gdLst/>
                <a:ahLst/>
                <a:cxnLst/>
                <a:rect l="l" t="t" r="r" b="b"/>
                <a:pathLst>
                  <a:path w="10639" h="5249" extrusionOk="0">
                    <a:moveTo>
                      <a:pt x="5854" y="283"/>
                    </a:moveTo>
                    <a:cubicBezTo>
                      <a:pt x="5873" y="283"/>
                      <a:pt x="5892" y="283"/>
                      <a:pt x="5911" y="283"/>
                    </a:cubicBezTo>
                    <a:cubicBezTo>
                      <a:pt x="6009" y="283"/>
                      <a:pt x="6108" y="431"/>
                      <a:pt x="6167" y="530"/>
                    </a:cubicBezTo>
                    <a:cubicBezTo>
                      <a:pt x="6472" y="1042"/>
                      <a:pt x="6640" y="1603"/>
                      <a:pt x="6758" y="2185"/>
                    </a:cubicBezTo>
                    <a:cubicBezTo>
                      <a:pt x="6837" y="2539"/>
                      <a:pt x="6886" y="2894"/>
                      <a:pt x="6965" y="3248"/>
                    </a:cubicBezTo>
                    <a:cubicBezTo>
                      <a:pt x="6975" y="3308"/>
                      <a:pt x="7053" y="3357"/>
                      <a:pt x="7093" y="3406"/>
                    </a:cubicBezTo>
                    <a:cubicBezTo>
                      <a:pt x="7132" y="3357"/>
                      <a:pt x="7221" y="3288"/>
                      <a:pt x="7211" y="3239"/>
                    </a:cubicBezTo>
                    <a:cubicBezTo>
                      <a:pt x="7162" y="2894"/>
                      <a:pt x="7103" y="2539"/>
                      <a:pt x="7034" y="2194"/>
                    </a:cubicBezTo>
                    <a:cubicBezTo>
                      <a:pt x="6906" y="1534"/>
                      <a:pt x="6699" y="904"/>
                      <a:pt x="6364" y="313"/>
                    </a:cubicBezTo>
                    <a:cubicBezTo>
                      <a:pt x="6354" y="303"/>
                      <a:pt x="6354" y="293"/>
                      <a:pt x="6344" y="283"/>
                    </a:cubicBezTo>
                    <a:lnTo>
                      <a:pt x="6393" y="283"/>
                    </a:lnTo>
                    <a:cubicBezTo>
                      <a:pt x="6768" y="362"/>
                      <a:pt x="7142" y="441"/>
                      <a:pt x="7516" y="530"/>
                    </a:cubicBezTo>
                    <a:cubicBezTo>
                      <a:pt x="7575" y="540"/>
                      <a:pt x="7625" y="599"/>
                      <a:pt x="7654" y="648"/>
                    </a:cubicBezTo>
                    <a:cubicBezTo>
                      <a:pt x="7910" y="1160"/>
                      <a:pt x="7999" y="1712"/>
                      <a:pt x="8107" y="2263"/>
                    </a:cubicBezTo>
                    <a:cubicBezTo>
                      <a:pt x="8127" y="2342"/>
                      <a:pt x="8196" y="2401"/>
                      <a:pt x="8245" y="2470"/>
                    </a:cubicBezTo>
                    <a:cubicBezTo>
                      <a:pt x="8285" y="2391"/>
                      <a:pt x="8373" y="2303"/>
                      <a:pt x="8363" y="2234"/>
                    </a:cubicBezTo>
                    <a:cubicBezTo>
                      <a:pt x="8255" y="1751"/>
                      <a:pt x="8137" y="1268"/>
                      <a:pt x="8019" y="786"/>
                    </a:cubicBezTo>
                    <a:cubicBezTo>
                      <a:pt x="8009" y="776"/>
                      <a:pt x="8009" y="756"/>
                      <a:pt x="7999" y="737"/>
                    </a:cubicBezTo>
                    <a:cubicBezTo>
                      <a:pt x="8019" y="737"/>
                      <a:pt x="8029" y="746"/>
                      <a:pt x="8048" y="746"/>
                    </a:cubicBezTo>
                    <a:cubicBezTo>
                      <a:pt x="8314" y="855"/>
                      <a:pt x="8580" y="963"/>
                      <a:pt x="8846" y="1081"/>
                    </a:cubicBezTo>
                    <a:cubicBezTo>
                      <a:pt x="8886" y="1111"/>
                      <a:pt x="8935" y="1170"/>
                      <a:pt x="8945" y="1229"/>
                    </a:cubicBezTo>
                    <a:cubicBezTo>
                      <a:pt x="8984" y="1377"/>
                      <a:pt x="9004" y="1525"/>
                      <a:pt x="9053" y="1663"/>
                    </a:cubicBezTo>
                    <a:cubicBezTo>
                      <a:pt x="9063" y="1722"/>
                      <a:pt x="9132" y="1761"/>
                      <a:pt x="9171" y="1800"/>
                    </a:cubicBezTo>
                    <a:cubicBezTo>
                      <a:pt x="9211" y="1751"/>
                      <a:pt x="9289" y="1702"/>
                      <a:pt x="9289" y="1653"/>
                    </a:cubicBezTo>
                    <a:cubicBezTo>
                      <a:pt x="9289" y="1525"/>
                      <a:pt x="9260" y="1397"/>
                      <a:pt x="9240" y="1219"/>
                    </a:cubicBezTo>
                    <a:lnTo>
                      <a:pt x="9240" y="1219"/>
                    </a:lnTo>
                    <a:cubicBezTo>
                      <a:pt x="9575" y="1347"/>
                      <a:pt x="9890" y="1456"/>
                      <a:pt x="10196" y="1594"/>
                    </a:cubicBezTo>
                    <a:cubicBezTo>
                      <a:pt x="10334" y="1653"/>
                      <a:pt x="10324" y="1781"/>
                      <a:pt x="10215" y="1879"/>
                    </a:cubicBezTo>
                    <a:cubicBezTo>
                      <a:pt x="10156" y="1938"/>
                      <a:pt x="10097" y="1978"/>
                      <a:pt x="10028" y="2017"/>
                    </a:cubicBezTo>
                    <a:cubicBezTo>
                      <a:pt x="8856" y="2707"/>
                      <a:pt x="7684" y="3396"/>
                      <a:pt x="6521" y="4096"/>
                    </a:cubicBezTo>
                    <a:cubicBezTo>
                      <a:pt x="5674" y="4608"/>
                      <a:pt x="4758" y="4894"/>
                      <a:pt x="3773" y="4953"/>
                    </a:cubicBezTo>
                    <a:cubicBezTo>
                      <a:pt x="3670" y="4960"/>
                      <a:pt x="3567" y="4964"/>
                      <a:pt x="3464" y="4964"/>
                    </a:cubicBezTo>
                    <a:cubicBezTo>
                      <a:pt x="2888" y="4964"/>
                      <a:pt x="2315" y="4851"/>
                      <a:pt x="1763" y="4667"/>
                    </a:cubicBezTo>
                    <a:cubicBezTo>
                      <a:pt x="1444" y="4563"/>
                      <a:pt x="1124" y="4481"/>
                      <a:pt x="796" y="4481"/>
                    </a:cubicBezTo>
                    <a:cubicBezTo>
                      <a:pt x="690" y="4481"/>
                      <a:pt x="582" y="4490"/>
                      <a:pt x="473" y="4509"/>
                    </a:cubicBezTo>
                    <a:cubicBezTo>
                      <a:pt x="452" y="4514"/>
                      <a:pt x="433" y="4516"/>
                      <a:pt x="416" y="4516"/>
                    </a:cubicBezTo>
                    <a:cubicBezTo>
                      <a:pt x="321" y="4516"/>
                      <a:pt x="287" y="4447"/>
                      <a:pt x="296" y="4322"/>
                    </a:cubicBezTo>
                    <a:cubicBezTo>
                      <a:pt x="1113" y="4184"/>
                      <a:pt x="1537" y="3544"/>
                      <a:pt x="2000" y="2933"/>
                    </a:cubicBezTo>
                    <a:cubicBezTo>
                      <a:pt x="2226" y="3051"/>
                      <a:pt x="2374" y="3239"/>
                      <a:pt x="2473" y="3475"/>
                    </a:cubicBezTo>
                    <a:cubicBezTo>
                      <a:pt x="2571" y="3721"/>
                      <a:pt x="2660" y="3968"/>
                      <a:pt x="2758" y="4224"/>
                    </a:cubicBezTo>
                    <a:cubicBezTo>
                      <a:pt x="2788" y="4283"/>
                      <a:pt x="2817" y="4362"/>
                      <a:pt x="2867" y="4401"/>
                    </a:cubicBezTo>
                    <a:cubicBezTo>
                      <a:pt x="2892" y="4420"/>
                      <a:pt x="2934" y="4431"/>
                      <a:pt x="2971" y="4431"/>
                    </a:cubicBezTo>
                    <a:cubicBezTo>
                      <a:pt x="2991" y="4431"/>
                      <a:pt x="3010" y="4428"/>
                      <a:pt x="3024" y="4421"/>
                    </a:cubicBezTo>
                    <a:cubicBezTo>
                      <a:pt x="3054" y="4411"/>
                      <a:pt x="3093" y="4322"/>
                      <a:pt x="3074" y="4293"/>
                    </a:cubicBezTo>
                    <a:cubicBezTo>
                      <a:pt x="2877" y="3849"/>
                      <a:pt x="2680" y="3416"/>
                      <a:pt x="2463" y="2982"/>
                    </a:cubicBezTo>
                    <a:cubicBezTo>
                      <a:pt x="2414" y="2874"/>
                      <a:pt x="2276" y="2805"/>
                      <a:pt x="2148" y="2687"/>
                    </a:cubicBezTo>
                    <a:cubicBezTo>
                      <a:pt x="2483" y="2303"/>
                      <a:pt x="2827" y="1909"/>
                      <a:pt x="3182" y="1505"/>
                    </a:cubicBezTo>
                    <a:cubicBezTo>
                      <a:pt x="3507" y="1741"/>
                      <a:pt x="3675" y="2047"/>
                      <a:pt x="3842" y="2352"/>
                    </a:cubicBezTo>
                    <a:cubicBezTo>
                      <a:pt x="4187" y="3012"/>
                      <a:pt x="4335" y="3731"/>
                      <a:pt x="4472" y="4450"/>
                    </a:cubicBezTo>
                    <a:cubicBezTo>
                      <a:pt x="4490" y="4538"/>
                      <a:pt x="4500" y="4633"/>
                      <a:pt x="4584" y="4633"/>
                    </a:cubicBezTo>
                    <a:cubicBezTo>
                      <a:pt x="4595" y="4633"/>
                      <a:pt x="4607" y="4631"/>
                      <a:pt x="4620" y="4628"/>
                    </a:cubicBezTo>
                    <a:cubicBezTo>
                      <a:pt x="4679" y="4608"/>
                      <a:pt x="4748" y="4480"/>
                      <a:pt x="4738" y="4421"/>
                    </a:cubicBezTo>
                    <a:cubicBezTo>
                      <a:pt x="4522" y="3308"/>
                      <a:pt x="4285" y="2204"/>
                      <a:pt x="3409" y="1318"/>
                    </a:cubicBezTo>
                    <a:cubicBezTo>
                      <a:pt x="3803" y="1071"/>
                      <a:pt x="4197" y="815"/>
                      <a:pt x="4581" y="579"/>
                    </a:cubicBezTo>
                    <a:cubicBezTo>
                      <a:pt x="5044" y="904"/>
                      <a:pt x="5162" y="1377"/>
                      <a:pt x="5310" y="1830"/>
                    </a:cubicBezTo>
                    <a:cubicBezTo>
                      <a:pt x="5448" y="2283"/>
                      <a:pt x="5536" y="2756"/>
                      <a:pt x="5664" y="3219"/>
                    </a:cubicBezTo>
                    <a:cubicBezTo>
                      <a:pt x="5674" y="3258"/>
                      <a:pt x="5743" y="3298"/>
                      <a:pt x="5783" y="3337"/>
                    </a:cubicBezTo>
                    <a:cubicBezTo>
                      <a:pt x="5822" y="3298"/>
                      <a:pt x="5881" y="3258"/>
                      <a:pt x="5901" y="3209"/>
                    </a:cubicBezTo>
                    <a:cubicBezTo>
                      <a:pt x="5920" y="3140"/>
                      <a:pt x="5920" y="3061"/>
                      <a:pt x="5901" y="2992"/>
                    </a:cubicBezTo>
                    <a:cubicBezTo>
                      <a:pt x="5714" y="2372"/>
                      <a:pt x="5536" y="1751"/>
                      <a:pt x="5329" y="1140"/>
                    </a:cubicBezTo>
                    <a:cubicBezTo>
                      <a:pt x="5251" y="914"/>
                      <a:pt x="5083" y="707"/>
                      <a:pt x="4955" y="471"/>
                    </a:cubicBezTo>
                    <a:cubicBezTo>
                      <a:pt x="5234" y="359"/>
                      <a:pt x="5539" y="283"/>
                      <a:pt x="5854" y="283"/>
                    </a:cubicBezTo>
                    <a:close/>
                    <a:moveTo>
                      <a:pt x="6095" y="0"/>
                    </a:moveTo>
                    <a:cubicBezTo>
                      <a:pt x="5666" y="0"/>
                      <a:pt x="5234" y="72"/>
                      <a:pt x="4797" y="234"/>
                    </a:cubicBezTo>
                    <a:cubicBezTo>
                      <a:pt x="3645" y="658"/>
                      <a:pt x="2768" y="1436"/>
                      <a:pt x="2049" y="2411"/>
                    </a:cubicBezTo>
                    <a:cubicBezTo>
                      <a:pt x="1793" y="2756"/>
                      <a:pt x="1537" y="3101"/>
                      <a:pt x="1271" y="3426"/>
                    </a:cubicBezTo>
                    <a:cubicBezTo>
                      <a:pt x="975" y="3800"/>
                      <a:pt x="591" y="4017"/>
                      <a:pt x="118" y="4086"/>
                    </a:cubicBezTo>
                    <a:cubicBezTo>
                      <a:pt x="69" y="4096"/>
                      <a:pt x="0" y="4184"/>
                      <a:pt x="0" y="4234"/>
                    </a:cubicBezTo>
                    <a:cubicBezTo>
                      <a:pt x="0" y="4352"/>
                      <a:pt x="49" y="4460"/>
                      <a:pt x="79" y="4578"/>
                    </a:cubicBezTo>
                    <a:cubicBezTo>
                      <a:pt x="112" y="4712"/>
                      <a:pt x="181" y="4782"/>
                      <a:pt x="316" y="4782"/>
                    </a:cubicBezTo>
                    <a:cubicBezTo>
                      <a:pt x="340" y="4782"/>
                      <a:pt x="366" y="4780"/>
                      <a:pt x="394" y="4775"/>
                    </a:cubicBezTo>
                    <a:cubicBezTo>
                      <a:pt x="517" y="4758"/>
                      <a:pt x="638" y="4749"/>
                      <a:pt x="759" y="4749"/>
                    </a:cubicBezTo>
                    <a:cubicBezTo>
                      <a:pt x="1047" y="4749"/>
                      <a:pt x="1331" y="4799"/>
                      <a:pt x="1616" y="4903"/>
                    </a:cubicBezTo>
                    <a:cubicBezTo>
                      <a:pt x="2236" y="5130"/>
                      <a:pt x="2886" y="5219"/>
                      <a:pt x="3645" y="5248"/>
                    </a:cubicBezTo>
                    <a:cubicBezTo>
                      <a:pt x="4669" y="5189"/>
                      <a:pt x="5723" y="4903"/>
                      <a:pt x="6689" y="4312"/>
                    </a:cubicBezTo>
                    <a:cubicBezTo>
                      <a:pt x="7841" y="3623"/>
                      <a:pt x="9004" y="2943"/>
                      <a:pt x="10156" y="2254"/>
                    </a:cubicBezTo>
                    <a:cubicBezTo>
                      <a:pt x="10245" y="2204"/>
                      <a:pt x="10334" y="2145"/>
                      <a:pt x="10412" y="2076"/>
                    </a:cubicBezTo>
                    <a:cubicBezTo>
                      <a:pt x="10639" y="1850"/>
                      <a:pt x="10619" y="1544"/>
                      <a:pt x="10353" y="1367"/>
                    </a:cubicBezTo>
                    <a:cubicBezTo>
                      <a:pt x="10245" y="1298"/>
                      <a:pt x="10117" y="1259"/>
                      <a:pt x="9999" y="1209"/>
                    </a:cubicBezTo>
                    <a:cubicBezTo>
                      <a:pt x="9349" y="953"/>
                      <a:pt x="8708" y="707"/>
                      <a:pt x="8068" y="441"/>
                    </a:cubicBezTo>
                    <a:cubicBezTo>
                      <a:pt x="7415" y="172"/>
                      <a:pt x="6759" y="0"/>
                      <a:pt x="6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8234252" y="3411221"/>
                <a:ext cx="293686" cy="224935"/>
              </a:xfrm>
              <a:custGeom>
                <a:avLst/>
                <a:gdLst/>
                <a:ahLst/>
                <a:cxnLst/>
                <a:rect l="l" t="t" r="r" b="b"/>
                <a:pathLst>
                  <a:path w="5025" h="3848" extrusionOk="0">
                    <a:moveTo>
                      <a:pt x="1921" y="261"/>
                    </a:moveTo>
                    <a:cubicBezTo>
                      <a:pt x="1971" y="379"/>
                      <a:pt x="2010" y="497"/>
                      <a:pt x="2059" y="606"/>
                    </a:cubicBezTo>
                    <a:cubicBezTo>
                      <a:pt x="2158" y="842"/>
                      <a:pt x="2237" y="1098"/>
                      <a:pt x="2365" y="1325"/>
                    </a:cubicBezTo>
                    <a:cubicBezTo>
                      <a:pt x="2427" y="1439"/>
                      <a:pt x="2486" y="1493"/>
                      <a:pt x="2553" y="1493"/>
                    </a:cubicBezTo>
                    <a:cubicBezTo>
                      <a:pt x="2613" y="1493"/>
                      <a:pt x="2679" y="1448"/>
                      <a:pt x="2759" y="1364"/>
                    </a:cubicBezTo>
                    <a:cubicBezTo>
                      <a:pt x="2867" y="1256"/>
                      <a:pt x="2985" y="1157"/>
                      <a:pt x="3123" y="1020"/>
                    </a:cubicBezTo>
                    <a:cubicBezTo>
                      <a:pt x="3310" y="1650"/>
                      <a:pt x="3202" y="2241"/>
                      <a:pt x="3172" y="2832"/>
                    </a:cubicBezTo>
                    <a:cubicBezTo>
                      <a:pt x="2887" y="2714"/>
                      <a:pt x="2847" y="2477"/>
                      <a:pt x="2808" y="2241"/>
                    </a:cubicBezTo>
                    <a:cubicBezTo>
                      <a:pt x="2788" y="2142"/>
                      <a:pt x="2788" y="2044"/>
                      <a:pt x="2749" y="1955"/>
                    </a:cubicBezTo>
                    <a:cubicBezTo>
                      <a:pt x="2729" y="1916"/>
                      <a:pt x="2650" y="1867"/>
                      <a:pt x="2601" y="1867"/>
                    </a:cubicBezTo>
                    <a:cubicBezTo>
                      <a:pt x="2571" y="1867"/>
                      <a:pt x="2522" y="1945"/>
                      <a:pt x="2512" y="1995"/>
                    </a:cubicBezTo>
                    <a:cubicBezTo>
                      <a:pt x="2502" y="2074"/>
                      <a:pt x="2522" y="2162"/>
                      <a:pt x="2532" y="2271"/>
                    </a:cubicBezTo>
                    <a:cubicBezTo>
                      <a:pt x="2374" y="2162"/>
                      <a:pt x="2237" y="2064"/>
                      <a:pt x="2207" y="1867"/>
                    </a:cubicBezTo>
                    <a:cubicBezTo>
                      <a:pt x="2187" y="1699"/>
                      <a:pt x="2148" y="1532"/>
                      <a:pt x="2089" y="1364"/>
                    </a:cubicBezTo>
                    <a:cubicBezTo>
                      <a:pt x="2079" y="1305"/>
                      <a:pt x="2000" y="1266"/>
                      <a:pt x="1951" y="1226"/>
                    </a:cubicBezTo>
                    <a:cubicBezTo>
                      <a:pt x="1911" y="1285"/>
                      <a:pt x="1872" y="1345"/>
                      <a:pt x="1852" y="1404"/>
                    </a:cubicBezTo>
                    <a:cubicBezTo>
                      <a:pt x="1842" y="1463"/>
                      <a:pt x="1862" y="1522"/>
                      <a:pt x="1872" y="1620"/>
                    </a:cubicBezTo>
                    <a:cubicBezTo>
                      <a:pt x="1793" y="1542"/>
                      <a:pt x="1754" y="1482"/>
                      <a:pt x="1695" y="1443"/>
                    </a:cubicBezTo>
                    <a:cubicBezTo>
                      <a:pt x="1626" y="1404"/>
                      <a:pt x="1547" y="1394"/>
                      <a:pt x="1468" y="1364"/>
                    </a:cubicBezTo>
                    <a:lnTo>
                      <a:pt x="1468" y="1364"/>
                    </a:lnTo>
                    <a:cubicBezTo>
                      <a:pt x="1478" y="1443"/>
                      <a:pt x="1458" y="1542"/>
                      <a:pt x="1498" y="1601"/>
                    </a:cubicBezTo>
                    <a:cubicBezTo>
                      <a:pt x="1577" y="1729"/>
                      <a:pt x="1695" y="1847"/>
                      <a:pt x="1813" y="1995"/>
                    </a:cubicBezTo>
                    <a:cubicBezTo>
                      <a:pt x="1586" y="2024"/>
                      <a:pt x="1389" y="2044"/>
                      <a:pt x="1192" y="2093"/>
                    </a:cubicBezTo>
                    <a:cubicBezTo>
                      <a:pt x="1133" y="2103"/>
                      <a:pt x="1084" y="2172"/>
                      <a:pt x="1035" y="2221"/>
                    </a:cubicBezTo>
                    <a:cubicBezTo>
                      <a:pt x="1094" y="2261"/>
                      <a:pt x="1163" y="2330"/>
                      <a:pt x="1222" y="2330"/>
                    </a:cubicBezTo>
                    <a:cubicBezTo>
                      <a:pt x="1448" y="2310"/>
                      <a:pt x="1675" y="2261"/>
                      <a:pt x="1902" y="2241"/>
                    </a:cubicBezTo>
                    <a:cubicBezTo>
                      <a:pt x="1912" y="2240"/>
                      <a:pt x="1922" y="2239"/>
                      <a:pt x="1933" y="2239"/>
                    </a:cubicBezTo>
                    <a:cubicBezTo>
                      <a:pt x="2005" y="2239"/>
                      <a:pt x="2088" y="2267"/>
                      <a:pt x="2148" y="2310"/>
                    </a:cubicBezTo>
                    <a:cubicBezTo>
                      <a:pt x="2266" y="2399"/>
                      <a:pt x="2374" y="2517"/>
                      <a:pt x="2512" y="2635"/>
                    </a:cubicBezTo>
                    <a:cubicBezTo>
                      <a:pt x="2365" y="2684"/>
                      <a:pt x="2237" y="2704"/>
                      <a:pt x="2118" y="2753"/>
                    </a:cubicBezTo>
                    <a:cubicBezTo>
                      <a:pt x="2049" y="2793"/>
                      <a:pt x="1961" y="2881"/>
                      <a:pt x="1971" y="2940"/>
                    </a:cubicBezTo>
                    <a:cubicBezTo>
                      <a:pt x="1976" y="3009"/>
                      <a:pt x="2009" y="3029"/>
                      <a:pt x="2054" y="3029"/>
                    </a:cubicBezTo>
                    <a:cubicBezTo>
                      <a:pt x="2093" y="3029"/>
                      <a:pt x="2141" y="3013"/>
                      <a:pt x="2187" y="3000"/>
                    </a:cubicBezTo>
                    <a:cubicBezTo>
                      <a:pt x="2237" y="2980"/>
                      <a:pt x="2305" y="2980"/>
                      <a:pt x="2355" y="2950"/>
                    </a:cubicBezTo>
                    <a:cubicBezTo>
                      <a:pt x="2449" y="2906"/>
                      <a:pt x="2538" y="2885"/>
                      <a:pt x="2621" y="2885"/>
                    </a:cubicBezTo>
                    <a:cubicBezTo>
                      <a:pt x="2814" y="2885"/>
                      <a:pt x="2978" y="3000"/>
                      <a:pt x="3123" y="3206"/>
                    </a:cubicBezTo>
                    <a:cubicBezTo>
                      <a:pt x="2804" y="3286"/>
                      <a:pt x="2488" y="3358"/>
                      <a:pt x="2164" y="3358"/>
                    </a:cubicBezTo>
                    <a:cubicBezTo>
                      <a:pt x="1969" y="3358"/>
                      <a:pt x="1770" y="3332"/>
                      <a:pt x="1567" y="3265"/>
                    </a:cubicBezTo>
                    <a:cubicBezTo>
                      <a:pt x="1833" y="2822"/>
                      <a:pt x="1803" y="2763"/>
                      <a:pt x="1330" y="2635"/>
                    </a:cubicBezTo>
                    <a:cubicBezTo>
                      <a:pt x="1054" y="2556"/>
                      <a:pt x="779" y="2487"/>
                      <a:pt x="503" y="2408"/>
                    </a:cubicBezTo>
                    <a:cubicBezTo>
                      <a:pt x="434" y="2389"/>
                      <a:pt x="365" y="2349"/>
                      <a:pt x="266" y="2300"/>
                    </a:cubicBezTo>
                    <a:cubicBezTo>
                      <a:pt x="414" y="2231"/>
                      <a:pt x="532" y="2182"/>
                      <a:pt x="641" y="2133"/>
                    </a:cubicBezTo>
                    <a:cubicBezTo>
                      <a:pt x="897" y="2014"/>
                      <a:pt x="946" y="1877"/>
                      <a:pt x="818" y="1630"/>
                    </a:cubicBezTo>
                    <a:cubicBezTo>
                      <a:pt x="690" y="1374"/>
                      <a:pt x="542" y="1138"/>
                      <a:pt x="414" y="882"/>
                    </a:cubicBezTo>
                    <a:cubicBezTo>
                      <a:pt x="375" y="793"/>
                      <a:pt x="365" y="685"/>
                      <a:pt x="385" y="557"/>
                    </a:cubicBezTo>
                    <a:lnTo>
                      <a:pt x="385" y="557"/>
                    </a:lnTo>
                    <a:cubicBezTo>
                      <a:pt x="493" y="635"/>
                      <a:pt x="611" y="724"/>
                      <a:pt x="719" y="813"/>
                    </a:cubicBezTo>
                    <a:cubicBezTo>
                      <a:pt x="788" y="862"/>
                      <a:pt x="857" y="921"/>
                      <a:pt x="936" y="980"/>
                    </a:cubicBezTo>
                    <a:cubicBezTo>
                      <a:pt x="1063" y="1079"/>
                      <a:pt x="1158" y="1129"/>
                      <a:pt x="1235" y="1129"/>
                    </a:cubicBezTo>
                    <a:cubicBezTo>
                      <a:pt x="1343" y="1129"/>
                      <a:pt x="1417" y="1030"/>
                      <a:pt x="1498" y="822"/>
                    </a:cubicBezTo>
                    <a:cubicBezTo>
                      <a:pt x="1586" y="616"/>
                      <a:pt x="1695" y="409"/>
                      <a:pt x="1921" y="261"/>
                    </a:cubicBezTo>
                    <a:close/>
                    <a:moveTo>
                      <a:pt x="1921" y="0"/>
                    </a:moveTo>
                    <a:cubicBezTo>
                      <a:pt x="1856" y="0"/>
                      <a:pt x="1786" y="25"/>
                      <a:pt x="1714" y="74"/>
                    </a:cubicBezTo>
                    <a:cubicBezTo>
                      <a:pt x="1626" y="133"/>
                      <a:pt x="1547" y="212"/>
                      <a:pt x="1488" y="291"/>
                    </a:cubicBezTo>
                    <a:cubicBezTo>
                      <a:pt x="1379" y="458"/>
                      <a:pt x="1291" y="645"/>
                      <a:pt x="1182" y="822"/>
                    </a:cubicBezTo>
                    <a:cubicBezTo>
                      <a:pt x="985" y="675"/>
                      <a:pt x="779" y="497"/>
                      <a:pt x="562" y="360"/>
                    </a:cubicBezTo>
                    <a:cubicBezTo>
                      <a:pt x="488" y="307"/>
                      <a:pt x="417" y="283"/>
                      <a:pt x="352" y="283"/>
                    </a:cubicBezTo>
                    <a:cubicBezTo>
                      <a:pt x="210" y="283"/>
                      <a:pt x="103" y="402"/>
                      <a:pt x="89" y="606"/>
                    </a:cubicBezTo>
                    <a:cubicBezTo>
                      <a:pt x="79" y="665"/>
                      <a:pt x="79" y="734"/>
                      <a:pt x="109" y="793"/>
                    </a:cubicBezTo>
                    <a:cubicBezTo>
                      <a:pt x="207" y="1020"/>
                      <a:pt x="306" y="1256"/>
                      <a:pt x="414" y="1473"/>
                    </a:cubicBezTo>
                    <a:cubicBezTo>
                      <a:pt x="473" y="1591"/>
                      <a:pt x="552" y="1709"/>
                      <a:pt x="631" y="1837"/>
                    </a:cubicBezTo>
                    <a:cubicBezTo>
                      <a:pt x="503" y="1896"/>
                      <a:pt x="394" y="1936"/>
                      <a:pt x="296" y="1985"/>
                    </a:cubicBezTo>
                    <a:cubicBezTo>
                      <a:pt x="168" y="2044"/>
                      <a:pt x="10" y="2103"/>
                      <a:pt x="0" y="2290"/>
                    </a:cubicBezTo>
                    <a:cubicBezTo>
                      <a:pt x="0" y="2477"/>
                      <a:pt x="148" y="2556"/>
                      <a:pt x="296" y="2615"/>
                    </a:cubicBezTo>
                    <a:cubicBezTo>
                      <a:pt x="434" y="2674"/>
                      <a:pt x="591" y="2724"/>
                      <a:pt x="739" y="2763"/>
                    </a:cubicBezTo>
                    <a:cubicBezTo>
                      <a:pt x="966" y="2822"/>
                      <a:pt x="1192" y="2881"/>
                      <a:pt x="1429" y="2931"/>
                    </a:cubicBezTo>
                    <a:cubicBezTo>
                      <a:pt x="1212" y="3334"/>
                      <a:pt x="1301" y="3512"/>
                      <a:pt x="1744" y="3591"/>
                    </a:cubicBezTo>
                    <a:lnTo>
                      <a:pt x="1803" y="3591"/>
                    </a:lnTo>
                    <a:cubicBezTo>
                      <a:pt x="1921" y="3607"/>
                      <a:pt x="2039" y="3615"/>
                      <a:pt x="2155" y="3615"/>
                    </a:cubicBezTo>
                    <a:cubicBezTo>
                      <a:pt x="2522" y="3615"/>
                      <a:pt x="2880" y="3540"/>
                      <a:pt x="3231" y="3443"/>
                    </a:cubicBezTo>
                    <a:cubicBezTo>
                      <a:pt x="3259" y="3432"/>
                      <a:pt x="3289" y="3428"/>
                      <a:pt x="3319" y="3428"/>
                    </a:cubicBezTo>
                    <a:cubicBezTo>
                      <a:pt x="3375" y="3428"/>
                      <a:pt x="3433" y="3443"/>
                      <a:pt x="3478" y="3462"/>
                    </a:cubicBezTo>
                    <a:cubicBezTo>
                      <a:pt x="3714" y="3571"/>
                      <a:pt x="3941" y="3728"/>
                      <a:pt x="4187" y="3797"/>
                    </a:cubicBezTo>
                    <a:cubicBezTo>
                      <a:pt x="4357" y="3842"/>
                      <a:pt x="4538" y="3847"/>
                      <a:pt x="4718" y="3847"/>
                    </a:cubicBezTo>
                    <a:cubicBezTo>
                      <a:pt x="4777" y="3847"/>
                      <a:pt x="4837" y="3847"/>
                      <a:pt x="4896" y="3847"/>
                    </a:cubicBezTo>
                    <a:cubicBezTo>
                      <a:pt x="4945" y="3847"/>
                      <a:pt x="4985" y="3748"/>
                      <a:pt x="5024" y="3699"/>
                    </a:cubicBezTo>
                    <a:cubicBezTo>
                      <a:pt x="4969" y="3662"/>
                      <a:pt x="4914" y="3599"/>
                      <a:pt x="4875" y="3599"/>
                    </a:cubicBezTo>
                    <a:cubicBezTo>
                      <a:pt x="4872" y="3599"/>
                      <a:pt x="4869" y="3600"/>
                      <a:pt x="4867" y="3600"/>
                    </a:cubicBezTo>
                    <a:cubicBezTo>
                      <a:pt x="4790" y="3615"/>
                      <a:pt x="4715" y="3622"/>
                      <a:pt x="4643" y="3622"/>
                    </a:cubicBezTo>
                    <a:cubicBezTo>
                      <a:pt x="4236" y="3622"/>
                      <a:pt x="3901" y="3406"/>
                      <a:pt x="3566" y="3197"/>
                    </a:cubicBezTo>
                    <a:cubicBezTo>
                      <a:pt x="3458" y="3128"/>
                      <a:pt x="3419" y="3029"/>
                      <a:pt x="3428" y="2901"/>
                    </a:cubicBezTo>
                    <a:cubicBezTo>
                      <a:pt x="3448" y="2448"/>
                      <a:pt x="3468" y="1995"/>
                      <a:pt x="3478" y="1542"/>
                    </a:cubicBezTo>
                    <a:cubicBezTo>
                      <a:pt x="3478" y="1364"/>
                      <a:pt x="3438" y="1177"/>
                      <a:pt x="3389" y="1000"/>
                    </a:cubicBezTo>
                    <a:cubicBezTo>
                      <a:pt x="3341" y="855"/>
                      <a:pt x="3252" y="781"/>
                      <a:pt x="3145" y="781"/>
                    </a:cubicBezTo>
                    <a:cubicBezTo>
                      <a:pt x="3078" y="781"/>
                      <a:pt x="3003" y="811"/>
                      <a:pt x="2926" y="872"/>
                    </a:cubicBezTo>
                    <a:cubicBezTo>
                      <a:pt x="2798" y="960"/>
                      <a:pt x="2699" y="1059"/>
                      <a:pt x="2562" y="1177"/>
                    </a:cubicBezTo>
                    <a:cubicBezTo>
                      <a:pt x="2493" y="1010"/>
                      <a:pt x="2424" y="852"/>
                      <a:pt x="2365" y="694"/>
                    </a:cubicBezTo>
                    <a:cubicBezTo>
                      <a:pt x="2305" y="527"/>
                      <a:pt x="2256" y="350"/>
                      <a:pt x="2187" y="192"/>
                    </a:cubicBezTo>
                    <a:cubicBezTo>
                      <a:pt x="2120" y="64"/>
                      <a:pt x="2027" y="0"/>
                      <a:pt x="1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8432859" y="2249023"/>
                <a:ext cx="181998" cy="407139"/>
              </a:xfrm>
              <a:custGeom>
                <a:avLst/>
                <a:gdLst/>
                <a:ahLst/>
                <a:cxnLst/>
                <a:rect l="l" t="t" r="r" b="b"/>
                <a:pathLst>
                  <a:path w="3114" h="6965" extrusionOk="0">
                    <a:moveTo>
                      <a:pt x="1597" y="266"/>
                    </a:moveTo>
                    <a:cubicBezTo>
                      <a:pt x="1656" y="434"/>
                      <a:pt x="1725" y="601"/>
                      <a:pt x="1784" y="769"/>
                    </a:cubicBezTo>
                    <a:cubicBezTo>
                      <a:pt x="1823" y="897"/>
                      <a:pt x="1843" y="1025"/>
                      <a:pt x="1882" y="1153"/>
                    </a:cubicBezTo>
                    <a:cubicBezTo>
                      <a:pt x="1941" y="1336"/>
                      <a:pt x="2022" y="1416"/>
                      <a:pt x="2161" y="1416"/>
                    </a:cubicBezTo>
                    <a:cubicBezTo>
                      <a:pt x="2209" y="1416"/>
                      <a:pt x="2263" y="1407"/>
                      <a:pt x="2326" y="1389"/>
                    </a:cubicBezTo>
                    <a:cubicBezTo>
                      <a:pt x="2424" y="1360"/>
                      <a:pt x="2533" y="1360"/>
                      <a:pt x="2631" y="1350"/>
                    </a:cubicBezTo>
                    <a:lnTo>
                      <a:pt x="2631" y="1350"/>
                    </a:lnTo>
                    <a:cubicBezTo>
                      <a:pt x="2621" y="1458"/>
                      <a:pt x="2631" y="1567"/>
                      <a:pt x="2601" y="1665"/>
                    </a:cubicBezTo>
                    <a:cubicBezTo>
                      <a:pt x="2503" y="1961"/>
                      <a:pt x="2385" y="2256"/>
                      <a:pt x="2276" y="2552"/>
                    </a:cubicBezTo>
                    <a:cubicBezTo>
                      <a:pt x="2178" y="2867"/>
                      <a:pt x="2237" y="2985"/>
                      <a:pt x="2542" y="3093"/>
                    </a:cubicBezTo>
                    <a:cubicBezTo>
                      <a:pt x="2749" y="3172"/>
                      <a:pt x="2789" y="3241"/>
                      <a:pt x="2710" y="3428"/>
                    </a:cubicBezTo>
                    <a:cubicBezTo>
                      <a:pt x="2473" y="3960"/>
                      <a:pt x="2158" y="4423"/>
                      <a:pt x="1715" y="4876"/>
                    </a:cubicBezTo>
                    <a:cubicBezTo>
                      <a:pt x="1744" y="4541"/>
                      <a:pt x="1774" y="4266"/>
                      <a:pt x="1784" y="3980"/>
                    </a:cubicBezTo>
                    <a:cubicBezTo>
                      <a:pt x="1813" y="3300"/>
                      <a:pt x="1833" y="2621"/>
                      <a:pt x="1853" y="1931"/>
                    </a:cubicBezTo>
                    <a:cubicBezTo>
                      <a:pt x="1853" y="1842"/>
                      <a:pt x="1833" y="1744"/>
                      <a:pt x="1794" y="1665"/>
                    </a:cubicBezTo>
                    <a:cubicBezTo>
                      <a:pt x="1764" y="1616"/>
                      <a:pt x="1685" y="1586"/>
                      <a:pt x="1626" y="1547"/>
                    </a:cubicBezTo>
                    <a:cubicBezTo>
                      <a:pt x="1607" y="1606"/>
                      <a:pt x="1547" y="1665"/>
                      <a:pt x="1547" y="1724"/>
                    </a:cubicBezTo>
                    <a:cubicBezTo>
                      <a:pt x="1676" y="2788"/>
                      <a:pt x="1518" y="3852"/>
                      <a:pt x="1439" y="4916"/>
                    </a:cubicBezTo>
                    <a:cubicBezTo>
                      <a:pt x="1429" y="4945"/>
                      <a:pt x="1419" y="4975"/>
                      <a:pt x="1410" y="5014"/>
                    </a:cubicBezTo>
                    <a:cubicBezTo>
                      <a:pt x="1390" y="5024"/>
                      <a:pt x="1360" y="5034"/>
                      <a:pt x="1341" y="5044"/>
                    </a:cubicBezTo>
                    <a:cubicBezTo>
                      <a:pt x="1065" y="4679"/>
                      <a:pt x="769" y="4325"/>
                      <a:pt x="513" y="3960"/>
                    </a:cubicBezTo>
                    <a:cubicBezTo>
                      <a:pt x="365" y="3744"/>
                      <a:pt x="415" y="3665"/>
                      <a:pt x="661" y="3606"/>
                    </a:cubicBezTo>
                    <a:cubicBezTo>
                      <a:pt x="1134" y="3487"/>
                      <a:pt x="1144" y="3448"/>
                      <a:pt x="878" y="3044"/>
                    </a:cubicBezTo>
                    <a:cubicBezTo>
                      <a:pt x="779" y="2887"/>
                      <a:pt x="681" y="2739"/>
                      <a:pt x="592" y="2571"/>
                    </a:cubicBezTo>
                    <a:cubicBezTo>
                      <a:pt x="562" y="2502"/>
                      <a:pt x="533" y="2394"/>
                      <a:pt x="562" y="2335"/>
                    </a:cubicBezTo>
                    <a:cubicBezTo>
                      <a:pt x="592" y="2286"/>
                      <a:pt x="710" y="2296"/>
                      <a:pt x="789" y="2286"/>
                    </a:cubicBezTo>
                    <a:cubicBezTo>
                      <a:pt x="835" y="2286"/>
                      <a:pt x="894" y="2299"/>
                      <a:pt x="940" y="2299"/>
                    </a:cubicBezTo>
                    <a:cubicBezTo>
                      <a:pt x="963" y="2299"/>
                      <a:pt x="983" y="2296"/>
                      <a:pt x="996" y="2286"/>
                    </a:cubicBezTo>
                    <a:cubicBezTo>
                      <a:pt x="1084" y="2217"/>
                      <a:pt x="1193" y="2118"/>
                      <a:pt x="1213" y="2020"/>
                    </a:cubicBezTo>
                    <a:cubicBezTo>
                      <a:pt x="1301" y="1567"/>
                      <a:pt x="1350" y="1113"/>
                      <a:pt x="1419" y="660"/>
                    </a:cubicBezTo>
                    <a:cubicBezTo>
                      <a:pt x="1439" y="532"/>
                      <a:pt x="1498" y="404"/>
                      <a:pt x="1538" y="276"/>
                    </a:cubicBezTo>
                    <a:cubicBezTo>
                      <a:pt x="1557" y="276"/>
                      <a:pt x="1577" y="266"/>
                      <a:pt x="1597" y="266"/>
                    </a:cubicBezTo>
                    <a:close/>
                    <a:moveTo>
                      <a:pt x="1538" y="0"/>
                    </a:moveTo>
                    <a:cubicBezTo>
                      <a:pt x="1449" y="0"/>
                      <a:pt x="1341" y="109"/>
                      <a:pt x="1291" y="197"/>
                    </a:cubicBezTo>
                    <a:cubicBezTo>
                      <a:pt x="1213" y="345"/>
                      <a:pt x="1163" y="503"/>
                      <a:pt x="1134" y="670"/>
                    </a:cubicBezTo>
                    <a:cubicBezTo>
                      <a:pt x="1075" y="1064"/>
                      <a:pt x="1025" y="1458"/>
                      <a:pt x="986" y="1852"/>
                    </a:cubicBezTo>
                    <a:cubicBezTo>
                      <a:pt x="970" y="1975"/>
                      <a:pt x="933" y="2037"/>
                      <a:pt x="835" y="2037"/>
                    </a:cubicBezTo>
                    <a:cubicBezTo>
                      <a:pt x="816" y="2037"/>
                      <a:pt x="794" y="2034"/>
                      <a:pt x="769" y="2030"/>
                    </a:cubicBezTo>
                    <a:cubicBezTo>
                      <a:pt x="759" y="2026"/>
                      <a:pt x="747" y="2025"/>
                      <a:pt x="734" y="2025"/>
                    </a:cubicBezTo>
                    <a:cubicBezTo>
                      <a:pt x="708" y="2025"/>
                      <a:pt x="677" y="2030"/>
                      <a:pt x="651" y="2030"/>
                    </a:cubicBezTo>
                    <a:cubicBezTo>
                      <a:pt x="336" y="2030"/>
                      <a:pt x="198" y="2207"/>
                      <a:pt x="287" y="2512"/>
                    </a:cubicBezTo>
                    <a:cubicBezTo>
                      <a:pt x="316" y="2630"/>
                      <a:pt x="375" y="2739"/>
                      <a:pt x="434" y="2837"/>
                    </a:cubicBezTo>
                    <a:cubicBezTo>
                      <a:pt x="523" y="2985"/>
                      <a:pt x="621" y="3133"/>
                      <a:pt x="720" y="3300"/>
                    </a:cubicBezTo>
                    <a:cubicBezTo>
                      <a:pt x="99" y="3487"/>
                      <a:pt x="1" y="3744"/>
                      <a:pt x="385" y="4256"/>
                    </a:cubicBezTo>
                    <a:cubicBezTo>
                      <a:pt x="661" y="4610"/>
                      <a:pt x="986" y="4926"/>
                      <a:pt x="1281" y="5270"/>
                    </a:cubicBezTo>
                    <a:cubicBezTo>
                      <a:pt x="1321" y="5310"/>
                      <a:pt x="1350" y="5389"/>
                      <a:pt x="1341" y="5448"/>
                    </a:cubicBezTo>
                    <a:cubicBezTo>
                      <a:pt x="1252" y="5881"/>
                      <a:pt x="1153" y="6315"/>
                      <a:pt x="1065" y="6748"/>
                    </a:cubicBezTo>
                    <a:cubicBezTo>
                      <a:pt x="1045" y="6837"/>
                      <a:pt x="1025" y="6955"/>
                      <a:pt x="1153" y="6965"/>
                    </a:cubicBezTo>
                    <a:cubicBezTo>
                      <a:pt x="1213" y="6965"/>
                      <a:pt x="1291" y="6876"/>
                      <a:pt x="1311" y="6807"/>
                    </a:cubicBezTo>
                    <a:cubicBezTo>
                      <a:pt x="1419" y="6354"/>
                      <a:pt x="1508" y="5901"/>
                      <a:pt x="1616" y="5448"/>
                    </a:cubicBezTo>
                    <a:cubicBezTo>
                      <a:pt x="1646" y="5349"/>
                      <a:pt x="1705" y="5241"/>
                      <a:pt x="1784" y="5182"/>
                    </a:cubicBezTo>
                    <a:cubicBezTo>
                      <a:pt x="2296" y="4729"/>
                      <a:pt x="2670" y="4177"/>
                      <a:pt x="2946" y="3566"/>
                    </a:cubicBezTo>
                    <a:cubicBezTo>
                      <a:pt x="3114" y="3192"/>
                      <a:pt x="3005" y="2985"/>
                      <a:pt x="2631" y="2837"/>
                    </a:cubicBezTo>
                    <a:cubicBezTo>
                      <a:pt x="2513" y="2798"/>
                      <a:pt x="2503" y="2739"/>
                      <a:pt x="2542" y="2630"/>
                    </a:cubicBezTo>
                    <a:cubicBezTo>
                      <a:pt x="2631" y="2384"/>
                      <a:pt x="2730" y="2138"/>
                      <a:pt x="2818" y="1882"/>
                    </a:cubicBezTo>
                    <a:cubicBezTo>
                      <a:pt x="2858" y="1734"/>
                      <a:pt x="2907" y="1586"/>
                      <a:pt x="2917" y="1439"/>
                    </a:cubicBezTo>
                    <a:cubicBezTo>
                      <a:pt x="2925" y="1195"/>
                      <a:pt x="2790" y="1051"/>
                      <a:pt x="2579" y="1051"/>
                    </a:cubicBezTo>
                    <a:cubicBezTo>
                      <a:pt x="2542" y="1051"/>
                      <a:pt x="2504" y="1056"/>
                      <a:pt x="2464" y="1064"/>
                    </a:cubicBezTo>
                    <a:cubicBezTo>
                      <a:pt x="2365" y="1084"/>
                      <a:pt x="2276" y="1113"/>
                      <a:pt x="2168" y="1143"/>
                    </a:cubicBezTo>
                    <a:cubicBezTo>
                      <a:pt x="2138" y="1035"/>
                      <a:pt x="2119" y="936"/>
                      <a:pt x="2079" y="838"/>
                    </a:cubicBezTo>
                    <a:cubicBezTo>
                      <a:pt x="2001" y="611"/>
                      <a:pt x="1941" y="384"/>
                      <a:pt x="1833" y="178"/>
                    </a:cubicBezTo>
                    <a:cubicBezTo>
                      <a:pt x="1784" y="89"/>
                      <a:pt x="1636"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8868709" y="1661145"/>
                <a:ext cx="42665" cy="38113"/>
              </a:xfrm>
              <a:custGeom>
                <a:avLst/>
                <a:gdLst/>
                <a:ahLst/>
                <a:cxnLst/>
                <a:rect l="l" t="t" r="r" b="b"/>
                <a:pathLst>
                  <a:path w="730" h="652" extrusionOk="0">
                    <a:moveTo>
                      <a:pt x="320" y="0"/>
                    </a:moveTo>
                    <a:cubicBezTo>
                      <a:pt x="312" y="0"/>
                      <a:pt x="304" y="0"/>
                      <a:pt x="296" y="1"/>
                    </a:cubicBezTo>
                    <a:cubicBezTo>
                      <a:pt x="129" y="1"/>
                      <a:pt x="1" y="139"/>
                      <a:pt x="1" y="316"/>
                    </a:cubicBezTo>
                    <a:cubicBezTo>
                      <a:pt x="10" y="498"/>
                      <a:pt x="178" y="651"/>
                      <a:pt x="368" y="651"/>
                    </a:cubicBezTo>
                    <a:cubicBezTo>
                      <a:pt x="373" y="651"/>
                      <a:pt x="379" y="651"/>
                      <a:pt x="385" y="651"/>
                    </a:cubicBezTo>
                    <a:cubicBezTo>
                      <a:pt x="592" y="651"/>
                      <a:pt x="730" y="513"/>
                      <a:pt x="720" y="306"/>
                    </a:cubicBezTo>
                    <a:cubicBezTo>
                      <a:pt x="720" y="135"/>
                      <a:pt x="545" y="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8894660" y="1601702"/>
                <a:ext cx="43191" cy="37177"/>
              </a:xfrm>
              <a:custGeom>
                <a:avLst/>
                <a:gdLst/>
                <a:ahLst/>
                <a:cxnLst/>
                <a:rect l="l" t="t" r="r" b="b"/>
                <a:pathLst>
                  <a:path w="739" h="636" extrusionOk="0">
                    <a:moveTo>
                      <a:pt x="361" y="1"/>
                    </a:moveTo>
                    <a:cubicBezTo>
                      <a:pt x="182" y="1"/>
                      <a:pt x="28" y="114"/>
                      <a:pt x="10" y="269"/>
                    </a:cubicBezTo>
                    <a:cubicBezTo>
                      <a:pt x="0" y="456"/>
                      <a:pt x="128" y="624"/>
                      <a:pt x="306" y="634"/>
                    </a:cubicBezTo>
                    <a:cubicBezTo>
                      <a:pt x="320" y="635"/>
                      <a:pt x="334" y="635"/>
                      <a:pt x="348" y="635"/>
                    </a:cubicBezTo>
                    <a:cubicBezTo>
                      <a:pt x="554" y="635"/>
                      <a:pt x="711" y="502"/>
                      <a:pt x="729" y="308"/>
                    </a:cubicBezTo>
                    <a:cubicBezTo>
                      <a:pt x="739" y="171"/>
                      <a:pt x="581" y="13"/>
                      <a:pt x="404" y="3"/>
                    </a:cubicBezTo>
                    <a:cubicBezTo>
                      <a:pt x="390" y="2"/>
                      <a:pt x="37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8933820" y="1651968"/>
                <a:ext cx="32846" cy="32852"/>
              </a:xfrm>
              <a:custGeom>
                <a:avLst/>
                <a:gdLst/>
                <a:ahLst/>
                <a:cxnLst/>
                <a:rect l="l" t="t" r="r" b="b"/>
                <a:pathLst>
                  <a:path w="562" h="562" extrusionOk="0">
                    <a:moveTo>
                      <a:pt x="286" y="0"/>
                    </a:moveTo>
                    <a:cubicBezTo>
                      <a:pt x="108" y="0"/>
                      <a:pt x="10" y="89"/>
                      <a:pt x="10" y="256"/>
                    </a:cubicBezTo>
                    <a:cubicBezTo>
                      <a:pt x="0" y="483"/>
                      <a:pt x="79" y="552"/>
                      <a:pt x="296" y="562"/>
                    </a:cubicBezTo>
                    <a:cubicBezTo>
                      <a:pt x="443" y="562"/>
                      <a:pt x="562" y="443"/>
                      <a:pt x="562" y="286"/>
                    </a:cubicBezTo>
                    <a:cubicBezTo>
                      <a:pt x="562" y="138"/>
                      <a:pt x="433" y="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8803656" y="2785643"/>
                <a:ext cx="1812" cy="2923"/>
              </a:xfrm>
              <a:custGeom>
                <a:avLst/>
                <a:gdLst/>
                <a:ahLst/>
                <a:cxnLst/>
                <a:rect l="l" t="t" r="r" b="b"/>
                <a:pathLst>
                  <a:path w="31" h="50" extrusionOk="0">
                    <a:moveTo>
                      <a:pt x="20" y="0"/>
                    </a:moveTo>
                    <a:cubicBezTo>
                      <a:pt x="11" y="10"/>
                      <a:pt x="1" y="10"/>
                      <a:pt x="1" y="20"/>
                    </a:cubicBezTo>
                    <a:cubicBezTo>
                      <a:pt x="1" y="30"/>
                      <a:pt x="1" y="40"/>
                      <a:pt x="11" y="49"/>
                    </a:cubicBezTo>
                    <a:cubicBezTo>
                      <a:pt x="20" y="49"/>
                      <a:pt x="20" y="40"/>
                      <a:pt x="30" y="30"/>
                    </a:cubicBezTo>
                    <a:cubicBezTo>
                      <a:pt x="30" y="20"/>
                      <a:pt x="2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8805409" y="4587739"/>
                <a:ext cx="232085" cy="184192"/>
              </a:xfrm>
              <a:custGeom>
                <a:avLst/>
                <a:gdLst/>
                <a:ahLst/>
                <a:cxnLst/>
                <a:rect l="l" t="t" r="r" b="b"/>
                <a:pathLst>
                  <a:path w="3971" h="3151" extrusionOk="0">
                    <a:moveTo>
                      <a:pt x="877" y="1045"/>
                    </a:moveTo>
                    <a:lnTo>
                      <a:pt x="877" y="1045"/>
                    </a:lnTo>
                    <a:cubicBezTo>
                      <a:pt x="887" y="1055"/>
                      <a:pt x="907" y="1065"/>
                      <a:pt x="916" y="1075"/>
                    </a:cubicBezTo>
                    <a:cubicBezTo>
                      <a:pt x="1537" y="1301"/>
                      <a:pt x="2158" y="1538"/>
                      <a:pt x="2768" y="1764"/>
                    </a:cubicBezTo>
                    <a:cubicBezTo>
                      <a:pt x="2768" y="1774"/>
                      <a:pt x="2768" y="1794"/>
                      <a:pt x="2759" y="1804"/>
                    </a:cubicBezTo>
                    <a:cubicBezTo>
                      <a:pt x="2463" y="1764"/>
                      <a:pt x="2158" y="1744"/>
                      <a:pt x="1862" y="1685"/>
                    </a:cubicBezTo>
                    <a:cubicBezTo>
                      <a:pt x="1468" y="1607"/>
                      <a:pt x="1143" y="1410"/>
                      <a:pt x="907" y="1084"/>
                    </a:cubicBezTo>
                    <a:cubicBezTo>
                      <a:pt x="897" y="1075"/>
                      <a:pt x="887" y="1055"/>
                      <a:pt x="877" y="1045"/>
                    </a:cubicBezTo>
                    <a:close/>
                    <a:moveTo>
                      <a:pt x="3162" y="2303"/>
                    </a:moveTo>
                    <a:cubicBezTo>
                      <a:pt x="3169" y="2307"/>
                      <a:pt x="3176" y="2309"/>
                      <a:pt x="3182" y="2316"/>
                    </a:cubicBezTo>
                    <a:cubicBezTo>
                      <a:pt x="3172" y="2316"/>
                      <a:pt x="3172" y="2316"/>
                      <a:pt x="3162" y="2326"/>
                    </a:cubicBezTo>
                    <a:cubicBezTo>
                      <a:pt x="3162" y="2318"/>
                      <a:pt x="3162" y="2311"/>
                      <a:pt x="3162" y="2303"/>
                    </a:cubicBezTo>
                    <a:close/>
                    <a:moveTo>
                      <a:pt x="335" y="700"/>
                    </a:moveTo>
                    <a:lnTo>
                      <a:pt x="335" y="700"/>
                    </a:lnTo>
                    <a:cubicBezTo>
                      <a:pt x="394" y="809"/>
                      <a:pt x="434" y="897"/>
                      <a:pt x="483" y="986"/>
                    </a:cubicBezTo>
                    <a:cubicBezTo>
                      <a:pt x="887" y="1607"/>
                      <a:pt x="1429" y="1961"/>
                      <a:pt x="2187" y="1991"/>
                    </a:cubicBezTo>
                    <a:cubicBezTo>
                      <a:pt x="2530" y="2001"/>
                      <a:pt x="2862" y="2069"/>
                      <a:pt x="3147" y="2291"/>
                    </a:cubicBezTo>
                    <a:lnTo>
                      <a:pt x="3147" y="2291"/>
                    </a:lnTo>
                    <a:cubicBezTo>
                      <a:pt x="3065" y="2268"/>
                      <a:pt x="2989" y="2258"/>
                      <a:pt x="2916" y="2258"/>
                    </a:cubicBezTo>
                    <a:cubicBezTo>
                      <a:pt x="2619" y="2258"/>
                      <a:pt x="2390" y="2438"/>
                      <a:pt x="2187" y="2680"/>
                    </a:cubicBezTo>
                    <a:cubicBezTo>
                      <a:pt x="2167" y="2710"/>
                      <a:pt x="2138" y="2739"/>
                      <a:pt x="2108" y="2759"/>
                    </a:cubicBezTo>
                    <a:cubicBezTo>
                      <a:pt x="2017" y="2838"/>
                      <a:pt x="1948" y="2879"/>
                      <a:pt x="1894" y="2879"/>
                    </a:cubicBezTo>
                    <a:cubicBezTo>
                      <a:pt x="1822" y="2879"/>
                      <a:pt x="1778" y="2804"/>
                      <a:pt x="1744" y="2651"/>
                    </a:cubicBezTo>
                    <a:cubicBezTo>
                      <a:pt x="1636" y="2198"/>
                      <a:pt x="1399" y="1882"/>
                      <a:pt x="936" y="1735"/>
                    </a:cubicBezTo>
                    <a:cubicBezTo>
                      <a:pt x="394" y="1557"/>
                      <a:pt x="247" y="1272"/>
                      <a:pt x="335" y="700"/>
                    </a:cubicBezTo>
                    <a:close/>
                    <a:moveTo>
                      <a:pt x="404" y="1"/>
                    </a:moveTo>
                    <a:cubicBezTo>
                      <a:pt x="325" y="70"/>
                      <a:pt x="207" y="109"/>
                      <a:pt x="187" y="188"/>
                    </a:cubicBezTo>
                    <a:cubicBezTo>
                      <a:pt x="109" y="424"/>
                      <a:pt x="59" y="671"/>
                      <a:pt x="0" y="917"/>
                    </a:cubicBezTo>
                    <a:cubicBezTo>
                      <a:pt x="30" y="1449"/>
                      <a:pt x="247" y="1784"/>
                      <a:pt x="788" y="1961"/>
                    </a:cubicBezTo>
                    <a:cubicBezTo>
                      <a:pt x="1192" y="2099"/>
                      <a:pt x="1399" y="2345"/>
                      <a:pt x="1488" y="2749"/>
                    </a:cubicBezTo>
                    <a:cubicBezTo>
                      <a:pt x="1549" y="3013"/>
                      <a:pt x="1698" y="3150"/>
                      <a:pt x="1883" y="3150"/>
                    </a:cubicBezTo>
                    <a:cubicBezTo>
                      <a:pt x="1995" y="3150"/>
                      <a:pt x="2120" y="3100"/>
                      <a:pt x="2246" y="2995"/>
                    </a:cubicBezTo>
                    <a:cubicBezTo>
                      <a:pt x="2325" y="2927"/>
                      <a:pt x="2394" y="2858"/>
                      <a:pt x="2463" y="2789"/>
                    </a:cubicBezTo>
                    <a:cubicBezTo>
                      <a:pt x="2631" y="2610"/>
                      <a:pt x="2739" y="2527"/>
                      <a:pt x="2866" y="2527"/>
                    </a:cubicBezTo>
                    <a:cubicBezTo>
                      <a:pt x="2970" y="2527"/>
                      <a:pt x="3087" y="2583"/>
                      <a:pt x="3261" y="2690"/>
                    </a:cubicBezTo>
                    <a:cubicBezTo>
                      <a:pt x="3369" y="2759"/>
                      <a:pt x="3468" y="2858"/>
                      <a:pt x="3586" y="2907"/>
                    </a:cubicBezTo>
                    <a:cubicBezTo>
                      <a:pt x="3639" y="2925"/>
                      <a:pt x="3714" y="2939"/>
                      <a:pt x="3775" y="2939"/>
                    </a:cubicBezTo>
                    <a:cubicBezTo>
                      <a:pt x="3816" y="2939"/>
                      <a:pt x="3852" y="2932"/>
                      <a:pt x="3872" y="2917"/>
                    </a:cubicBezTo>
                    <a:cubicBezTo>
                      <a:pt x="3941" y="2858"/>
                      <a:pt x="3970" y="2720"/>
                      <a:pt x="3960" y="2621"/>
                    </a:cubicBezTo>
                    <a:cubicBezTo>
                      <a:pt x="3911" y="2316"/>
                      <a:pt x="3724" y="2089"/>
                      <a:pt x="3497" y="1892"/>
                    </a:cubicBezTo>
                    <a:cubicBezTo>
                      <a:pt x="3172" y="1607"/>
                      <a:pt x="2778" y="1439"/>
                      <a:pt x="2364" y="1311"/>
                    </a:cubicBezTo>
                    <a:cubicBezTo>
                      <a:pt x="2000" y="1193"/>
                      <a:pt x="1626" y="1094"/>
                      <a:pt x="1271" y="947"/>
                    </a:cubicBezTo>
                    <a:cubicBezTo>
                      <a:pt x="926" y="799"/>
                      <a:pt x="660" y="562"/>
                      <a:pt x="532" y="198"/>
                    </a:cubicBezTo>
                    <a:cubicBezTo>
                      <a:pt x="503" y="129"/>
                      <a:pt x="444" y="70"/>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8786413" y="4275505"/>
                <a:ext cx="93337" cy="232885"/>
              </a:xfrm>
              <a:custGeom>
                <a:avLst/>
                <a:gdLst/>
                <a:ahLst/>
                <a:cxnLst/>
                <a:rect l="l" t="t" r="r" b="b"/>
                <a:pathLst>
                  <a:path w="1597" h="3984" extrusionOk="0">
                    <a:moveTo>
                      <a:pt x="1063" y="281"/>
                    </a:moveTo>
                    <a:cubicBezTo>
                      <a:pt x="1140" y="281"/>
                      <a:pt x="1223" y="290"/>
                      <a:pt x="1310" y="309"/>
                    </a:cubicBezTo>
                    <a:cubicBezTo>
                      <a:pt x="1212" y="408"/>
                      <a:pt x="1143" y="486"/>
                      <a:pt x="1064" y="536"/>
                    </a:cubicBezTo>
                    <a:cubicBezTo>
                      <a:pt x="729" y="733"/>
                      <a:pt x="650" y="1028"/>
                      <a:pt x="700" y="1383"/>
                    </a:cubicBezTo>
                    <a:cubicBezTo>
                      <a:pt x="759" y="1747"/>
                      <a:pt x="847" y="2112"/>
                      <a:pt x="877" y="2486"/>
                    </a:cubicBezTo>
                    <a:cubicBezTo>
                      <a:pt x="907" y="2861"/>
                      <a:pt x="818" y="3225"/>
                      <a:pt x="591" y="3540"/>
                    </a:cubicBezTo>
                    <a:cubicBezTo>
                      <a:pt x="542" y="3619"/>
                      <a:pt x="434" y="3649"/>
                      <a:pt x="355" y="3698"/>
                    </a:cubicBezTo>
                    <a:cubicBezTo>
                      <a:pt x="325" y="3589"/>
                      <a:pt x="247" y="3471"/>
                      <a:pt x="276" y="3392"/>
                    </a:cubicBezTo>
                    <a:cubicBezTo>
                      <a:pt x="335" y="3225"/>
                      <a:pt x="434" y="3067"/>
                      <a:pt x="552" y="2939"/>
                    </a:cubicBezTo>
                    <a:cubicBezTo>
                      <a:pt x="670" y="2811"/>
                      <a:pt x="739" y="2673"/>
                      <a:pt x="700" y="2516"/>
                    </a:cubicBezTo>
                    <a:cubicBezTo>
                      <a:pt x="601" y="2082"/>
                      <a:pt x="493" y="1659"/>
                      <a:pt x="384" y="1245"/>
                    </a:cubicBezTo>
                    <a:cubicBezTo>
                      <a:pt x="306" y="989"/>
                      <a:pt x="266" y="752"/>
                      <a:pt x="463" y="546"/>
                    </a:cubicBezTo>
                    <a:cubicBezTo>
                      <a:pt x="620" y="373"/>
                      <a:pt x="817" y="281"/>
                      <a:pt x="1063" y="281"/>
                    </a:cubicBezTo>
                    <a:close/>
                    <a:moveTo>
                      <a:pt x="1048" y="0"/>
                    </a:moveTo>
                    <a:cubicBezTo>
                      <a:pt x="758" y="0"/>
                      <a:pt x="507" y="127"/>
                      <a:pt x="286" y="349"/>
                    </a:cubicBezTo>
                    <a:cubicBezTo>
                      <a:pt x="10" y="624"/>
                      <a:pt x="10" y="949"/>
                      <a:pt x="118" y="1294"/>
                    </a:cubicBezTo>
                    <a:cubicBezTo>
                      <a:pt x="227" y="1659"/>
                      <a:pt x="325" y="2023"/>
                      <a:pt x="424" y="2398"/>
                    </a:cubicBezTo>
                    <a:cubicBezTo>
                      <a:pt x="463" y="2555"/>
                      <a:pt x="444" y="2693"/>
                      <a:pt x="306" y="2811"/>
                    </a:cubicBezTo>
                    <a:cubicBezTo>
                      <a:pt x="118" y="2989"/>
                      <a:pt x="0" y="3205"/>
                      <a:pt x="0" y="3570"/>
                    </a:cubicBezTo>
                    <a:cubicBezTo>
                      <a:pt x="0" y="3708"/>
                      <a:pt x="109" y="3895"/>
                      <a:pt x="276" y="3964"/>
                    </a:cubicBezTo>
                    <a:cubicBezTo>
                      <a:pt x="311" y="3977"/>
                      <a:pt x="347" y="3983"/>
                      <a:pt x="383" y="3983"/>
                    </a:cubicBezTo>
                    <a:cubicBezTo>
                      <a:pt x="511" y="3983"/>
                      <a:pt x="646" y="3905"/>
                      <a:pt x="769" y="3767"/>
                    </a:cubicBezTo>
                    <a:cubicBezTo>
                      <a:pt x="808" y="3708"/>
                      <a:pt x="847" y="3658"/>
                      <a:pt x="877" y="3599"/>
                    </a:cubicBezTo>
                    <a:cubicBezTo>
                      <a:pt x="1202" y="3028"/>
                      <a:pt x="1192" y="2427"/>
                      <a:pt x="1064" y="1806"/>
                    </a:cubicBezTo>
                    <a:cubicBezTo>
                      <a:pt x="1025" y="1609"/>
                      <a:pt x="985" y="1422"/>
                      <a:pt x="966" y="1225"/>
                    </a:cubicBezTo>
                    <a:cubicBezTo>
                      <a:pt x="936" y="1038"/>
                      <a:pt x="1025" y="900"/>
                      <a:pt x="1182" y="782"/>
                    </a:cubicBezTo>
                    <a:cubicBezTo>
                      <a:pt x="1340" y="664"/>
                      <a:pt x="1458" y="506"/>
                      <a:pt x="1567" y="349"/>
                    </a:cubicBezTo>
                    <a:cubicBezTo>
                      <a:pt x="1596" y="309"/>
                      <a:pt x="1567" y="181"/>
                      <a:pt x="1517" y="132"/>
                    </a:cubicBezTo>
                    <a:cubicBezTo>
                      <a:pt x="1468" y="83"/>
                      <a:pt x="1379" y="53"/>
                      <a:pt x="1310" y="33"/>
                    </a:cubicBezTo>
                    <a:cubicBezTo>
                      <a:pt x="1219" y="11"/>
                      <a:pt x="1132"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9038560" y="4676347"/>
                <a:ext cx="85856" cy="118781"/>
              </a:xfrm>
              <a:custGeom>
                <a:avLst/>
                <a:gdLst/>
                <a:ahLst/>
                <a:cxnLst/>
                <a:rect l="l" t="t" r="r" b="b"/>
                <a:pathLst>
                  <a:path w="1469" h="2032" extrusionOk="0">
                    <a:moveTo>
                      <a:pt x="1319" y="1"/>
                    </a:moveTo>
                    <a:cubicBezTo>
                      <a:pt x="1273" y="1"/>
                      <a:pt x="1219" y="54"/>
                      <a:pt x="1173" y="91"/>
                    </a:cubicBezTo>
                    <a:cubicBezTo>
                      <a:pt x="1124" y="140"/>
                      <a:pt x="1084" y="228"/>
                      <a:pt x="1025" y="248"/>
                    </a:cubicBezTo>
                    <a:cubicBezTo>
                      <a:pt x="621" y="347"/>
                      <a:pt x="474" y="652"/>
                      <a:pt x="474" y="1026"/>
                    </a:cubicBezTo>
                    <a:cubicBezTo>
                      <a:pt x="464" y="1361"/>
                      <a:pt x="365" y="1627"/>
                      <a:pt x="60" y="1805"/>
                    </a:cubicBezTo>
                    <a:cubicBezTo>
                      <a:pt x="30" y="1824"/>
                      <a:pt x="1" y="1913"/>
                      <a:pt x="11" y="1962"/>
                    </a:cubicBezTo>
                    <a:cubicBezTo>
                      <a:pt x="21" y="1992"/>
                      <a:pt x="109" y="2031"/>
                      <a:pt x="158" y="2031"/>
                    </a:cubicBezTo>
                    <a:cubicBezTo>
                      <a:pt x="208" y="2031"/>
                      <a:pt x="257" y="1992"/>
                      <a:pt x="296" y="1962"/>
                    </a:cubicBezTo>
                    <a:cubicBezTo>
                      <a:pt x="552" y="1775"/>
                      <a:pt x="700" y="1548"/>
                      <a:pt x="710" y="1223"/>
                    </a:cubicBezTo>
                    <a:cubicBezTo>
                      <a:pt x="720" y="879"/>
                      <a:pt x="759" y="554"/>
                      <a:pt x="1193" y="455"/>
                    </a:cubicBezTo>
                    <a:cubicBezTo>
                      <a:pt x="1301" y="435"/>
                      <a:pt x="1370" y="268"/>
                      <a:pt x="1469" y="160"/>
                    </a:cubicBezTo>
                    <a:cubicBezTo>
                      <a:pt x="1400" y="81"/>
                      <a:pt x="1370" y="2"/>
                      <a:pt x="1331" y="2"/>
                    </a:cubicBezTo>
                    <a:cubicBezTo>
                      <a:pt x="1327" y="1"/>
                      <a:pt x="1323" y="1"/>
                      <a:pt x="1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8722471" y="4234824"/>
                <a:ext cx="42665" cy="114046"/>
              </a:xfrm>
              <a:custGeom>
                <a:avLst/>
                <a:gdLst/>
                <a:ahLst/>
                <a:cxnLst/>
                <a:rect l="l" t="t" r="r" b="b"/>
                <a:pathLst>
                  <a:path w="730" h="1951" extrusionOk="0">
                    <a:moveTo>
                      <a:pt x="237" y="0"/>
                    </a:moveTo>
                    <a:cubicBezTo>
                      <a:pt x="237" y="69"/>
                      <a:pt x="218" y="168"/>
                      <a:pt x="247" y="207"/>
                    </a:cubicBezTo>
                    <a:cubicBezTo>
                      <a:pt x="434" y="424"/>
                      <a:pt x="424" y="631"/>
                      <a:pt x="296" y="877"/>
                    </a:cubicBezTo>
                    <a:cubicBezTo>
                      <a:pt x="168" y="1123"/>
                      <a:pt x="89" y="1409"/>
                      <a:pt x="1" y="1675"/>
                    </a:cubicBezTo>
                    <a:cubicBezTo>
                      <a:pt x="11" y="1675"/>
                      <a:pt x="21" y="1685"/>
                      <a:pt x="40" y="1695"/>
                    </a:cubicBezTo>
                    <a:cubicBezTo>
                      <a:pt x="50" y="1744"/>
                      <a:pt x="40" y="1813"/>
                      <a:pt x="70" y="1862"/>
                    </a:cubicBezTo>
                    <a:cubicBezTo>
                      <a:pt x="109" y="1902"/>
                      <a:pt x="168" y="1951"/>
                      <a:pt x="227" y="1951"/>
                    </a:cubicBezTo>
                    <a:cubicBezTo>
                      <a:pt x="257" y="1951"/>
                      <a:pt x="316" y="1872"/>
                      <a:pt x="316" y="1823"/>
                    </a:cubicBezTo>
                    <a:cubicBezTo>
                      <a:pt x="286" y="1458"/>
                      <a:pt x="434" y="1153"/>
                      <a:pt x="592" y="848"/>
                    </a:cubicBezTo>
                    <a:cubicBezTo>
                      <a:pt x="730" y="582"/>
                      <a:pt x="661" y="247"/>
                      <a:pt x="444" y="50"/>
                    </a:cubicBezTo>
                    <a:cubicBezTo>
                      <a:pt x="395" y="10"/>
                      <a:pt x="306" y="2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8924585" y="4287721"/>
                <a:ext cx="113500" cy="40451"/>
              </a:xfrm>
              <a:custGeom>
                <a:avLst/>
                <a:gdLst/>
                <a:ahLst/>
                <a:cxnLst/>
                <a:rect l="l" t="t" r="r" b="b"/>
                <a:pathLst>
                  <a:path w="1942" h="692" extrusionOk="0">
                    <a:moveTo>
                      <a:pt x="158" y="1"/>
                    </a:moveTo>
                    <a:cubicBezTo>
                      <a:pt x="102" y="1"/>
                      <a:pt x="47" y="73"/>
                      <a:pt x="0" y="120"/>
                    </a:cubicBezTo>
                    <a:cubicBezTo>
                      <a:pt x="50" y="159"/>
                      <a:pt x="89" y="228"/>
                      <a:pt x="148" y="258"/>
                    </a:cubicBezTo>
                    <a:cubicBezTo>
                      <a:pt x="174" y="265"/>
                      <a:pt x="200" y="267"/>
                      <a:pt x="228" y="267"/>
                    </a:cubicBezTo>
                    <a:cubicBezTo>
                      <a:pt x="257" y="267"/>
                      <a:pt x="287" y="265"/>
                      <a:pt x="317" y="265"/>
                    </a:cubicBezTo>
                    <a:cubicBezTo>
                      <a:pt x="333" y="265"/>
                      <a:pt x="349" y="265"/>
                      <a:pt x="365" y="268"/>
                    </a:cubicBezTo>
                    <a:cubicBezTo>
                      <a:pt x="523" y="287"/>
                      <a:pt x="700" y="277"/>
                      <a:pt x="818" y="356"/>
                    </a:cubicBezTo>
                    <a:cubicBezTo>
                      <a:pt x="1050" y="511"/>
                      <a:pt x="1281" y="659"/>
                      <a:pt x="1556" y="659"/>
                    </a:cubicBezTo>
                    <a:cubicBezTo>
                      <a:pt x="1631" y="659"/>
                      <a:pt x="1710" y="648"/>
                      <a:pt x="1793" y="622"/>
                    </a:cubicBezTo>
                    <a:cubicBezTo>
                      <a:pt x="1793" y="652"/>
                      <a:pt x="1803" y="672"/>
                      <a:pt x="1803" y="691"/>
                    </a:cubicBezTo>
                    <a:cubicBezTo>
                      <a:pt x="1843" y="652"/>
                      <a:pt x="1931" y="622"/>
                      <a:pt x="1931" y="593"/>
                    </a:cubicBezTo>
                    <a:cubicBezTo>
                      <a:pt x="1941" y="534"/>
                      <a:pt x="1911" y="445"/>
                      <a:pt x="1862" y="415"/>
                    </a:cubicBezTo>
                    <a:cubicBezTo>
                      <a:pt x="1813" y="376"/>
                      <a:pt x="1724" y="396"/>
                      <a:pt x="1655" y="376"/>
                    </a:cubicBezTo>
                    <a:cubicBezTo>
                      <a:pt x="1498" y="356"/>
                      <a:pt x="1311" y="366"/>
                      <a:pt x="1202" y="277"/>
                    </a:cubicBezTo>
                    <a:cubicBezTo>
                      <a:pt x="897" y="12"/>
                      <a:pt x="532" y="12"/>
                      <a:pt x="168" y="2"/>
                    </a:cubicBezTo>
                    <a:cubicBezTo>
                      <a:pt x="164" y="1"/>
                      <a:pt x="16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9091572" y="5036860"/>
                <a:ext cx="33431" cy="62255"/>
              </a:xfrm>
              <a:custGeom>
                <a:avLst/>
                <a:gdLst/>
                <a:ahLst/>
                <a:cxnLst/>
                <a:rect l="l" t="t" r="r" b="b"/>
                <a:pathLst>
                  <a:path w="572" h="1065" extrusionOk="0">
                    <a:moveTo>
                      <a:pt x="374" y="0"/>
                    </a:moveTo>
                    <a:cubicBezTo>
                      <a:pt x="325" y="60"/>
                      <a:pt x="286" y="128"/>
                      <a:pt x="237" y="188"/>
                    </a:cubicBezTo>
                    <a:cubicBezTo>
                      <a:pt x="256" y="197"/>
                      <a:pt x="276" y="217"/>
                      <a:pt x="296" y="227"/>
                    </a:cubicBezTo>
                    <a:cubicBezTo>
                      <a:pt x="286" y="454"/>
                      <a:pt x="187" y="660"/>
                      <a:pt x="49" y="848"/>
                    </a:cubicBezTo>
                    <a:cubicBezTo>
                      <a:pt x="10" y="907"/>
                      <a:pt x="10" y="986"/>
                      <a:pt x="0" y="1064"/>
                    </a:cubicBezTo>
                    <a:cubicBezTo>
                      <a:pt x="79" y="1054"/>
                      <a:pt x="197" y="1064"/>
                      <a:pt x="237" y="1025"/>
                    </a:cubicBezTo>
                    <a:cubicBezTo>
                      <a:pt x="443" y="788"/>
                      <a:pt x="571" y="513"/>
                      <a:pt x="532" y="197"/>
                    </a:cubicBezTo>
                    <a:cubicBezTo>
                      <a:pt x="532" y="128"/>
                      <a:pt x="434" y="69"/>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8827853" y="4752448"/>
                <a:ext cx="55932" cy="47232"/>
              </a:xfrm>
              <a:custGeom>
                <a:avLst/>
                <a:gdLst/>
                <a:ahLst/>
                <a:cxnLst/>
                <a:rect l="l" t="t" r="r" b="b"/>
                <a:pathLst>
                  <a:path w="957" h="808" extrusionOk="0">
                    <a:moveTo>
                      <a:pt x="30" y="0"/>
                    </a:moveTo>
                    <a:cubicBezTo>
                      <a:pt x="30" y="69"/>
                      <a:pt x="0" y="158"/>
                      <a:pt x="40" y="207"/>
                    </a:cubicBezTo>
                    <a:cubicBezTo>
                      <a:pt x="148" y="345"/>
                      <a:pt x="266" y="493"/>
                      <a:pt x="404" y="611"/>
                    </a:cubicBezTo>
                    <a:cubicBezTo>
                      <a:pt x="493" y="690"/>
                      <a:pt x="621" y="729"/>
                      <a:pt x="779" y="808"/>
                    </a:cubicBezTo>
                    <a:cubicBezTo>
                      <a:pt x="848" y="729"/>
                      <a:pt x="907" y="660"/>
                      <a:pt x="956" y="601"/>
                    </a:cubicBezTo>
                    <a:cubicBezTo>
                      <a:pt x="897" y="562"/>
                      <a:pt x="828" y="522"/>
                      <a:pt x="769" y="493"/>
                    </a:cubicBezTo>
                    <a:cubicBezTo>
                      <a:pt x="690" y="453"/>
                      <a:pt x="601" y="434"/>
                      <a:pt x="552" y="384"/>
                    </a:cubicBezTo>
                    <a:cubicBezTo>
                      <a:pt x="434" y="276"/>
                      <a:pt x="345" y="148"/>
                      <a:pt x="227" y="40"/>
                    </a:cubicBezTo>
                    <a:cubicBezTo>
                      <a:pt x="188" y="0"/>
                      <a:pt x="99" y="1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8750117" y="4485278"/>
                <a:ext cx="27118" cy="61085"/>
              </a:xfrm>
              <a:custGeom>
                <a:avLst/>
                <a:gdLst/>
                <a:ahLst/>
                <a:cxnLst/>
                <a:rect l="l" t="t" r="r" b="b"/>
                <a:pathLst>
                  <a:path w="464" h="1045" extrusionOk="0">
                    <a:moveTo>
                      <a:pt x="1" y="0"/>
                    </a:moveTo>
                    <a:lnTo>
                      <a:pt x="1" y="0"/>
                    </a:lnTo>
                    <a:cubicBezTo>
                      <a:pt x="10" y="69"/>
                      <a:pt x="1" y="129"/>
                      <a:pt x="10" y="188"/>
                    </a:cubicBezTo>
                    <a:cubicBezTo>
                      <a:pt x="50" y="385"/>
                      <a:pt x="109" y="562"/>
                      <a:pt x="158" y="749"/>
                    </a:cubicBezTo>
                    <a:cubicBezTo>
                      <a:pt x="178" y="857"/>
                      <a:pt x="70" y="1035"/>
                      <a:pt x="267" y="1045"/>
                    </a:cubicBezTo>
                    <a:cubicBezTo>
                      <a:pt x="326" y="1045"/>
                      <a:pt x="395" y="867"/>
                      <a:pt x="464" y="759"/>
                    </a:cubicBezTo>
                    <a:cubicBezTo>
                      <a:pt x="375" y="503"/>
                      <a:pt x="316" y="266"/>
                      <a:pt x="217" y="50"/>
                    </a:cubicBezTo>
                    <a:cubicBezTo>
                      <a:pt x="208" y="10"/>
                      <a:pt x="79" y="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8824989" y="4919611"/>
                <a:ext cx="34015" cy="43081"/>
              </a:xfrm>
              <a:custGeom>
                <a:avLst/>
                <a:gdLst/>
                <a:ahLst/>
                <a:cxnLst/>
                <a:rect l="l" t="t" r="r" b="b"/>
                <a:pathLst>
                  <a:path w="582" h="737" extrusionOk="0">
                    <a:moveTo>
                      <a:pt x="131" y="0"/>
                    </a:moveTo>
                    <a:cubicBezTo>
                      <a:pt x="95" y="0"/>
                      <a:pt x="49" y="7"/>
                      <a:pt x="10" y="7"/>
                    </a:cubicBezTo>
                    <a:cubicBezTo>
                      <a:pt x="20" y="66"/>
                      <a:pt x="0" y="145"/>
                      <a:pt x="30" y="194"/>
                    </a:cubicBezTo>
                    <a:cubicBezTo>
                      <a:pt x="99" y="342"/>
                      <a:pt x="187" y="489"/>
                      <a:pt x="276" y="627"/>
                    </a:cubicBezTo>
                    <a:cubicBezTo>
                      <a:pt x="313" y="673"/>
                      <a:pt x="376" y="737"/>
                      <a:pt x="416" y="737"/>
                    </a:cubicBezTo>
                    <a:cubicBezTo>
                      <a:pt x="419" y="737"/>
                      <a:pt x="421" y="736"/>
                      <a:pt x="424" y="736"/>
                    </a:cubicBezTo>
                    <a:cubicBezTo>
                      <a:pt x="483" y="726"/>
                      <a:pt x="512" y="637"/>
                      <a:pt x="581" y="558"/>
                    </a:cubicBezTo>
                    <a:cubicBezTo>
                      <a:pt x="444" y="361"/>
                      <a:pt x="325" y="184"/>
                      <a:pt x="187" y="17"/>
                    </a:cubicBezTo>
                    <a:cubicBezTo>
                      <a:pt x="179" y="4"/>
                      <a:pt x="15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8967236" y="5099126"/>
                <a:ext cx="32732" cy="15059"/>
              </a:xfrm>
              <a:custGeom>
                <a:avLst/>
                <a:gdLst/>
                <a:ahLst/>
                <a:cxnLst/>
                <a:rect l="l" t="t" r="r" b="b"/>
                <a:pathLst>
                  <a:path w="750" h="345" extrusionOk="0">
                    <a:moveTo>
                      <a:pt x="336" y="0"/>
                    </a:moveTo>
                    <a:cubicBezTo>
                      <a:pt x="237" y="30"/>
                      <a:pt x="139" y="49"/>
                      <a:pt x="70" y="99"/>
                    </a:cubicBezTo>
                    <a:cubicBezTo>
                      <a:pt x="21" y="128"/>
                      <a:pt x="21" y="217"/>
                      <a:pt x="1" y="286"/>
                    </a:cubicBezTo>
                    <a:cubicBezTo>
                      <a:pt x="60" y="296"/>
                      <a:pt x="129" y="315"/>
                      <a:pt x="188" y="325"/>
                    </a:cubicBezTo>
                    <a:cubicBezTo>
                      <a:pt x="306" y="335"/>
                      <a:pt x="434" y="345"/>
                      <a:pt x="553" y="345"/>
                    </a:cubicBezTo>
                    <a:cubicBezTo>
                      <a:pt x="621" y="345"/>
                      <a:pt x="690" y="325"/>
                      <a:pt x="750" y="306"/>
                    </a:cubicBezTo>
                    <a:cubicBezTo>
                      <a:pt x="730" y="246"/>
                      <a:pt x="720" y="148"/>
                      <a:pt x="671" y="118"/>
                    </a:cubicBezTo>
                    <a:cubicBezTo>
                      <a:pt x="572" y="59"/>
                      <a:pt x="454" y="4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8858363" y="4650513"/>
                <a:ext cx="108883" cy="42672"/>
              </a:xfrm>
              <a:custGeom>
                <a:avLst/>
                <a:gdLst/>
                <a:ahLst/>
                <a:cxnLst/>
                <a:rect l="l" t="t" r="r" b="b"/>
                <a:pathLst>
                  <a:path w="1863" h="730" extrusionOk="0">
                    <a:moveTo>
                      <a:pt x="10" y="1"/>
                    </a:moveTo>
                    <a:lnTo>
                      <a:pt x="1" y="10"/>
                    </a:lnTo>
                    <a:cubicBezTo>
                      <a:pt x="237" y="336"/>
                      <a:pt x="562" y="533"/>
                      <a:pt x="956" y="611"/>
                    </a:cubicBezTo>
                    <a:cubicBezTo>
                      <a:pt x="1252" y="670"/>
                      <a:pt x="1557" y="690"/>
                      <a:pt x="1853" y="730"/>
                    </a:cubicBezTo>
                    <a:cubicBezTo>
                      <a:pt x="1862" y="720"/>
                      <a:pt x="1862" y="700"/>
                      <a:pt x="1862" y="690"/>
                    </a:cubicBezTo>
                    <a:cubicBezTo>
                      <a:pt x="1252" y="464"/>
                      <a:pt x="631" y="227"/>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8856668" y="4648818"/>
                <a:ext cx="2338" cy="2338"/>
              </a:xfrm>
              <a:custGeom>
                <a:avLst/>
                <a:gdLst/>
                <a:ahLst/>
                <a:cxnLst/>
                <a:rect l="l" t="t" r="r" b="b"/>
                <a:pathLst>
                  <a:path w="40" h="40" extrusionOk="0">
                    <a:moveTo>
                      <a:pt x="0" y="0"/>
                    </a:moveTo>
                    <a:lnTo>
                      <a:pt x="0" y="0"/>
                    </a:lnTo>
                    <a:cubicBezTo>
                      <a:pt x="10" y="10"/>
                      <a:pt x="20" y="30"/>
                      <a:pt x="30" y="39"/>
                    </a:cubicBezTo>
                    <a:lnTo>
                      <a:pt x="39" y="30"/>
                    </a:lnTo>
                    <a:cubicBezTo>
                      <a:pt x="30" y="20"/>
                      <a:pt x="10"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8488736" y="1870742"/>
                <a:ext cx="655227" cy="217686"/>
              </a:xfrm>
              <a:custGeom>
                <a:avLst/>
                <a:gdLst/>
                <a:ahLst/>
                <a:cxnLst/>
                <a:rect l="l" t="t" r="r" b="b"/>
                <a:pathLst>
                  <a:path w="11211" h="3724" extrusionOk="0">
                    <a:moveTo>
                      <a:pt x="11211" y="0"/>
                    </a:moveTo>
                    <a:cubicBezTo>
                      <a:pt x="10895" y="69"/>
                      <a:pt x="10570" y="128"/>
                      <a:pt x="10255" y="217"/>
                    </a:cubicBezTo>
                    <a:cubicBezTo>
                      <a:pt x="7871" y="857"/>
                      <a:pt x="5487" y="1498"/>
                      <a:pt x="3103" y="2148"/>
                    </a:cubicBezTo>
                    <a:cubicBezTo>
                      <a:pt x="2345" y="2355"/>
                      <a:pt x="1586" y="2571"/>
                      <a:pt x="838" y="2798"/>
                    </a:cubicBezTo>
                    <a:cubicBezTo>
                      <a:pt x="513" y="2897"/>
                      <a:pt x="237" y="3094"/>
                      <a:pt x="60" y="3399"/>
                    </a:cubicBezTo>
                    <a:cubicBezTo>
                      <a:pt x="30" y="3468"/>
                      <a:pt x="0" y="3586"/>
                      <a:pt x="30" y="3625"/>
                    </a:cubicBezTo>
                    <a:cubicBezTo>
                      <a:pt x="69" y="3685"/>
                      <a:pt x="188" y="3724"/>
                      <a:pt x="266" y="3724"/>
                    </a:cubicBezTo>
                    <a:cubicBezTo>
                      <a:pt x="414" y="3714"/>
                      <a:pt x="572" y="3675"/>
                      <a:pt x="729" y="3635"/>
                    </a:cubicBezTo>
                    <a:cubicBezTo>
                      <a:pt x="3557" y="2818"/>
                      <a:pt x="6384" y="2010"/>
                      <a:pt x="9211" y="1192"/>
                    </a:cubicBezTo>
                    <a:cubicBezTo>
                      <a:pt x="9881" y="1005"/>
                      <a:pt x="10541" y="818"/>
                      <a:pt x="11211" y="631"/>
                    </a:cubicBezTo>
                    <a:lnTo>
                      <a:pt x="11211" y="355"/>
                    </a:lnTo>
                    <a:cubicBezTo>
                      <a:pt x="10718" y="493"/>
                      <a:pt x="10216" y="621"/>
                      <a:pt x="9723" y="769"/>
                    </a:cubicBezTo>
                    <a:cubicBezTo>
                      <a:pt x="6719" y="1636"/>
                      <a:pt x="3714" y="2493"/>
                      <a:pt x="710" y="3359"/>
                    </a:cubicBezTo>
                    <a:cubicBezTo>
                      <a:pt x="611" y="3389"/>
                      <a:pt x="513" y="3409"/>
                      <a:pt x="404" y="3438"/>
                    </a:cubicBezTo>
                    <a:lnTo>
                      <a:pt x="375" y="3369"/>
                    </a:lnTo>
                    <a:cubicBezTo>
                      <a:pt x="552" y="3271"/>
                      <a:pt x="720" y="3123"/>
                      <a:pt x="907" y="3064"/>
                    </a:cubicBezTo>
                    <a:cubicBezTo>
                      <a:pt x="1537" y="2857"/>
                      <a:pt x="2168" y="2670"/>
                      <a:pt x="2808" y="2502"/>
                    </a:cubicBezTo>
                    <a:cubicBezTo>
                      <a:pt x="5428" y="1783"/>
                      <a:pt x="8058" y="1084"/>
                      <a:pt x="10688" y="375"/>
                    </a:cubicBezTo>
                    <a:cubicBezTo>
                      <a:pt x="10856" y="335"/>
                      <a:pt x="11033" y="306"/>
                      <a:pt x="11211" y="276"/>
                    </a:cubicBezTo>
                    <a:lnTo>
                      <a:pt x="11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5"/>
            <p:cNvGrpSpPr/>
            <p:nvPr/>
          </p:nvGrpSpPr>
          <p:grpSpPr>
            <a:xfrm>
              <a:off x="90676" y="3889571"/>
              <a:ext cx="1129646" cy="1147285"/>
              <a:chOff x="90676" y="3889571"/>
              <a:chExt cx="1129646" cy="1147285"/>
            </a:xfrm>
          </p:grpSpPr>
          <p:sp>
            <p:nvSpPr>
              <p:cNvPr id="487" name="Google Shape;487;p25"/>
              <p:cNvSpPr/>
              <p:nvPr/>
            </p:nvSpPr>
            <p:spPr>
              <a:xfrm>
                <a:off x="90676" y="3889571"/>
                <a:ext cx="927882" cy="1004760"/>
              </a:xfrm>
              <a:custGeom>
                <a:avLst/>
                <a:gdLst/>
                <a:ahLst/>
                <a:cxnLst/>
                <a:rect l="l" t="t" r="r" b="b"/>
                <a:pathLst>
                  <a:path w="17279" h="18708" extrusionOk="0">
                    <a:moveTo>
                      <a:pt x="5860" y="1"/>
                    </a:moveTo>
                    <a:cubicBezTo>
                      <a:pt x="5630" y="1"/>
                      <a:pt x="5376" y="29"/>
                      <a:pt x="5093" y="92"/>
                    </a:cubicBezTo>
                    <a:cubicBezTo>
                      <a:pt x="0" y="1225"/>
                      <a:pt x="3054" y="8584"/>
                      <a:pt x="4522" y="9943"/>
                    </a:cubicBezTo>
                    <a:cubicBezTo>
                      <a:pt x="5989" y="11293"/>
                      <a:pt x="2355" y="15105"/>
                      <a:pt x="6334" y="18090"/>
                    </a:cubicBezTo>
                    <a:cubicBezTo>
                      <a:pt x="6902" y="18516"/>
                      <a:pt x="7544" y="18707"/>
                      <a:pt x="8177" y="18707"/>
                    </a:cubicBezTo>
                    <a:cubicBezTo>
                      <a:pt x="9563" y="18707"/>
                      <a:pt x="10903" y="17786"/>
                      <a:pt x="11309" y="16385"/>
                    </a:cubicBezTo>
                    <a:cubicBezTo>
                      <a:pt x="12333" y="12879"/>
                      <a:pt x="14028" y="10278"/>
                      <a:pt x="15653" y="8465"/>
                    </a:cubicBezTo>
                    <a:cubicBezTo>
                      <a:pt x="17278" y="6653"/>
                      <a:pt x="17081" y="5077"/>
                      <a:pt x="15160" y="3599"/>
                    </a:cubicBezTo>
                    <a:cubicBezTo>
                      <a:pt x="14342" y="2974"/>
                      <a:pt x="13626" y="2840"/>
                      <a:pt x="12915" y="2840"/>
                    </a:cubicBezTo>
                    <a:cubicBezTo>
                      <a:pt x="12385" y="2840"/>
                      <a:pt x="11857" y="2915"/>
                      <a:pt x="11293" y="2915"/>
                    </a:cubicBezTo>
                    <a:cubicBezTo>
                      <a:pt x="10840" y="2915"/>
                      <a:pt x="10363" y="2867"/>
                      <a:pt x="9841" y="2693"/>
                    </a:cubicBezTo>
                    <a:cubicBezTo>
                      <a:pt x="8016" y="2085"/>
                      <a:pt x="7817" y="1"/>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25"/>
              <p:cNvGrpSpPr/>
              <p:nvPr/>
            </p:nvGrpSpPr>
            <p:grpSpPr>
              <a:xfrm>
                <a:off x="209866" y="4068550"/>
                <a:ext cx="1010457" cy="968306"/>
                <a:chOff x="7084659" y="3702251"/>
                <a:chExt cx="382531" cy="366574"/>
              </a:xfrm>
            </p:grpSpPr>
            <p:sp>
              <p:nvSpPr>
                <p:cNvPr id="489" name="Google Shape;489;p25"/>
                <p:cNvSpPr/>
                <p:nvPr/>
              </p:nvSpPr>
              <p:spPr>
                <a:xfrm>
                  <a:off x="7105174" y="3724220"/>
                  <a:ext cx="341888" cy="324796"/>
                </a:xfrm>
                <a:custGeom>
                  <a:avLst/>
                  <a:gdLst/>
                  <a:ahLst/>
                  <a:cxnLst/>
                  <a:rect l="l" t="t" r="r" b="b"/>
                  <a:pathLst>
                    <a:path w="8700" h="8264" extrusionOk="0">
                      <a:moveTo>
                        <a:pt x="4723" y="1023"/>
                      </a:moveTo>
                      <a:cubicBezTo>
                        <a:pt x="4774" y="1023"/>
                        <a:pt x="4831" y="1027"/>
                        <a:pt x="4897" y="1027"/>
                      </a:cubicBezTo>
                      <a:cubicBezTo>
                        <a:pt x="4808" y="1460"/>
                        <a:pt x="4650" y="1835"/>
                        <a:pt x="4483" y="2209"/>
                      </a:cubicBezTo>
                      <a:cubicBezTo>
                        <a:pt x="4089" y="2002"/>
                        <a:pt x="3793" y="1687"/>
                        <a:pt x="3478" y="1411"/>
                      </a:cubicBezTo>
                      <a:cubicBezTo>
                        <a:pt x="3429" y="1372"/>
                        <a:pt x="3419" y="1293"/>
                        <a:pt x="3390" y="1224"/>
                      </a:cubicBezTo>
                      <a:cubicBezTo>
                        <a:pt x="3558" y="1126"/>
                        <a:pt x="3719" y="1085"/>
                        <a:pt x="3886" y="1085"/>
                      </a:cubicBezTo>
                      <a:cubicBezTo>
                        <a:pt x="3905" y="1085"/>
                        <a:pt x="3923" y="1085"/>
                        <a:pt x="3941" y="1086"/>
                      </a:cubicBezTo>
                      <a:cubicBezTo>
                        <a:pt x="3974" y="1089"/>
                        <a:pt x="4007" y="1090"/>
                        <a:pt x="4040" y="1090"/>
                      </a:cubicBezTo>
                      <a:cubicBezTo>
                        <a:pt x="4244" y="1090"/>
                        <a:pt x="4447" y="1044"/>
                        <a:pt x="4650" y="1027"/>
                      </a:cubicBezTo>
                      <a:cubicBezTo>
                        <a:pt x="4673" y="1024"/>
                        <a:pt x="4698" y="1023"/>
                        <a:pt x="4723" y="1023"/>
                      </a:cubicBezTo>
                      <a:close/>
                      <a:moveTo>
                        <a:pt x="6783" y="2268"/>
                      </a:moveTo>
                      <a:cubicBezTo>
                        <a:pt x="6861" y="2268"/>
                        <a:pt x="6892" y="2322"/>
                        <a:pt x="6906" y="2446"/>
                      </a:cubicBezTo>
                      <a:cubicBezTo>
                        <a:pt x="6916" y="2662"/>
                        <a:pt x="6857" y="2859"/>
                        <a:pt x="6798" y="3056"/>
                      </a:cubicBezTo>
                      <a:cubicBezTo>
                        <a:pt x="6778" y="3135"/>
                        <a:pt x="6729" y="3214"/>
                        <a:pt x="6630" y="3224"/>
                      </a:cubicBezTo>
                      <a:cubicBezTo>
                        <a:pt x="6548" y="3231"/>
                        <a:pt x="6466" y="3235"/>
                        <a:pt x="6385" y="3235"/>
                      </a:cubicBezTo>
                      <a:cubicBezTo>
                        <a:pt x="6123" y="3235"/>
                        <a:pt x="5866" y="3191"/>
                        <a:pt x="5626" y="3056"/>
                      </a:cubicBezTo>
                      <a:cubicBezTo>
                        <a:pt x="5498" y="2987"/>
                        <a:pt x="5419" y="2889"/>
                        <a:pt x="5350" y="2731"/>
                      </a:cubicBezTo>
                      <a:cubicBezTo>
                        <a:pt x="5636" y="2633"/>
                        <a:pt x="5901" y="2554"/>
                        <a:pt x="6158" y="2465"/>
                      </a:cubicBezTo>
                      <a:cubicBezTo>
                        <a:pt x="6335" y="2416"/>
                        <a:pt x="6502" y="2347"/>
                        <a:pt x="6680" y="2288"/>
                      </a:cubicBezTo>
                      <a:cubicBezTo>
                        <a:pt x="6721" y="2275"/>
                        <a:pt x="6755" y="2268"/>
                        <a:pt x="6783" y="2268"/>
                      </a:cubicBezTo>
                      <a:close/>
                      <a:moveTo>
                        <a:pt x="1571" y="2144"/>
                      </a:moveTo>
                      <a:cubicBezTo>
                        <a:pt x="1675" y="2144"/>
                        <a:pt x="1741" y="2197"/>
                        <a:pt x="1833" y="2308"/>
                      </a:cubicBezTo>
                      <a:cubicBezTo>
                        <a:pt x="1922" y="2406"/>
                        <a:pt x="2030" y="2505"/>
                        <a:pt x="2119" y="2603"/>
                      </a:cubicBezTo>
                      <a:cubicBezTo>
                        <a:pt x="2247" y="2751"/>
                        <a:pt x="2375" y="2899"/>
                        <a:pt x="2493" y="3046"/>
                      </a:cubicBezTo>
                      <a:cubicBezTo>
                        <a:pt x="2523" y="3086"/>
                        <a:pt x="2533" y="3125"/>
                        <a:pt x="2542" y="3174"/>
                      </a:cubicBezTo>
                      <a:cubicBezTo>
                        <a:pt x="2542" y="3194"/>
                        <a:pt x="2523" y="3243"/>
                        <a:pt x="2503" y="3253"/>
                      </a:cubicBezTo>
                      <a:cubicBezTo>
                        <a:pt x="2286" y="3312"/>
                        <a:pt x="2109" y="3480"/>
                        <a:pt x="1882" y="3509"/>
                      </a:cubicBezTo>
                      <a:cubicBezTo>
                        <a:pt x="1816" y="3518"/>
                        <a:pt x="1752" y="3523"/>
                        <a:pt x="1688" y="3523"/>
                      </a:cubicBezTo>
                      <a:cubicBezTo>
                        <a:pt x="1611" y="3523"/>
                        <a:pt x="1535" y="3516"/>
                        <a:pt x="1459" y="3500"/>
                      </a:cubicBezTo>
                      <a:cubicBezTo>
                        <a:pt x="1410" y="3490"/>
                        <a:pt x="1360" y="3372"/>
                        <a:pt x="1360" y="3303"/>
                      </a:cubicBezTo>
                      <a:cubicBezTo>
                        <a:pt x="1350" y="3135"/>
                        <a:pt x="1370" y="2958"/>
                        <a:pt x="1360" y="2790"/>
                      </a:cubicBezTo>
                      <a:cubicBezTo>
                        <a:pt x="1360" y="2593"/>
                        <a:pt x="1341" y="2396"/>
                        <a:pt x="1331" y="2199"/>
                      </a:cubicBezTo>
                      <a:cubicBezTo>
                        <a:pt x="1434" y="2162"/>
                        <a:pt x="1509" y="2144"/>
                        <a:pt x="1571" y="2144"/>
                      </a:cubicBezTo>
                      <a:close/>
                      <a:moveTo>
                        <a:pt x="4976" y="3391"/>
                      </a:moveTo>
                      <a:cubicBezTo>
                        <a:pt x="5005" y="3549"/>
                        <a:pt x="5025" y="3687"/>
                        <a:pt x="5054" y="3825"/>
                      </a:cubicBezTo>
                      <a:cubicBezTo>
                        <a:pt x="4991" y="3839"/>
                        <a:pt x="4949" y="3848"/>
                        <a:pt x="4920" y="3848"/>
                      </a:cubicBezTo>
                      <a:cubicBezTo>
                        <a:pt x="4867" y="3848"/>
                        <a:pt x="4857" y="3818"/>
                        <a:pt x="4838" y="3736"/>
                      </a:cubicBezTo>
                      <a:cubicBezTo>
                        <a:pt x="4818" y="3647"/>
                        <a:pt x="4818" y="3559"/>
                        <a:pt x="4808" y="3450"/>
                      </a:cubicBezTo>
                      <a:cubicBezTo>
                        <a:pt x="4867" y="3431"/>
                        <a:pt x="4907" y="3411"/>
                        <a:pt x="4976" y="3391"/>
                      </a:cubicBezTo>
                      <a:close/>
                      <a:moveTo>
                        <a:pt x="5543" y="79"/>
                      </a:moveTo>
                      <a:cubicBezTo>
                        <a:pt x="5830" y="79"/>
                        <a:pt x="6102" y="174"/>
                        <a:pt x="6345" y="347"/>
                      </a:cubicBezTo>
                      <a:cubicBezTo>
                        <a:pt x="6512" y="475"/>
                        <a:pt x="6621" y="672"/>
                        <a:pt x="6768" y="830"/>
                      </a:cubicBezTo>
                      <a:cubicBezTo>
                        <a:pt x="6847" y="929"/>
                        <a:pt x="6936" y="1027"/>
                        <a:pt x="7034" y="1116"/>
                      </a:cubicBezTo>
                      <a:cubicBezTo>
                        <a:pt x="7153" y="1234"/>
                        <a:pt x="7153" y="1313"/>
                        <a:pt x="7034" y="1431"/>
                      </a:cubicBezTo>
                      <a:cubicBezTo>
                        <a:pt x="6680" y="1756"/>
                        <a:pt x="6335" y="2081"/>
                        <a:pt x="5980" y="2406"/>
                      </a:cubicBezTo>
                      <a:cubicBezTo>
                        <a:pt x="5833" y="2544"/>
                        <a:pt x="5636" y="2554"/>
                        <a:pt x="5458" y="2613"/>
                      </a:cubicBezTo>
                      <a:cubicBezTo>
                        <a:pt x="5389" y="2643"/>
                        <a:pt x="5310" y="2652"/>
                        <a:pt x="5202" y="2672"/>
                      </a:cubicBezTo>
                      <a:cubicBezTo>
                        <a:pt x="5271" y="2790"/>
                        <a:pt x="5320" y="2879"/>
                        <a:pt x="5389" y="2997"/>
                      </a:cubicBezTo>
                      <a:cubicBezTo>
                        <a:pt x="5301" y="3115"/>
                        <a:pt x="5212" y="3234"/>
                        <a:pt x="5113" y="3372"/>
                      </a:cubicBezTo>
                      <a:cubicBezTo>
                        <a:pt x="5071" y="3329"/>
                        <a:pt x="5030" y="3314"/>
                        <a:pt x="4990" y="3314"/>
                      </a:cubicBezTo>
                      <a:cubicBezTo>
                        <a:pt x="4920" y="3314"/>
                        <a:pt x="4850" y="3359"/>
                        <a:pt x="4769" y="3372"/>
                      </a:cubicBezTo>
                      <a:cubicBezTo>
                        <a:pt x="4808" y="3716"/>
                        <a:pt x="4650" y="3963"/>
                        <a:pt x="4384" y="4169"/>
                      </a:cubicBezTo>
                      <a:cubicBezTo>
                        <a:pt x="4345" y="4051"/>
                        <a:pt x="4217" y="2416"/>
                        <a:pt x="4237" y="2170"/>
                      </a:cubicBezTo>
                      <a:lnTo>
                        <a:pt x="4237" y="2170"/>
                      </a:lnTo>
                      <a:cubicBezTo>
                        <a:pt x="4316" y="2219"/>
                        <a:pt x="4384" y="2258"/>
                        <a:pt x="4473" y="2298"/>
                      </a:cubicBezTo>
                      <a:cubicBezTo>
                        <a:pt x="4552" y="2268"/>
                        <a:pt x="4581" y="2189"/>
                        <a:pt x="4611" y="2111"/>
                      </a:cubicBezTo>
                      <a:cubicBezTo>
                        <a:pt x="4710" y="1854"/>
                        <a:pt x="4808" y="1589"/>
                        <a:pt x="4907" y="1332"/>
                      </a:cubicBezTo>
                      <a:cubicBezTo>
                        <a:pt x="4926" y="1283"/>
                        <a:pt x="4936" y="1224"/>
                        <a:pt x="4946" y="1175"/>
                      </a:cubicBezTo>
                      <a:cubicBezTo>
                        <a:pt x="4978" y="1016"/>
                        <a:pt x="4933" y="947"/>
                        <a:pt x="4810" y="947"/>
                      </a:cubicBezTo>
                      <a:cubicBezTo>
                        <a:pt x="4781" y="947"/>
                        <a:pt x="4747" y="950"/>
                        <a:pt x="4710" y="958"/>
                      </a:cubicBezTo>
                      <a:cubicBezTo>
                        <a:pt x="4601" y="978"/>
                        <a:pt x="4493" y="997"/>
                        <a:pt x="4384" y="1007"/>
                      </a:cubicBezTo>
                      <a:cubicBezTo>
                        <a:pt x="4368" y="1009"/>
                        <a:pt x="4353" y="1010"/>
                        <a:pt x="4340" y="1010"/>
                      </a:cubicBezTo>
                      <a:cubicBezTo>
                        <a:pt x="4258" y="1010"/>
                        <a:pt x="4235" y="980"/>
                        <a:pt x="4227" y="869"/>
                      </a:cubicBezTo>
                      <a:cubicBezTo>
                        <a:pt x="4207" y="663"/>
                        <a:pt x="4187" y="456"/>
                        <a:pt x="4178" y="239"/>
                      </a:cubicBezTo>
                      <a:lnTo>
                        <a:pt x="4178" y="239"/>
                      </a:lnTo>
                      <a:cubicBezTo>
                        <a:pt x="4232" y="240"/>
                        <a:pt x="4285" y="241"/>
                        <a:pt x="4337" y="241"/>
                      </a:cubicBezTo>
                      <a:cubicBezTo>
                        <a:pt x="4636" y="241"/>
                        <a:pt x="4904" y="215"/>
                        <a:pt x="5173" y="131"/>
                      </a:cubicBezTo>
                      <a:cubicBezTo>
                        <a:pt x="5298" y="96"/>
                        <a:pt x="5422" y="79"/>
                        <a:pt x="5543" y="79"/>
                      </a:cubicBezTo>
                      <a:close/>
                      <a:moveTo>
                        <a:pt x="3990" y="4100"/>
                      </a:moveTo>
                      <a:lnTo>
                        <a:pt x="3990" y="4100"/>
                      </a:lnTo>
                      <a:cubicBezTo>
                        <a:pt x="4040" y="4130"/>
                        <a:pt x="4069" y="4150"/>
                        <a:pt x="4128" y="4179"/>
                      </a:cubicBezTo>
                      <a:cubicBezTo>
                        <a:pt x="4069" y="4199"/>
                        <a:pt x="4040" y="4209"/>
                        <a:pt x="4010" y="4219"/>
                      </a:cubicBezTo>
                      <a:cubicBezTo>
                        <a:pt x="4010" y="4189"/>
                        <a:pt x="4000" y="4160"/>
                        <a:pt x="3990" y="4100"/>
                      </a:cubicBezTo>
                      <a:close/>
                      <a:moveTo>
                        <a:pt x="3557" y="3647"/>
                      </a:moveTo>
                      <a:cubicBezTo>
                        <a:pt x="3734" y="3667"/>
                        <a:pt x="3823" y="3766"/>
                        <a:pt x="3853" y="3923"/>
                      </a:cubicBezTo>
                      <a:cubicBezTo>
                        <a:pt x="3872" y="4002"/>
                        <a:pt x="3921" y="4071"/>
                        <a:pt x="3921" y="4150"/>
                      </a:cubicBezTo>
                      <a:cubicBezTo>
                        <a:pt x="3921" y="4337"/>
                        <a:pt x="4000" y="4524"/>
                        <a:pt x="3990" y="4721"/>
                      </a:cubicBezTo>
                      <a:cubicBezTo>
                        <a:pt x="3990" y="4770"/>
                        <a:pt x="3990" y="4829"/>
                        <a:pt x="3990" y="4879"/>
                      </a:cubicBezTo>
                      <a:cubicBezTo>
                        <a:pt x="3963" y="5062"/>
                        <a:pt x="3913" y="5147"/>
                        <a:pt x="3804" y="5147"/>
                      </a:cubicBezTo>
                      <a:cubicBezTo>
                        <a:pt x="3754" y="5147"/>
                        <a:pt x="3693" y="5129"/>
                        <a:pt x="3616" y="5095"/>
                      </a:cubicBezTo>
                      <a:cubicBezTo>
                        <a:pt x="3478" y="5036"/>
                        <a:pt x="3340" y="4957"/>
                        <a:pt x="3202" y="4889"/>
                      </a:cubicBezTo>
                      <a:cubicBezTo>
                        <a:pt x="3084" y="4829"/>
                        <a:pt x="3055" y="4770"/>
                        <a:pt x="3084" y="4642"/>
                      </a:cubicBezTo>
                      <a:cubicBezTo>
                        <a:pt x="3124" y="4494"/>
                        <a:pt x="3173" y="4357"/>
                        <a:pt x="3242" y="4219"/>
                      </a:cubicBezTo>
                      <a:cubicBezTo>
                        <a:pt x="3330" y="4032"/>
                        <a:pt x="3449" y="3834"/>
                        <a:pt x="3557" y="3647"/>
                      </a:cubicBezTo>
                      <a:close/>
                      <a:moveTo>
                        <a:pt x="7281" y="1328"/>
                      </a:moveTo>
                      <a:cubicBezTo>
                        <a:pt x="7299" y="1328"/>
                        <a:pt x="7318" y="1333"/>
                        <a:pt x="7340" y="1342"/>
                      </a:cubicBezTo>
                      <a:cubicBezTo>
                        <a:pt x="7478" y="1401"/>
                        <a:pt x="7606" y="1441"/>
                        <a:pt x="7744" y="1490"/>
                      </a:cubicBezTo>
                      <a:cubicBezTo>
                        <a:pt x="7773" y="1500"/>
                        <a:pt x="7803" y="1510"/>
                        <a:pt x="7832" y="1529"/>
                      </a:cubicBezTo>
                      <a:cubicBezTo>
                        <a:pt x="8138" y="1805"/>
                        <a:pt x="8374" y="2111"/>
                        <a:pt x="8384" y="2544"/>
                      </a:cubicBezTo>
                      <a:cubicBezTo>
                        <a:pt x="8384" y="2771"/>
                        <a:pt x="8384" y="2987"/>
                        <a:pt x="8384" y="3214"/>
                      </a:cubicBezTo>
                      <a:cubicBezTo>
                        <a:pt x="8374" y="3480"/>
                        <a:pt x="8423" y="3726"/>
                        <a:pt x="8522" y="3972"/>
                      </a:cubicBezTo>
                      <a:cubicBezTo>
                        <a:pt x="8610" y="4209"/>
                        <a:pt x="8551" y="4426"/>
                        <a:pt x="8482" y="4642"/>
                      </a:cubicBezTo>
                      <a:cubicBezTo>
                        <a:pt x="8433" y="4810"/>
                        <a:pt x="8374" y="4977"/>
                        <a:pt x="8404" y="5154"/>
                      </a:cubicBezTo>
                      <a:cubicBezTo>
                        <a:pt x="8413" y="5233"/>
                        <a:pt x="8384" y="5312"/>
                        <a:pt x="8384" y="5391"/>
                      </a:cubicBezTo>
                      <a:cubicBezTo>
                        <a:pt x="8354" y="5395"/>
                        <a:pt x="8325" y="5397"/>
                        <a:pt x="8297" y="5397"/>
                      </a:cubicBezTo>
                      <a:cubicBezTo>
                        <a:pt x="8118" y="5397"/>
                        <a:pt x="7964" y="5324"/>
                        <a:pt x="7803" y="5273"/>
                      </a:cubicBezTo>
                      <a:cubicBezTo>
                        <a:pt x="7409" y="5154"/>
                        <a:pt x="7024" y="5017"/>
                        <a:pt x="6640" y="4889"/>
                      </a:cubicBezTo>
                      <a:cubicBezTo>
                        <a:pt x="6581" y="4869"/>
                        <a:pt x="6532" y="4829"/>
                        <a:pt x="6483" y="4810"/>
                      </a:cubicBezTo>
                      <a:cubicBezTo>
                        <a:pt x="6433" y="4780"/>
                        <a:pt x="6394" y="4751"/>
                        <a:pt x="6345" y="4741"/>
                      </a:cubicBezTo>
                      <a:cubicBezTo>
                        <a:pt x="5970" y="4731"/>
                        <a:pt x="5626" y="4583"/>
                        <a:pt x="5261" y="4485"/>
                      </a:cubicBezTo>
                      <a:cubicBezTo>
                        <a:pt x="5054" y="4426"/>
                        <a:pt x="4847" y="4337"/>
                        <a:pt x="4641" y="4258"/>
                      </a:cubicBezTo>
                      <a:cubicBezTo>
                        <a:pt x="4601" y="4248"/>
                        <a:pt x="4572" y="4229"/>
                        <a:pt x="4513" y="4189"/>
                      </a:cubicBezTo>
                      <a:cubicBezTo>
                        <a:pt x="4591" y="4100"/>
                        <a:pt x="4650" y="4022"/>
                        <a:pt x="4719" y="3963"/>
                      </a:cubicBezTo>
                      <a:cubicBezTo>
                        <a:pt x="4749" y="3933"/>
                        <a:pt x="4798" y="3933"/>
                        <a:pt x="4838" y="3933"/>
                      </a:cubicBezTo>
                      <a:cubicBezTo>
                        <a:pt x="4887" y="3933"/>
                        <a:pt x="4936" y="3943"/>
                        <a:pt x="4995" y="3943"/>
                      </a:cubicBezTo>
                      <a:cubicBezTo>
                        <a:pt x="5084" y="3933"/>
                        <a:pt x="5123" y="3884"/>
                        <a:pt x="5123" y="3805"/>
                      </a:cubicBezTo>
                      <a:cubicBezTo>
                        <a:pt x="5123" y="3785"/>
                        <a:pt x="5123" y="3756"/>
                        <a:pt x="5123" y="3746"/>
                      </a:cubicBezTo>
                      <a:cubicBezTo>
                        <a:pt x="5015" y="3509"/>
                        <a:pt x="5173" y="3391"/>
                        <a:pt x="5310" y="3253"/>
                      </a:cubicBezTo>
                      <a:cubicBezTo>
                        <a:pt x="5370" y="3204"/>
                        <a:pt x="5419" y="3145"/>
                        <a:pt x="5488" y="3076"/>
                      </a:cubicBezTo>
                      <a:cubicBezTo>
                        <a:pt x="5488" y="3076"/>
                        <a:pt x="5517" y="3076"/>
                        <a:pt x="5537" y="3096"/>
                      </a:cubicBezTo>
                      <a:cubicBezTo>
                        <a:pt x="5761" y="3225"/>
                        <a:pt x="6008" y="3287"/>
                        <a:pt x="6265" y="3287"/>
                      </a:cubicBezTo>
                      <a:cubicBezTo>
                        <a:pt x="6301" y="3287"/>
                        <a:pt x="6338" y="3285"/>
                        <a:pt x="6374" y="3283"/>
                      </a:cubicBezTo>
                      <a:cubicBezTo>
                        <a:pt x="6443" y="3283"/>
                        <a:pt x="6502" y="3293"/>
                        <a:pt x="6571" y="3303"/>
                      </a:cubicBezTo>
                      <a:cubicBezTo>
                        <a:pt x="6585" y="3304"/>
                        <a:pt x="6597" y="3304"/>
                        <a:pt x="6609" y="3304"/>
                      </a:cubicBezTo>
                      <a:cubicBezTo>
                        <a:pt x="6722" y="3304"/>
                        <a:pt x="6783" y="3261"/>
                        <a:pt x="6827" y="3145"/>
                      </a:cubicBezTo>
                      <a:cubicBezTo>
                        <a:pt x="6926" y="2909"/>
                        <a:pt x="6995" y="2662"/>
                        <a:pt x="6975" y="2406"/>
                      </a:cubicBezTo>
                      <a:cubicBezTo>
                        <a:pt x="6975" y="2269"/>
                        <a:pt x="6934" y="2202"/>
                        <a:pt x="6833" y="2202"/>
                      </a:cubicBezTo>
                      <a:cubicBezTo>
                        <a:pt x="6803" y="2202"/>
                        <a:pt x="6769" y="2208"/>
                        <a:pt x="6729" y="2219"/>
                      </a:cubicBezTo>
                      <a:cubicBezTo>
                        <a:pt x="6591" y="2258"/>
                        <a:pt x="6443" y="2308"/>
                        <a:pt x="6305" y="2347"/>
                      </a:cubicBezTo>
                      <a:cubicBezTo>
                        <a:pt x="6283" y="2353"/>
                        <a:pt x="6260" y="2358"/>
                        <a:pt x="6235" y="2358"/>
                      </a:cubicBezTo>
                      <a:cubicBezTo>
                        <a:pt x="6217" y="2358"/>
                        <a:pt x="6198" y="2355"/>
                        <a:pt x="6177" y="2347"/>
                      </a:cubicBezTo>
                      <a:cubicBezTo>
                        <a:pt x="6227" y="2298"/>
                        <a:pt x="6276" y="2239"/>
                        <a:pt x="6335" y="2189"/>
                      </a:cubicBezTo>
                      <a:cubicBezTo>
                        <a:pt x="6611" y="1923"/>
                        <a:pt x="6896" y="1657"/>
                        <a:pt x="7172" y="1382"/>
                      </a:cubicBezTo>
                      <a:cubicBezTo>
                        <a:pt x="7212" y="1348"/>
                        <a:pt x="7243" y="1328"/>
                        <a:pt x="7281" y="1328"/>
                      </a:cubicBezTo>
                      <a:close/>
                      <a:moveTo>
                        <a:pt x="6269" y="4806"/>
                      </a:moveTo>
                      <a:cubicBezTo>
                        <a:pt x="6389" y="4806"/>
                        <a:pt x="6431" y="4862"/>
                        <a:pt x="6414" y="5007"/>
                      </a:cubicBezTo>
                      <a:cubicBezTo>
                        <a:pt x="6384" y="5204"/>
                        <a:pt x="6404" y="5420"/>
                        <a:pt x="6325" y="5617"/>
                      </a:cubicBezTo>
                      <a:cubicBezTo>
                        <a:pt x="6253" y="5785"/>
                        <a:pt x="6194" y="5843"/>
                        <a:pt x="6054" y="5843"/>
                      </a:cubicBezTo>
                      <a:cubicBezTo>
                        <a:pt x="6021" y="5843"/>
                        <a:pt x="5984" y="5840"/>
                        <a:pt x="5941" y="5834"/>
                      </a:cubicBezTo>
                      <a:cubicBezTo>
                        <a:pt x="5606" y="5795"/>
                        <a:pt x="5370" y="5588"/>
                        <a:pt x="5123" y="5332"/>
                      </a:cubicBezTo>
                      <a:cubicBezTo>
                        <a:pt x="5350" y="5204"/>
                        <a:pt x="5547" y="5086"/>
                        <a:pt x="5754" y="4967"/>
                      </a:cubicBezTo>
                      <a:cubicBezTo>
                        <a:pt x="5892" y="4879"/>
                        <a:pt x="6049" y="4839"/>
                        <a:pt x="6207" y="4810"/>
                      </a:cubicBezTo>
                      <a:cubicBezTo>
                        <a:pt x="6230" y="4807"/>
                        <a:pt x="6250" y="4806"/>
                        <a:pt x="6269" y="4806"/>
                      </a:cubicBezTo>
                      <a:close/>
                      <a:moveTo>
                        <a:pt x="3058" y="72"/>
                      </a:moveTo>
                      <a:cubicBezTo>
                        <a:pt x="3302" y="72"/>
                        <a:pt x="3543" y="116"/>
                        <a:pt x="3784" y="150"/>
                      </a:cubicBezTo>
                      <a:cubicBezTo>
                        <a:pt x="3813" y="160"/>
                        <a:pt x="3833" y="170"/>
                        <a:pt x="3862" y="170"/>
                      </a:cubicBezTo>
                      <a:cubicBezTo>
                        <a:pt x="4099" y="219"/>
                        <a:pt x="4099" y="219"/>
                        <a:pt x="4109" y="456"/>
                      </a:cubicBezTo>
                      <a:cubicBezTo>
                        <a:pt x="4119" y="594"/>
                        <a:pt x="4128" y="722"/>
                        <a:pt x="4128" y="860"/>
                      </a:cubicBezTo>
                      <a:cubicBezTo>
                        <a:pt x="4138" y="1017"/>
                        <a:pt x="4109" y="1027"/>
                        <a:pt x="3971" y="1037"/>
                      </a:cubicBezTo>
                      <a:cubicBezTo>
                        <a:pt x="3764" y="1057"/>
                        <a:pt x="3557" y="1086"/>
                        <a:pt x="3370" y="1116"/>
                      </a:cubicBezTo>
                      <a:cubicBezTo>
                        <a:pt x="3301" y="1293"/>
                        <a:pt x="3350" y="1411"/>
                        <a:pt x="3478" y="1510"/>
                      </a:cubicBezTo>
                      <a:cubicBezTo>
                        <a:pt x="3665" y="1667"/>
                        <a:pt x="3843" y="1825"/>
                        <a:pt x="4030" y="1983"/>
                      </a:cubicBezTo>
                      <a:cubicBezTo>
                        <a:pt x="4089" y="2032"/>
                        <a:pt x="4119" y="2081"/>
                        <a:pt x="4138" y="2170"/>
                      </a:cubicBezTo>
                      <a:cubicBezTo>
                        <a:pt x="4217" y="2771"/>
                        <a:pt x="4217" y="3372"/>
                        <a:pt x="4266" y="3963"/>
                      </a:cubicBezTo>
                      <a:cubicBezTo>
                        <a:pt x="4266" y="4002"/>
                        <a:pt x="4266" y="4041"/>
                        <a:pt x="4256" y="4110"/>
                      </a:cubicBezTo>
                      <a:cubicBezTo>
                        <a:pt x="4109" y="4051"/>
                        <a:pt x="3961" y="4012"/>
                        <a:pt x="3912" y="3844"/>
                      </a:cubicBezTo>
                      <a:cubicBezTo>
                        <a:pt x="3872" y="3697"/>
                        <a:pt x="3774" y="3598"/>
                        <a:pt x="3626" y="3559"/>
                      </a:cubicBezTo>
                      <a:cubicBezTo>
                        <a:pt x="3609" y="3555"/>
                        <a:pt x="3592" y="3553"/>
                        <a:pt x="3577" y="3553"/>
                      </a:cubicBezTo>
                      <a:cubicBezTo>
                        <a:pt x="3515" y="3553"/>
                        <a:pt x="3470" y="3586"/>
                        <a:pt x="3439" y="3657"/>
                      </a:cubicBezTo>
                      <a:cubicBezTo>
                        <a:pt x="3311" y="3923"/>
                        <a:pt x="3183" y="4189"/>
                        <a:pt x="3055" y="4465"/>
                      </a:cubicBezTo>
                      <a:cubicBezTo>
                        <a:pt x="3045" y="4485"/>
                        <a:pt x="3025" y="4504"/>
                        <a:pt x="3025" y="4534"/>
                      </a:cubicBezTo>
                      <a:cubicBezTo>
                        <a:pt x="3015" y="4780"/>
                        <a:pt x="2858" y="4938"/>
                        <a:pt x="2690" y="5095"/>
                      </a:cubicBezTo>
                      <a:cubicBezTo>
                        <a:pt x="2404" y="5371"/>
                        <a:pt x="2148" y="5677"/>
                        <a:pt x="1873" y="5962"/>
                      </a:cubicBezTo>
                      <a:cubicBezTo>
                        <a:pt x="1616" y="6228"/>
                        <a:pt x="1360" y="6474"/>
                        <a:pt x="1094" y="6731"/>
                      </a:cubicBezTo>
                      <a:cubicBezTo>
                        <a:pt x="1075" y="6750"/>
                        <a:pt x="1055" y="6760"/>
                        <a:pt x="1035" y="6770"/>
                      </a:cubicBezTo>
                      <a:cubicBezTo>
                        <a:pt x="651" y="6553"/>
                        <a:pt x="424" y="6228"/>
                        <a:pt x="247" y="5834"/>
                      </a:cubicBezTo>
                      <a:cubicBezTo>
                        <a:pt x="119" y="5529"/>
                        <a:pt x="109" y="5214"/>
                        <a:pt x="90" y="4889"/>
                      </a:cubicBezTo>
                      <a:cubicBezTo>
                        <a:pt x="70" y="4504"/>
                        <a:pt x="168" y="4130"/>
                        <a:pt x="267" y="3766"/>
                      </a:cubicBezTo>
                      <a:cubicBezTo>
                        <a:pt x="346" y="3450"/>
                        <a:pt x="415" y="3125"/>
                        <a:pt x="484" y="2810"/>
                      </a:cubicBezTo>
                      <a:cubicBezTo>
                        <a:pt x="493" y="2771"/>
                        <a:pt x="484" y="2721"/>
                        <a:pt x="474" y="2682"/>
                      </a:cubicBezTo>
                      <a:cubicBezTo>
                        <a:pt x="474" y="2603"/>
                        <a:pt x="474" y="2514"/>
                        <a:pt x="464" y="2396"/>
                      </a:cubicBezTo>
                      <a:lnTo>
                        <a:pt x="464" y="2396"/>
                      </a:lnTo>
                      <a:cubicBezTo>
                        <a:pt x="641" y="2475"/>
                        <a:pt x="789" y="2524"/>
                        <a:pt x="927" y="2593"/>
                      </a:cubicBezTo>
                      <a:cubicBezTo>
                        <a:pt x="1341" y="2820"/>
                        <a:pt x="1291" y="2780"/>
                        <a:pt x="1291" y="3204"/>
                      </a:cubicBezTo>
                      <a:cubicBezTo>
                        <a:pt x="1291" y="3253"/>
                        <a:pt x="1281" y="3303"/>
                        <a:pt x="1281" y="3342"/>
                      </a:cubicBezTo>
                      <a:cubicBezTo>
                        <a:pt x="1291" y="3500"/>
                        <a:pt x="1390" y="3578"/>
                        <a:pt x="1538" y="3598"/>
                      </a:cubicBezTo>
                      <a:cubicBezTo>
                        <a:pt x="1566" y="3601"/>
                        <a:pt x="1595" y="3602"/>
                        <a:pt x="1622" y="3602"/>
                      </a:cubicBezTo>
                      <a:cubicBezTo>
                        <a:pt x="1891" y="3602"/>
                        <a:pt x="2124" y="3481"/>
                        <a:pt x="2365" y="3401"/>
                      </a:cubicBezTo>
                      <a:cubicBezTo>
                        <a:pt x="2403" y="3386"/>
                        <a:pt x="2436" y="3380"/>
                        <a:pt x="2467" y="3380"/>
                      </a:cubicBezTo>
                      <a:cubicBezTo>
                        <a:pt x="2518" y="3380"/>
                        <a:pt x="2563" y="3396"/>
                        <a:pt x="2611" y="3421"/>
                      </a:cubicBezTo>
                      <a:cubicBezTo>
                        <a:pt x="2828" y="3539"/>
                        <a:pt x="3055" y="3647"/>
                        <a:pt x="3281" y="3746"/>
                      </a:cubicBezTo>
                      <a:cubicBezTo>
                        <a:pt x="3287" y="3749"/>
                        <a:pt x="3294" y="3750"/>
                        <a:pt x="3301" y="3750"/>
                      </a:cubicBezTo>
                      <a:cubicBezTo>
                        <a:pt x="3319" y="3750"/>
                        <a:pt x="3342" y="3743"/>
                        <a:pt x="3370" y="3736"/>
                      </a:cubicBezTo>
                      <a:cubicBezTo>
                        <a:pt x="3261" y="3608"/>
                        <a:pt x="3104" y="3618"/>
                        <a:pt x="2996" y="3539"/>
                      </a:cubicBezTo>
                      <a:cubicBezTo>
                        <a:pt x="2877" y="3470"/>
                        <a:pt x="2749" y="3411"/>
                        <a:pt x="2631" y="3352"/>
                      </a:cubicBezTo>
                      <a:cubicBezTo>
                        <a:pt x="2651" y="3184"/>
                        <a:pt x="2601" y="3056"/>
                        <a:pt x="2493" y="2928"/>
                      </a:cubicBezTo>
                      <a:cubicBezTo>
                        <a:pt x="2355" y="2761"/>
                        <a:pt x="2227" y="2574"/>
                        <a:pt x="2040" y="2426"/>
                      </a:cubicBezTo>
                      <a:cubicBezTo>
                        <a:pt x="1971" y="2367"/>
                        <a:pt x="1912" y="2278"/>
                        <a:pt x="1853" y="2199"/>
                      </a:cubicBezTo>
                      <a:cubicBezTo>
                        <a:pt x="1782" y="2101"/>
                        <a:pt x="1662" y="2042"/>
                        <a:pt x="1541" y="2042"/>
                      </a:cubicBezTo>
                      <a:cubicBezTo>
                        <a:pt x="1493" y="2042"/>
                        <a:pt x="1445" y="2052"/>
                        <a:pt x="1400" y="2071"/>
                      </a:cubicBezTo>
                      <a:cubicBezTo>
                        <a:pt x="1341" y="2101"/>
                        <a:pt x="1281" y="2150"/>
                        <a:pt x="1291" y="2239"/>
                      </a:cubicBezTo>
                      <a:cubicBezTo>
                        <a:pt x="1291" y="2367"/>
                        <a:pt x="1291" y="2495"/>
                        <a:pt x="1291" y="2672"/>
                      </a:cubicBezTo>
                      <a:cubicBezTo>
                        <a:pt x="996" y="2544"/>
                        <a:pt x="730" y="2426"/>
                        <a:pt x="464" y="2317"/>
                      </a:cubicBezTo>
                      <a:cubicBezTo>
                        <a:pt x="444" y="2160"/>
                        <a:pt x="464" y="2022"/>
                        <a:pt x="513" y="1894"/>
                      </a:cubicBezTo>
                      <a:cubicBezTo>
                        <a:pt x="592" y="1697"/>
                        <a:pt x="700" y="1510"/>
                        <a:pt x="819" y="1332"/>
                      </a:cubicBezTo>
                      <a:cubicBezTo>
                        <a:pt x="1114" y="919"/>
                        <a:pt x="1449" y="554"/>
                        <a:pt x="1902" y="318"/>
                      </a:cubicBezTo>
                      <a:cubicBezTo>
                        <a:pt x="2040" y="249"/>
                        <a:pt x="2188" y="209"/>
                        <a:pt x="2336" y="170"/>
                      </a:cubicBezTo>
                      <a:cubicBezTo>
                        <a:pt x="2473" y="140"/>
                        <a:pt x="2611" y="131"/>
                        <a:pt x="2739" y="101"/>
                      </a:cubicBezTo>
                      <a:cubicBezTo>
                        <a:pt x="2847" y="80"/>
                        <a:pt x="2953" y="72"/>
                        <a:pt x="3058" y="72"/>
                      </a:cubicBezTo>
                      <a:close/>
                      <a:moveTo>
                        <a:pt x="4444" y="6888"/>
                      </a:moveTo>
                      <a:lnTo>
                        <a:pt x="4444" y="6888"/>
                      </a:lnTo>
                      <a:cubicBezTo>
                        <a:pt x="4424" y="7016"/>
                        <a:pt x="4404" y="7105"/>
                        <a:pt x="4384" y="7184"/>
                      </a:cubicBezTo>
                      <a:cubicBezTo>
                        <a:pt x="4324" y="7206"/>
                        <a:pt x="4268" y="7216"/>
                        <a:pt x="4215" y="7216"/>
                      </a:cubicBezTo>
                      <a:cubicBezTo>
                        <a:pt x="4129" y="7216"/>
                        <a:pt x="4050" y="7191"/>
                        <a:pt x="3971" y="7154"/>
                      </a:cubicBezTo>
                      <a:cubicBezTo>
                        <a:pt x="3941" y="7134"/>
                        <a:pt x="3902" y="7075"/>
                        <a:pt x="3902" y="7036"/>
                      </a:cubicBezTo>
                      <a:cubicBezTo>
                        <a:pt x="3902" y="7006"/>
                        <a:pt x="3961" y="6957"/>
                        <a:pt x="3990" y="6957"/>
                      </a:cubicBezTo>
                      <a:cubicBezTo>
                        <a:pt x="4128" y="6928"/>
                        <a:pt x="4256" y="6918"/>
                        <a:pt x="4444" y="6888"/>
                      </a:cubicBezTo>
                      <a:close/>
                      <a:moveTo>
                        <a:pt x="4562" y="4307"/>
                      </a:moveTo>
                      <a:cubicBezTo>
                        <a:pt x="5025" y="4465"/>
                        <a:pt x="5488" y="4613"/>
                        <a:pt x="5980" y="4780"/>
                      </a:cubicBezTo>
                      <a:cubicBezTo>
                        <a:pt x="5645" y="4967"/>
                        <a:pt x="5310" y="5095"/>
                        <a:pt x="5054" y="5351"/>
                      </a:cubicBezTo>
                      <a:cubicBezTo>
                        <a:pt x="5153" y="5578"/>
                        <a:pt x="5370" y="5667"/>
                        <a:pt x="5557" y="5775"/>
                      </a:cubicBezTo>
                      <a:cubicBezTo>
                        <a:pt x="5665" y="5844"/>
                        <a:pt x="5793" y="5864"/>
                        <a:pt x="5901" y="5913"/>
                      </a:cubicBezTo>
                      <a:cubicBezTo>
                        <a:pt x="5965" y="5936"/>
                        <a:pt x="6022" y="5948"/>
                        <a:pt x="6073" y="5948"/>
                      </a:cubicBezTo>
                      <a:cubicBezTo>
                        <a:pt x="6238" y="5948"/>
                        <a:pt x="6344" y="5832"/>
                        <a:pt x="6404" y="5637"/>
                      </a:cubicBezTo>
                      <a:cubicBezTo>
                        <a:pt x="6453" y="5450"/>
                        <a:pt x="6463" y="5263"/>
                        <a:pt x="6493" y="5076"/>
                      </a:cubicBezTo>
                      <a:cubicBezTo>
                        <a:pt x="6502" y="5026"/>
                        <a:pt x="6502" y="4987"/>
                        <a:pt x="6512" y="4928"/>
                      </a:cubicBezTo>
                      <a:cubicBezTo>
                        <a:pt x="7113" y="5125"/>
                        <a:pt x="7704" y="5312"/>
                        <a:pt x="8335" y="5519"/>
                      </a:cubicBezTo>
                      <a:cubicBezTo>
                        <a:pt x="8256" y="5608"/>
                        <a:pt x="8197" y="5667"/>
                        <a:pt x="8138" y="5726"/>
                      </a:cubicBezTo>
                      <a:cubicBezTo>
                        <a:pt x="7744" y="6100"/>
                        <a:pt x="7448" y="6543"/>
                        <a:pt x="7231" y="7046"/>
                      </a:cubicBezTo>
                      <a:cubicBezTo>
                        <a:pt x="7015" y="7548"/>
                        <a:pt x="6601" y="7785"/>
                        <a:pt x="6079" y="7814"/>
                      </a:cubicBezTo>
                      <a:cubicBezTo>
                        <a:pt x="5685" y="7834"/>
                        <a:pt x="5281" y="7834"/>
                        <a:pt x="4887" y="7903"/>
                      </a:cubicBezTo>
                      <a:cubicBezTo>
                        <a:pt x="4847" y="7903"/>
                        <a:pt x="4798" y="7903"/>
                        <a:pt x="4729" y="7913"/>
                      </a:cubicBezTo>
                      <a:cubicBezTo>
                        <a:pt x="4710" y="7785"/>
                        <a:pt x="4680" y="7676"/>
                        <a:pt x="4670" y="7568"/>
                      </a:cubicBezTo>
                      <a:cubicBezTo>
                        <a:pt x="4611" y="7056"/>
                        <a:pt x="4552" y="6543"/>
                        <a:pt x="4503" y="6031"/>
                      </a:cubicBezTo>
                      <a:cubicBezTo>
                        <a:pt x="4463" y="5588"/>
                        <a:pt x="4444" y="5154"/>
                        <a:pt x="4414" y="4711"/>
                      </a:cubicBezTo>
                      <a:cubicBezTo>
                        <a:pt x="4404" y="4623"/>
                        <a:pt x="4384" y="4534"/>
                        <a:pt x="4414" y="4455"/>
                      </a:cubicBezTo>
                      <a:cubicBezTo>
                        <a:pt x="4434" y="4396"/>
                        <a:pt x="4513" y="4347"/>
                        <a:pt x="4562" y="4307"/>
                      </a:cubicBezTo>
                      <a:close/>
                      <a:moveTo>
                        <a:pt x="4256" y="4219"/>
                      </a:moveTo>
                      <a:cubicBezTo>
                        <a:pt x="4404" y="5076"/>
                        <a:pt x="4473" y="5923"/>
                        <a:pt x="4473" y="6800"/>
                      </a:cubicBezTo>
                      <a:cubicBezTo>
                        <a:pt x="4296" y="6829"/>
                        <a:pt x="4128" y="6859"/>
                        <a:pt x="3971" y="6888"/>
                      </a:cubicBezTo>
                      <a:cubicBezTo>
                        <a:pt x="3853" y="6908"/>
                        <a:pt x="3813" y="6957"/>
                        <a:pt x="3803" y="7066"/>
                      </a:cubicBezTo>
                      <a:cubicBezTo>
                        <a:pt x="3793" y="7174"/>
                        <a:pt x="3853" y="7223"/>
                        <a:pt x="3951" y="7233"/>
                      </a:cubicBezTo>
                      <a:cubicBezTo>
                        <a:pt x="4030" y="7253"/>
                        <a:pt x="4099" y="7272"/>
                        <a:pt x="4178" y="7292"/>
                      </a:cubicBezTo>
                      <a:cubicBezTo>
                        <a:pt x="4232" y="7303"/>
                        <a:pt x="4275" y="7310"/>
                        <a:pt x="4312" y="7310"/>
                      </a:cubicBezTo>
                      <a:cubicBezTo>
                        <a:pt x="4406" y="7310"/>
                        <a:pt x="4454" y="7262"/>
                        <a:pt x="4532" y="7105"/>
                      </a:cubicBezTo>
                      <a:cubicBezTo>
                        <a:pt x="4572" y="7371"/>
                        <a:pt x="4621" y="7607"/>
                        <a:pt x="4621" y="7854"/>
                      </a:cubicBezTo>
                      <a:cubicBezTo>
                        <a:pt x="4621" y="7932"/>
                        <a:pt x="4572" y="7972"/>
                        <a:pt x="4513" y="7991"/>
                      </a:cubicBezTo>
                      <a:cubicBezTo>
                        <a:pt x="4233" y="8105"/>
                        <a:pt x="3947" y="8195"/>
                        <a:pt x="3655" y="8195"/>
                      </a:cubicBezTo>
                      <a:cubicBezTo>
                        <a:pt x="3567" y="8195"/>
                        <a:pt x="3479" y="8187"/>
                        <a:pt x="3390" y="8169"/>
                      </a:cubicBezTo>
                      <a:cubicBezTo>
                        <a:pt x="3143" y="8120"/>
                        <a:pt x="2897" y="8031"/>
                        <a:pt x="2680" y="7903"/>
                      </a:cubicBezTo>
                      <a:cubicBezTo>
                        <a:pt x="2375" y="7716"/>
                        <a:pt x="2060" y="7529"/>
                        <a:pt x="1725" y="7381"/>
                      </a:cubicBezTo>
                      <a:cubicBezTo>
                        <a:pt x="1508" y="7292"/>
                        <a:pt x="1331" y="7134"/>
                        <a:pt x="1193" y="6937"/>
                      </a:cubicBezTo>
                      <a:cubicBezTo>
                        <a:pt x="1173" y="6908"/>
                        <a:pt x="1144" y="6869"/>
                        <a:pt x="1094" y="6809"/>
                      </a:cubicBezTo>
                      <a:cubicBezTo>
                        <a:pt x="1774" y="6199"/>
                        <a:pt x="2336" y="5499"/>
                        <a:pt x="3025" y="4898"/>
                      </a:cubicBezTo>
                      <a:cubicBezTo>
                        <a:pt x="3271" y="5007"/>
                        <a:pt x="3508" y="5115"/>
                        <a:pt x="3744" y="5223"/>
                      </a:cubicBezTo>
                      <a:cubicBezTo>
                        <a:pt x="3791" y="5247"/>
                        <a:pt x="3824" y="5259"/>
                        <a:pt x="3850" y="5259"/>
                      </a:cubicBezTo>
                      <a:cubicBezTo>
                        <a:pt x="3890" y="5259"/>
                        <a:pt x="3915" y="5230"/>
                        <a:pt x="3951" y="5164"/>
                      </a:cubicBezTo>
                      <a:cubicBezTo>
                        <a:pt x="4050" y="4977"/>
                        <a:pt x="4059" y="4770"/>
                        <a:pt x="4040" y="4563"/>
                      </a:cubicBezTo>
                      <a:cubicBezTo>
                        <a:pt x="4020" y="4357"/>
                        <a:pt x="4040" y="4317"/>
                        <a:pt x="4256" y="4219"/>
                      </a:cubicBezTo>
                      <a:close/>
                      <a:moveTo>
                        <a:pt x="3040" y="0"/>
                      </a:moveTo>
                      <a:cubicBezTo>
                        <a:pt x="2901" y="0"/>
                        <a:pt x="2762" y="12"/>
                        <a:pt x="2621" y="42"/>
                      </a:cubicBezTo>
                      <a:cubicBezTo>
                        <a:pt x="2296" y="111"/>
                        <a:pt x="1971" y="140"/>
                        <a:pt x="1705" y="337"/>
                      </a:cubicBezTo>
                      <a:cubicBezTo>
                        <a:pt x="1498" y="495"/>
                        <a:pt x="1291" y="663"/>
                        <a:pt x="1114" y="850"/>
                      </a:cubicBezTo>
                      <a:cubicBezTo>
                        <a:pt x="956" y="997"/>
                        <a:pt x="848" y="1195"/>
                        <a:pt x="720" y="1372"/>
                      </a:cubicBezTo>
                      <a:cubicBezTo>
                        <a:pt x="523" y="1648"/>
                        <a:pt x="385" y="1953"/>
                        <a:pt x="356" y="2288"/>
                      </a:cubicBezTo>
                      <a:cubicBezTo>
                        <a:pt x="356" y="2337"/>
                        <a:pt x="356" y="2377"/>
                        <a:pt x="365" y="2426"/>
                      </a:cubicBezTo>
                      <a:cubicBezTo>
                        <a:pt x="415" y="2721"/>
                        <a:pt x="405" y="2997"/>
                        <a:pt x="316" y="3293"/>
                      </a:cubicBezTo>
                      <a:cubicBezTo>
                        <a:pt x="218" y="3637"/>
                        <a:pt x="109" y="3992"/>
                        <a:pt x="60" y="4357"/>
                      </a:cubicBezTo>
                      <a:cubicBezTo>
                        <a:pt x="1" y="4760"/>
                        <a:pt x="1" y="5164"/>
                        <a:pt x="90" y="5578"/>
                      </a:cubicBezTo>
                      <a:cubicBezTo>
                        <a:pt x="168" y="5943"/>
                        <a:pt x="336" y="6248"/>
                        <a:pt x="582" y="6504"/>
                      </a:cubicBezTo>
                      <a:cubicBezTo>
                        <a:pt x="858" y="6790"/>
                        <a:pt x="1153" y="7056"/>
                        <a:pt x="1449" y="7322"/>
                      </a:cubicBezTo>
                      <a:cubicBezTo>
                        <a:pt x="1488" y="7361"/>
                        <a:pt x="1547" y="7381"/>
                        <a:pt x="1597" y="7410"/>
                      </a:cubicBezTo>
                      <a:cubicBezTo>
                        <a:pt x="1774" y="7499"/>
                        <a:pt x="1951" y="7578"/>
                        <a:pt x="2119" y="7666"/>
                      </a:cubicBezTo>
                      <a:cubicBezTo>
                        <a:pt x="2434" y="7814"/>
                        <a:pt x="2710" y="8041"/>
                        <a:pt x="3055" y="8159"/>
                      </a:cubicBezTo>
                      <a:cubicBezTo>
                        <a:pt x="3265" y="8224"/>
                        <a:pt x="3470" y="8264"/>
                        <a:pt x="3674" y="8264"/>
                      </a:cubicBezTo>
                      <a:cubicBezTo>
                        <a:pt x="3871" y="8264"/>
                        <a:pt x="4068" y="8226"/>
                        <a:pt x="4266" y="8139"/>
                      </a:cubicBezTo>
                      <a:cubicBezTo>
                        <a:pt x="4552" y="8021"/>
                        <a:pt x="4857" y="7972"/>
                        <a:pt x="5153" y="7923"/>
                      </a:cubicBezTo>
                      <a:cubicBezTo>
                        <a:pt x="5299" y="7892"/>
                        <a:pt x="5445" y="7867"/>
                        <a:pt x="5591" y="7867"/>
                      </a:cubicBezTo>
                      <a:cubicBezTo>
                        <a:pt x="5632" y="7867"/>
                        <a:pt x="5673" y="7869"/>
                        <a:pt x="5714" y="7873"/>
                      </a:cubicBezTo>
                      <a:cubicBezTo>
                        <a:pt x="5798" y="7886"/>
                        <a:pt x="5879" y="7892"/>
                        <a:pt x="5959" y="7892"/>
                      </a:cubicBezTo>
                      <a:cubicBezTo>
                        <a:pt x="6191" y="7892"/>
                        <a:pt x="6411" y="7840"/>
                        <a:pt x="6630" y="7745"/>
                      </a:cubicBezTo>
                      <a:cubicBezTo>
                        <a:pt x="6946" y="7597"/>
                        <a:pt x="7172" y="7361"/>
                        <a:pt x="7320" y="7046"/>
                      </a:cubicBezTo>
                      <a:cubicBezTo>
                        <a:pt x="7438" y="6800"/>
                        <a:pt x="7566" y="6553"/>
                        <a:pt x="7714" y="6327"/>
                      </a:cubicBezTo>
                      <a:cubicBezTo>
                        <a:pt x="7852" y="6130"/>
                        <a:pt x="8029" y="5952"/>
                        <a:pt x="8207" y="5785"/>
                      </a:cubicBezTo>
                      <a:cubicBezTo>
                        <a:pt x="8404" y="5588"/>
                        <a:pt x="8532" y="5371"/>
                        <a:pt x="8502" y="5095"/>
                      </a:cubicBezTo>
                      <a:cubicBezTo>
                        <a:pt x="8482" y="4928"/>
                        <a:pt x="8522" y="4780"/>
                        <a:pt x="8571" y="4632"/>
                      </a:cubicBezTo>
                      <a:cubicBezTo>
                        <a:pt x="8670" y="4386"/>
                        <a:pt x="8699" y="4140"/>
                        <a:pt x="8571" y="3874"/>
                      </a:cubicBezTo>
                      <a:cubicBezTo>
                        <a:pt x="8522" y="3766"/>
                        <a:pt x="8502" y="3628"/>
                        <a:pt x="8482" y="3500"/>
                      </a:cubicBezTo>
                      <a:cubicBezTo>
                        <a:pt x="8463" y="3293"/>
                        <a:pt x="8463" y="3086"/>
                        <a:pt x="8453" y="2879"/>
                      </a:cubicBezTo>
                      <a:lnTo>
                        <a:pt x="8463" y="2879"/>
                      </a:lnTo>
                      <a:cubicBezTo>
                        <a:pt x="8463" y="2830"/>
                        <a:pt x="8463" y="2771"/>
                        <a:pt x="8463" y="2721"/>
                      </a:cubicBezTo>
                      <a:cubicBezTo>
                        <a:pt x="8502" y="2288"/>
                        <a:pt x="8344" y="1933"/>
                        <a:pt x="8069" y="1618"/>
                      </a:cubicBezTo>
                      <a:cubicBezTo>
                        <a:pt x="7990" y="1529"/>
                        <a:pt x="7872" y="1451"/>
                        <a:pt x="7763" y="1411"/>
                      </a:cubicBezTo>
                      <a:cubicBezTo>
                        <a:pt x="7350" y="1273"/>
                        <a:pt x="7015" y="1037"/>
                        <a:pt x="6749" y="692"/>
                      </a:cubicBezTo>
                      <a:cubicBezTo>
                        <a:pt x="6611" y="495"/>
                        <a:pt x="6493" y="278"/>
                        <a:pt x="6236" y="170"/>
                      </a:cubicBezTo>
                      <a:cubicBezTo>
                        <a:pt x="6000" y="74"/>
                        <a:pt x="5763" y="7"/>
                        <a:pt x="5515" y="7"/>
                      </a:cubicBezTo>
                      <a:cubicBezTo>
                        <a:pt x="5382" y="7"/>
                        <a:pt x="5245" y="27"/>
                        <a:pt x="5104" y="72"/>
                      </a:cubicBezTo>
                      <a:cubicBezTo>
                        <a:pt x="4898" y="136"/>
                        <a:pt x="4689" y="166"/>
                        <a:pt x="4475" y="166"/>
                      </a:cubicBezTo>
                      <a:cubicBezTo>
                        <a:pt x="4361" y="166"/>
                        <a:pt x="4245" y="158"/>
                        <a:pt x="4128" y="140"/>
                      </a:cubicBezTo>
                      <a:cubicBezTo>
                        <a:pt x="3764" y="83"/>
                        <a:pt x="3405" y="0"/>
                        <a:pt x="3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7084659" y="3702330"/>
                  <a:ext cx="318270" cy="366496"/>
                </a:xfrm>
                <a:custGeom>
                  <a:avLst/>
                  <a:gdLst/>
                  <a:ahLst/>
                  <a:cxnLst/>
                  <a:rect l="l" t="t" r="r" b="b"/>
                  <a:pathLst>
                    <a:path w="8099" h="9325" extrusionOk="0">
                      <a:moveTo>
                        <a:pt x="3876" y="0"/>
                      </a:moveTo>
                      <a:cubicBezTo>
                        <a:pt x="3579" y="0"/>
                        <a:pt x="3282" y="47"/>
                        <a:pt x="2986" y="87"/>
                      </a:cubicBezTo>
                      <a:cubicBezTo>
                        <a:pt x="2641" y="126"/>
                        <a:pt x="2355" y="323"/>
                        <a:pt x="2069" y="491"/>
                      </a:cubicBezTo>
                      <a:cubicBezTo>
                        <a:pt x="1843" y="609"/>
                        <a:pt x="1656" y="786"/>
                        <a:pt x="1449" y="924"/>
                      </a:cubicBezTo>
                      <a:cubicBezTo>
                        <a:pt x="986" y="1259"/>
                        <a:pt x="690" y="1722"/>
                        <a:pt x="493" y="2244"/>
                      </a:cubicBezTo>
                      <a:cubicBezTo>
                        <a:pt x="365" y="2579"/>
                        <a:pt x="346" y="2943"/>
                        <a:pt x="316" y="3298"/>
                      </a:cubicBezTo>
                      <a:cubicBezTo>
                        <a:pt x="316" y="3347"/>
                        <a:pt x="316" y="3397"/>
                        <a:pt x="296" y="3456"/>
                      </a:cubicBezTo>
                      <a:cubicBezTo>
                        <a:pt x="257" y="3653"/>
                        <a:pt x="198" y="3850"/>
                        <a:pt x="158" y="4057"/>
                      </a:cubicBezTo>
                      <a:cubicBezTo>
                        <a:pt x="70" y="4480"/>
                        <a:pt x="1" y="4914"/>
                        <a:pt x="60" y="5347"/>
                      </a:cubicBezTo>
                      <a:cubicBezTo>
                        <a:pt x="119" y="5810"/>
                        <a:pt x="158" y="6273"/>
                        <a:pt x="355" y="6697"/>
                      </a:cubicBezTo>
                      <a:cubicBezTo>
                        <a:pt x="434" y="6874"/>
                        <a:pt x="503" y="7061"/>
                        <a:pt x="602" y="7219"/>
                      </a:cubicBezTo>
                      <a:cubicBezTo>
                        <a:pt x="917" y="7701"/>
                        <a:pt x="1321" y="8095"/>
                        <a:pt x="1823" y="8371"/>
                      </a:cubicBezTo>
                      <a:cubicBezTo>
                        <a:pt x="1991" y="8450"/>
                        <a:pt x="2148" y="8539"/>
                        <a:pt x="2306" y="8627"/>
                      </a:cubicBezTo>
                      <a:cubicBezTo>
                        <a:pt x="2601" y="8785"/>
                        <a:pt x="2887" y="8972"/>
                        <a:pt x="3192" y="9110"/>
                      </a:cubicBezTo>
                      <a:cubicBezTo>
                        <a:pt x="3419" y="9208"/>
                        <a:pt x="3675" y="9287"/>
                        <a:pt x="3921" y="9307"/>
                      </a:cubicBezTo>
                      <a:cubicBezTo>
                        <a:pt x="4028" y="9318"/>
                        <a:pt x="4136" y="9325"/>
                        <a:pt x="4244" y="9325"/>
                      </a:cubicBezTo>
                      <a:cubicBezTo>
                        <a:pt x="4513" y="9325"/>
                        <a:pt x="4781" y="9284"/>
                        <a:pt x="5035" y="9179"/>
                      </a:cubicBezTo>
                      <a:cubicBezTo>
                        <a:pt x="5054" y="9169"/>
                        <a:pt x="5074" y="9169"/>
                        <a:pt x="5094" y="9169"/>
                      </a:cubicBezTo>
                      <a:cubicBezTo>
                        <a:pt x="5389" y="9149"/>
                        <a:pt x="5695" y="9140"/>
                        <a:pt x="5990" y="9130"/>
                      </a:cubicBezTo>
                      <a:cubicBezTo>
                        <a:pt x="6025" y="9125"/>
                        <a:pt x="6057" y="9125"/>
                        <a:pt x="6089" y="9125"/>
                      </a:cubicBezTo>
                      <a:cubicBezTo>
                        <a:pt x="6121" y="9125"/>
                        <a:pt x="6153" y="9125"/>
                        <a:pt x="6187" y="9120"/>
                      </a:cubicBezTo>
                      <a:cubicBezTo>
                        <a:pt x="6423" y="9071"/>
                        <a:pt x="6670" y="9011"/>
                        <a:pt x="6906" y="8952"/>
                      </a:cubicBezTo>
                      <a:cubicBezTo>
                        <a:pt x="7271" y="8864"/>
                        <a:pt x="7586" y="8667"/>
                        <a:pt x="7862" y="8420"/>
                      </a:cubicBezTo>
                      <a:cubicBezTo>
                        <a:pt x="7980" y="8322"/>
                        <a:pt x="8078" y="8204"/>
                        <a:pt x="8098" y="8036"/>
                      </a:cubicBezTo>
                      <a:lnTo>
                        <a:pt x="8098" y="8036"/>
                      </a:lnTo>
                      <a:cubicBezTo>
                        <a:pt x="7970" y="8214"/>
                        <a:pt x="7822" y="8361"/>
                        <a:pt x="7655" y="8489"/>
                      </a:cubicBezTo>
                      <a:cubicBezTo>
                        <a:pt x="7359" y="8696"/>
                        <a:pt x="7044" y="8854"/>
                        <a:pt x="6689" y="8943"/>
                      </a:cubicBezTo>
                      <a:cubicBezTo>
                        <a:pt x="6433" y="9002"/>
                        <a:pt x="6187" y="9061"/>
                        <a:pt x="5921" y="9061"/>
                      </a:cubicBezTo>
                      <a:cubicBezTo>
                        <a:pt x="5891" y="9060"/>
                        <a:pt x="5861" y="9060"/>
                        <a:pt x="5831" y="9060"/>
                      </a:cubicBezTo>
                      <a:cubicBezTo>
                        <a:pt x="5447" y="9060"/>
                        <a:pt x="5064" y="9116"/>
                        <a:pt x="4690" y="9199"/>
                      </a:cubicBezTo>
                      <a:cubicBezTo>
                        <a:pt x="4572" y="9218"/>
                        <a:pt x="4443" y="9238"/>
                        <a:pt x="4325" y="9248"/>
                      </a:cubicBezTo>
                      <a:cubicBezTo>
                        <a:pt x="4307" y="9248"/>
                        <a:pt x="4288" y="9248"/>
                        <a:pt x="4270" y="9248"/>
                      </a:cubicBezTo>
                      <a:cubicBezTo>
                        <a:pt x="3808" y="9248"/>
                        <a:pt x="3373" y="9131"/>
                        <a:pt x="2976" y="8913"/>
                      </a:cubicBezTo>
                      <a:cubicBezTo>
                        <a:pt x="2631" y="8716"/>
                        <a:pt x="2286" y="8489"/>
                        <a:pt x="1932" y="8312"/>
                      </a:cubicBezTo>
                      <a:cubicBezTo>
                        <a:pt x="1459" y="8086"/>
                        <a:pt x="1114" y="7711"/>
                        <a:pt x="779" y="7327"/>
                      </a:cubicBezTo>
                      <a:cubicBezTo>
                        <a:pt x="710" y="7258"/>
                        <a:pt x="651" y="7160"/>
                        <a:pt x="612" y="7071"/>
                      </a:cubicBezTo>
                      <a:cubicBezTo>
                        <a:pt x="434" y="6677"/>
                        <a:pt x="247" y="6293"/>
                        <a:pt x="218" y="5849"/>
                      </a:cubicBezTo>
                      <a:cubicBezTo>
                        <a:pt x="218" y="5830"/>
                        <a:pt x="208" y="5810"/>
                        <a:pt x="208" y="5790"/>
                      </a:cubicBezTo>
                      <a:cubicBezTo>
                        <a:pt x="89" y="5288"/>
                        <a:pt x="80" y="4776"/>
                        <a:pt x="208" y="4263"/>
                      </a:cubicBezTo>
                      <a:cubicBezTo>
                        <a:pt x="316" y="3810"/>
                        <a:pt x="415" y="3347"/>
                        <a:pt x="444" y="2884"/>
                      </a:cubicBezTo>
                      <a:cubicBezTo>
                        <a:pt x="454" y="2707"/>
                        <a:pt x="474" y="2530"/>
                        <a:pt x="543" y="2362"/>
                      </a:cubicBezTo>
                      <a:cubicBezTo>
                        <a:pt x="671" y="2008"/>
                        <a:pt x="838" y="1673"/>
                        <a:pt x="1084" y="1387"/>
                      </a:cubicBezTo>
                      <a:cubicBezTo>
                        <a:pt x="1370" y="1052"/>
                        <a:pt x="1715" y="796"/>
                        <a:pt x="2069" y="560"/>
                      </a:cubicBezTo>
                      <a:cubicBezTo>
                        <a:pt x="2335" y="392"/>
                        <a:pt x="2611" y="225"/>
                        <a:pt x="2936" y="175"/>
                      </a:cubicBezTo>
                      <a:cubicBezTo>
                        <a:pt x="3311" y="136"/>
                        <a:pt x="3685" y="116"/>
                        <a:pt x="4069" y="77"/>
                      </a:cubicBezTo>
                      <a:cubicBezTo>
                        <a:pt x="4099" y="77"/>
                        <a:pt x="4138" y="77"/>
                        <a:pt x="4178" y="67"/>
                      </a:cubicBezTo>
                      <a:cubicBezTo>
                        <a:pt x="4148" y="28"/>
                        <a:pt x="4109" y="8"/>
                        <a:pt x="4079" y="8"/>
                      </a:cubicBezTo>
                      <a:cubicBezTo>
                        <a:pt x="4011" y="2"/>
                        <a:pt x="3944" y="0"/>
                        <a:pt x="3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7253452" y="3702251"/>
                  <a:ext cx="213739" cy="312455"/>
                </a:xfrm>
                <a:custGeom>
                  <a:avLst/>
                  <a:gdLst/>
                  <a:ahLst/>
                  <a:cxnLst/>
                  <a:rect l="l" t="t" r="r" b="b"/>
                  <a:pathLst>
                    <a:path w="5439" h="7950" extrusionOk="0">
                      <a:moveTo>
                        <a:pt x="1546" y="1"/>
                      </a:moveTo>
                      <a:cubicBezTo>
                        <a:pt x="1381" y="1"/>
                        <a:pt x="1214" y="14"/>
                        <a:pt x="1045" y="39"/>
                      </a:cubicBezTo>
                      <a:cubicBezTo>
                        <a:pt x="877" y="67"/>
                        <a:pt x="709" y="92"/>
                        <a:pt x="542" y="92"/>
                      </a:cubicBezTo>
                      <a:cubicBezTo>
                        <a:pt x="414" y="92"/>
                        <a:pt x="286" y="78"/>
                        <a:pt x="158" y="39"/>
                      </a:cubicBezTo>
                      <a:cubicBezTo>
                        <a:pt x="134" y="30"/>
                        <a:pt x="109" y="27"/>
                        <a:pt x="83" y="27"/>
                      </a:cubicBezTo>
                      <a:cubicBezTo>
                        <a:pt x="57" y="27"/>
                        <a:pt x="30" y="30"/>
                        <a:pt x="1" y="30"/>
                      </a:cubicBezTo>
                      <a:cubicBezTo>
                        <a:pt x="184" y="133"/>
                        <a:pt x="374" y="165"/>
                        <a:pt x="565" y="165"/>
                      </a:cubicBezTo>
                      <a:cubicBezTo>
                        <a:pt x="682" y="165"/>
                        <a:pt x="800" y="153"/>
                        <a:pt x="917" y="138"/>
                      </a:cubicBezTo>
                      <a:cubicBezTo>
                        <a:pt x="1135" y="108"/>
                        <a:pt x="1352" y="81"/>
                        <a:pt x="1570" y="81"/>
                      </a:cubicBezTo>
                      <a:cubicBezTo>
                        <a:pt x="1707" y="81"/>
                        <a:pt x="1844" y="92"/>
                        <a:pt x="1981" y="118"/>
                      </a:cubicBezTo>
                      <a:cubicBezTo>
                        <a:pt x="2394" y="177"/>
                        <a:pt x="2759" y="325"/>
                        <a:pt x="3084" y="571"/>
                      </a:cubicBezTo>
                      <a:cubicBezTo>
                        <a:pt x="3311" y="739"/>
                        <a:pt x="3517" y="936"/>
                        <a:pt x="3695" y="1162"/>
                      </a:cubicBezTo>
                      <a:cubicBezTo>
                        <a:pt x="3803" y="1310"/>
                        <a:pt x="3941" y="1448"/>
                        <a:pt x="4118" y="1537"/>
                      </a:cubicBezTo>
                      <a:cubicBezTo>
                        <a:pt x="4640" y="1803"/>
                        <a:pt x="4946" y="2226"/>
                        <a:pt x="5064" y="2798"/>
                      </a:cubicBezTo>
                      <a:cubicBezTo>
                        <a:pt x="5133" y="3133"/>
                        <a:pt x="5172" y="3468"/>
                        <a:pt x="5133" y="3822"/>
                      </a:cubicBezTo>
                      <a:cubicBezTo>
                        <a:pt x="5103" y="4088"/>
                        <a:pt x="5163" y="4344"/>
                        <a:pt x="5241" y="4610"/>
                      </a:cubicBezTo>
                      <a:cubicBezTo>
                        <a:pt x="5330" y="4916"/>
                        <a:pt x="5369" y="5221"/>
                        <a:pt x="5192" y="5536"/>
                      </a:cubicBezTo>
                      <a:cubicBezTo>
                        <a:pt x="5103" y="5694"/>
                        <a:pt x="5054" y="5891"/>
                        <a:pt x="4995" y="6078"/>
                      </a:cubicBezTo>
                      <a:cubicBezTo>
                        <a:pt x="4926" y="6305"/>
                        <a:pt x="4847" y="6531"/>
                        <a:pt x="4690" y="6718"/>
                      </a:cubicBezTo>
                      <a:cubicBezTo>
                        <a:pt x="4414" y="7073"/>
                        <a:pt x="4138" y="7428"/>
                        <a:pt x="3911" y="7812"/>
                      </a:cubicBezTo>
                      <a:cubicBezTo>
                        <a:pt x="3892" y="7851"/>
                        <a:pt x="3882" y="7890"/>
                        <a:pt x="3862" y="7930"/>
                      </a:cubicBezTo>
                      <a:lnTo>
                        <a:pt x="3892" y="7950"/>
                      </a:lnTo>
                      <a:cubicBezTo>
                        <a:pt x="3911" y="7940"/>
                        <a:pt x="3931" y="7920"/>
                        <a:pt x="3941" y="7900"/>
                      </a:cubicBezTo>
                      <a:cubicBezTo>
                        <a:pt x="4040" y="7753"/>
                        <a:pt x="4118" y="7595"/>
                        <a:pt x="4227" y="7457"/>
                      </a:cubicBezTo>
                      <a:cubicBezTo>
                        <a:pt x="4365" y="7260"/>
                        <a:pt x="4512" y="7073"/>
                        <a:pt x="4670" y="6886"/>
                      </a:cubicBezTo>
                      <a:cubicBezTo>
                        <a:pt x="4837" y="6708"/>
                        <a:pt x="4926" y="6482"/>
                        <a:pt x="5015" y="6265"/>
                      </a:cubicBezTo>
                      <a:cubicBezTo>
                        <a:pt x="5103" y="6029"/>
                        <a:pt x="5172" y="5782"/>
                        <a:pt x="5281" y="5556"/>
                      </a:cubicBezTo>
                      <a:cubicBezTo>
                        <a:pt x="5428" y="5231"/>
                        <a:pt x="5438" y="4906"/>
                        <a:pt x="5340" y="4581"/>
                      </a:cubicBezTo>
                      <a:cubicBezTo>
                        <a:pt x="5251" y="4334"/>
                        <a:pt x="5231" y="4088"/>
                        <a:pt x="5222" y="3832"/>
                      </a:cubicBezTo>
                      <a:cubicBezTo>
                        <a:pt x="5212" y="3536"/>
                        <a:pt x="5222" y="3231"/>
                        <a:pt x="5182" y="2936"/>
                      </a:cubicBezTo>
                      <a:cubicBezTo>
                        <a:pt x="5094" y="2295"/>
                        <a:pt x="4798" y="1773"/>
                        <a:pt x="4197" y="1468"/>
                      </a:cubicBezTo>
                      <a:cubicBezTo>
                        <a:pt x="4010" y="1369"/>
                        <a:pt x="3852" y="1231"/>
                        <a:pt x="3724" y="1064"/>
                      </a:cubicBezTo>
                      <a:cubicBezTo>
                        <a:pt x="3458" y="729"/>
                        <a:pt x="3143" y="453"/>
                        <a:pt x="2739" y="266"/>
                      </a:cubicBezTo>
                      <a:cubicBezTo>
                        <a:pt x="2353" y="83"/>
                        <a:pt x="1956"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7135395" y="3913605"/>
                  <a:ext cx="20160" cy="26647"/>
                </a:xfrm>
                <a:custGeom>
                  <a:avLst/>
                  <a:gdLst/>
                  <a:ahLst/>
                  <a:cxnLst/>
                  <a:rect l="l" t="t" r="r" b="b"/>
                  <a:pathLst>
                    <a:path w="513" h="678" extrusionOk="0">
                      <a:moveTo>
                        <a:pt x="343" y="67"/>
                      </a:moveTo>
                      <a:cubicBezTo>
                        <a:pt x="354" y="67"/>
                        <a:pt x="364" y="68"/>
                        <a:pt x="375" y="70"/>
                      </a:cubicBezTo>
                      <a:cubicBezTo>
                        <a:pt x="394" y="70"/>
                        <a:pt x="434" y="138"/>
                        <a:pt x="434" y="188"/>
                      </a:cubicBezTo>
                      <a:cubicBezTo>
                        <a:pt x="434" y="286"/>
                        <a:pt x="424" y="375"/>
                        <a:pt x="414" y="473"/>
                      </a:cubicBezTo>
                      <a:cubicBezTo>
                        <a:pt x="404" y="552"/>
                        <a:pt x="365" y="601"/>
                        <a:pt x="286" y="601"/>
                      </a:cubicBezTo>
                      <a:cubicBezTo>
                        <a:pt x="207" y="601"/>
                        <a:pt x="158" y="552"/>
                        <a:pt x="148" y="473"/>
                      </a:cubicBezTo>
                      <a:cubicBezTo>
                        <a:pt x="138" y="434"/>
                        <a:pt x="138" y="395"/>
                        <a:pt x="138" y="306"/>
                      </a:cubicBezTo>
                      <a:cubicBezTo>
                        <a:pt x="148" y="267"/>
                        <a:pt x="158" y="178"/>
                        <a:pt x="207" y="119"/>
                      </a:cubicBezTo>
                      <a:cubicBezTo>
                        <a:pt x="232" y="86"/>
                        <a:pt x="290" y="67"/>
                        <a:pt x="343" y="67"/>
                      </a:cubicBezTo>
                      <a:close/>
                      <a:moveTo>
                        <a:pt x="158" y="1"/>
                      </a:moveTo>
                      <a:cubicBezTo>
                        <a:pt x="40" y="227"/>
                        <a:pt x="0" y="454"/>
                        <a:pt x="148" y="670"/>
                      </a:cubicBezTo>
                      <a:cubicBezTo>
                        <a:pt x="209" y="674"/>
                        <a:pt x="257" y="678"/>
                        <a:pt x="296" y="678"/>
                      </a:cubicBezTo>
                      <a:cubicBezTo>
                        <a:pt x="445" y="678"/>
                        <a:pt x="452" y="629"/>
                        <a:pt x="483" y="395"/>
                      </a:cubicBezTo>
                      <a:cubicBezTo>
                        <a:pt x="493" y="335"/>
                        <a:pt x="512" y="276"/>
                        <a:pt x="512" y="227"/>
                      </a:cubicBezTo>
                      <a:cubicBezTo>
                        <a:pt x="512" y="148"/>
                        <a:pt x="493" y="70"/>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7179136" y="3754323"/>
                  <a:ext cx="26369" cy="24603"/>
                </a:xfrm>
                <a:custGeom>
                  <a:avLst/>
                  <a:gdLst/>
                  <a:ahLst/>
                  <a:cxnLst/>
                  <a:rect l="l" t="t" r="r" b="b"/>
                  <a:pathLst>
                    <a:path w="671" h="626" extrusionOk="0">
                      <a:moveTo>
                        <a:pt x="454" y="64"/>
                      </a:moveTo>
                      <a:cubicBezTo>
                        <a:pt x="503" y="123"/>
                        <a:pt x="522" y="153"/>
                        <a:pt x="572" y="202"/>
                      </a:cubicBezTo>
                      <a:cubicBezTo>
                        <a:pt x="493" y="291"/>
                        <a:pt x="414" y="369"/>
                        <a:pt x="325" y="448"/>
                      </a:cubicBezTo>
                      <a:cubicBezTo>
                        <a:pt x="266" y="503"/>
                        <a:pt x="234" y="532"/>
                        <a:pt x="204" y="532"/>
                      </a:cubicBezTo>
                      <a:cubicBezTo>
                        <a:pt x="170" y="532"/>
                        <a:pt x="138" y="493"/>
                        <a:pt x="69" y="409"/>
                      </a:cubicBezTo>
                      <a:cubicBezTo>
                        <a:pt x="188" y="300"/>
                        <a:pt x="316" y="192"/>
                        <a:pt x="454" y="64"/>
                      </a:cubicBezTo>
                      <a:close/>
                      <a:moveTo>
                        <a:pt x="482" y="1"/>
                      </a:moveTo>
                      <a:cubicBezTo>
                        <a:pt x="441" y="1"/>
                        <a:pt x="396" y="33"/>
                        <a:pt x="325" y="94"/>
                      </a:cubicBezTo>
                      <a:cubicBezTo>
                        <a:pt x="217" y="182"/>
                        <a:pt x="109" y="281"/>
                        <a:pt x="0" y="379"/>
                      </a:cubicBezTo>
                      <a:cubicBezTo>
                        <a:pt x="10" y="438"/>
                        <a:pt x="10" y="468"/>
                        <a:pt x="20" y="497"/>
                      </a:cubicBezTo>
                      <a:cubicBezTo>
                        <a:pt x="62" y="574"/>
                        <a:pt x="133" y="626"/>
                        <a:pt x="198" y="626"/>
                      </a:cubicBezTo>
                      <a:cubicBezTo>
                        <a:pt x="226" y="626"/>
                        <a:pt x="253" y="616"/>
                        <a:pt x="276" y="596"/>
                      </a:cubicBezTo>
                      <a:cubicBezTo>
                        <a:pt x="414" y="468"/>
                        <a:pt x="582" y="360"/>
                        <a:pt x="670" y="182"/>
                      </a:cubicBezTo>
                      <a:cubicBezTo>
                        <a:pt x="651" y="153"/>
                        <a:pt x="641" y="143"/>
                        <a:pt x="631" y="123"/>
                      </a:cubicBezTo>
                      <a:cubicBezTo>
                        <a:pt x="569" y="40"/>
                        <a:pt x="528"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7227121" y="3811387"/>
                  <a:ext cx="16623" cy="26097"/>
                </a:xfrm>
                <a:custGeom>
                  <a:avLst/>
                  <a:gdLst/>
                  <a:ahLst/>
                  <a:cxnLst/>
                  <a:rect l="l" t="t" r="r" b="b"/>
                  <a:pathLst>
                    <a:path w="423" h="664" extrusionOk="0">
                      <a:moveTo>
                        <a:pt x="277" y="60"/>
                      </a:moveTo>
                      <a:cubicBezTo>
                        <a:pt x="306" y="208"/>
                        <a:pt x="336" y="306"/>
                        <a:pt x="346" y="415"/>
                      </a:cubicBezTo>
                      <a:cubicBezTo>
                        <a:pt x="346" y="533"/>
                        <a:pt x="326" y="543"/>
                        <a:pt x="149" y="553"/>
                      </a:cubicBezTo>
                      <a:cubicBezTo>
                        <a:pt x="129" y="434"/>
                        <a:pt x="99" y="306"/>
                        <a:pt x="70" y="178"/>
                      </a:cubicBezTo>
                      <a:cubicBezTo>
                        <a:pt x="129" y="149"/>
                        <a:pt x="178" y="119"/>
                        <a:pt x="277" y="60"/>
                      </a:cubicBezTo>
                      <a:close/>
                      <a:moveTo>
                        <a:pt x="316" y="1"/>
                      </a:moveTo>
                      <a:cubicBezTo>
                        <a:pt x="198" y="31"/>
                        <a:pt x="99" y="70"/>
                        <a:pt x="1" y="99"/>
                      </a:cubicBezTo>
                      <a:cubicBezTo>
                        <a:pt x="21" y="257"/>
                        <a:pt x="40" y="395"/>
                        <a:pt x="70" y="543"/>
                      </a:cubicBezTo>
                      <a:cubicBezTo>
                        <a:pt x="70" y="582"/>
                        <a:pt x="99" y="641"/>
                        <a:pt x="129" y="651"/>
                      </a:cubicBezTo>
                      <a:cubicBezTo>
                        <a:pt x="147" y="659"/>
                        <a:pt x="168" y="663"/>
                        <a:pt x="190" y="663"/>
                      </a:cubicBezTo>
                      <a:cubicBezTo>
                        <a:pt x="295" y="663"/>
                        <a:pt x="423" y="572"/>
                        <a:pt x="415" y="474"/>
                      </a:cubicBezTo>
                      <a:cubicBezTo>
                        <a:pt x="405" y="316"/>
                        <a:pt x="405" y="149"/>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7394773" y="3852455"/>
                  <a:ext cx="15915" cy="26804"/>
                </a:xfrm>
                <a:custGeom>
                  <a:avLst/>
                  <a:gdLst/>
                  <a:ahLst/>
                  <a:cxnLst/>
                  <a:rect l="l" t="t" r="r" b="b"/>
                  <a:pathLst>
                    <a:path w="405" h="682" extrusionOk="0">
                      <a:moveTo>
                        <a:pt x="213" y="48"/>
                      </a:moveTo>
                      <a:cubicBezTo>
                        <a:pt x="239" y="48"/>
                        <a:pt x="297" y="91"/>
                        <a:pt x="306" y="118"/>
                      </a:cubicBezTo>
                      <a:cubicBezTo>
                        <a:pt x="325" y="246"/>
                        <a:pt x="335" y="374"/>
                        <a:pt x="335" y="503"/>
                      </a:cubicBezTo>
                      <a:cubicBezTo>
                        <a:pt x="335" y="562"/>
                        <a:pt x="286" y="601"/>
                        <a:pt x="217" y="601"/>
                      </a:cubicBezTo>
                      <a:cubicBezTo>
                        <a:pt x="148" y="601"/>
                        <a:pt x="109" y="562"/>
                        <a:pt x="109" y="493"/>
                      </a:cubicBezTo>
                      <a:cubicBezTo>
                        <a:pt x="109" y="434"/>
                        <a:pt x="109" y="374"/>
                        <a:pt x="109" y="315"/>
                      </a:cubicBezTo>
                      <a:lnTo>
                        <a:pt x="99" y="315"/>
                      </a:lnTo>
                      <a:cubicBezTo>
                        <a:pt x="99" y="256"/>
                        <a:pt x="89" y="197"/>
                        <a:pt x="99" y="148"/>
                      </a:cubicBezTo>
                      <a:cubicBezTo>
                        <a:pt x="118" y="109"/>
                        <a:pt x="168" y="59"/>
                        <a:pt x="207" y="49"/>
                      </a:cubicBezTo>
                      <a:cubicBezTo>
                        <a:pt x="209" y="49"/>
                        <a:pt x="211" y="48"/>
                        <a:pt x="213" y="48"/>
                      </a:cubicBezTo>
                      <a:close/>
                      <a:moveTo>
                        <a:pt x="365" y="0"/>
                      </a:moveTo>
                      <a:cubicBezTo>
                        <a:pt x="276" y="0"/>
                        <a:pt x="168" y="0"/>
                        <a:pt x="79" y="30"/>
                      </a:cubicBezTo>
                      <a:cubicBezTo>
                        <a:pt x="10" y="49"/>
                        <a:pt x="0" y="128"/>
                        <a:pt x="20" y="207"/>
                      </a:cubicBezTo>
                      <a:cubicBezTo>
                        <a:pt x="30" y="256"/>
                        <a:pt x="30" y="315"/>
                        <a:pt x="30" y="345"/>
                      </a:cubicBezTo>
                      <a:cubicBezTo>
                        <a:pt x="20" y="414"/>
                        <a:pt x="10" y="453"/>
                        <a:pt x="20" y="503"/>
                      </a:cubicBezTo>
                      <a:cubicBezTo>
                        <a:pt x="20" y="621"/>
                        <a:pt x="69" y="670"/>
                        <a:pt x="178" y="680"/>
                      </a:cubicBezTo>
                      <a:cubicBezTo>
                        <a:pt x="192" y="681"/>
                        <a:pt x="206" y="682"/>
                        <a:pt x="220" y="682"/>
                      </a:cubicBezTo>
                      <a:cubicBezTo>
                        <a:pt x="319" y="682"/>
                        <a:pt x="367" y="646"/>
                        <a:pt x="384" y="542"/>
                      </a:cubicBezTo>
                      <a:cubicBezTo>
                        <a:pt x="404" y="384"/>
                        <a:pt x="404" y="217"/>
                        <a:pt x="404" y="59"/>
                      </a:cubicBezTo>
                      <a:cubicBezTo>
                        <a:pt x="404" y="40"/>
                        <a:pt x="375"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7363019" y="3951923"/>
                  <a:ext cx="26762" cy="26529"/>
                </a:xfrm>
                <a:custGeom>
                  <a:avLst/>
                  <a:gdLst/>
                  <a:ahLst/>
                  <a:cxnLst/>
                  <a:rect l="l" t="t" r="r" b="b"/>
                  <a:pathLst>
                    <a:path w="681" h="675" extrusionOk="0">
                      <a:moveTo>
                        <a:pt x="444" y="99"/>
                      </a:moveTo>
                      <a:cubicBezTo>
                        <a:pt x="552" y="168"/>
                        <a:pt x="572" y="237"/>
                        <a:pt x="503" y="326"/>
                      </a:cubicBezTo>
                      <a:cubicBezTo>
                        <a:pt x="454" y="385"/>
                        <a:pt x="404" y="454"/>
                        <a:pt x="345" y="513"/>
                      </a:cubicBezTo>
                      <a:cubicBezTo>
                        <a:pt x="300" y="552"/>
                        <a:pt x="255" y="582"/>
                        <a:pt x="191" y="582"/>
                      </a:cubicBezTo>
                      <a:cubicBezTo>
                        <a:pt x="157" y="582"/>
                        <a:pt x="118" y="573"/>
                        <a:pt x="69" y="552"/>
                      </a:cubicBezTo>
                      <a:cubicBezTo>
                        <a:pt x="207" y="385"/>
                        <a:pt x="326" y="247"/>
                        <a:pt x="444" y="99"/>
                      </a:cubicBezTo>
                      <a:close/>
                      <a:moveTo>
                        <a:pt x="463" y="1"/>
                      </a:moveTo>
                      <a:cubicBezTo>
                        <a:pt x="335" y="139"/>
                        <a:pt x="217" y="277"/>
                        <a:pt x="99" y="405"/>
                      </a:cubicBezTo>
                      <a:cubicBezTo>
                        <a:pt x="69" y="434"/>
                        <a:pt x="50" y="474"/>
                        <a:pt x="30" y="503"/>
                      </a:cubicBezTo>
                      <a:cubicBezTo>
                        <a:pt x="0" y="582"/>
                        <a:pt x="30" y="651"/>
                        <a:pt x="109" y="671"/>
                      </a:cubicBezTo>
                      <a:cubicBezTo>
                        <a:pt x="124" y="673"/>
                        <a:pt x="140" y="674"/>
                        <a:pt x="156" y="674"/>
                      </a:cubicBezTo>
                      <a:cubicBezTo>
                        <a:pt x="205" y="674"/>
                        <a:pt x="257" y="663"/>
                        <a:pt x="286" y="641"/>
                      </a:cubicBezTo>
                      <a:cubicBezTo>
                        <a:pt x="375" y="582"/>
                        <a:pt x="463" y="503"/>
                        <a:pt x="532" y="424"/>
                      </a:cubicBezTo>
                      <a:cubicBezTo>
                        <a:pt x="680" y="267"/>
                        <a:pt x="660" y="149"/>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172180" y="3950351"/>
                  <a:ext cx="47236" cy="51250"/>
                </a:xfrm>
                <a:custGeom>
                  <a:avLst/>
                  <a:gdLst/>
                  <a:ahLst/>
                  <a:cxnLst/>
                  <a:rect l="l" t="t" r="r" b="b"/>
                  <a:pathLst>
                    <a:path w="1202" h="1304" extrusionOk="0">
                      <a:moveTo>
                        <a:pt x="1087" y="0"/>
                      </a:moveTo>
                      <a:cubicBezTo>
                        <a:pt x="1069" y="0"/>
                        <a:pt x="1048" y="4"/>
                        <a:pt x="1025" y="11"/>
                      </a:cubicBezTo>
                      <a:cubicBezTo>
                        <a:pt x="798" y="60"/>
                        <a:pt x="611" y="179"/>
                        <a:pt x="453" y="346"/>
                      </a:cubicBezTo>
                      <a:cubicBezTo>
                        <a:pt x="532" y="297"/>
                        <a:pt x="621" y="257"/>
                        <a:pt x="699" y="208"/>
                      </a:cubicBezTo>
                      <a:cubicBezTo>
                        <a:pt x="749" y="189"/>
                        <a:pt x="798" y="149"/>
                        <a:pt x="857" y="129"/>
                      </a:cubicBezTo>
                      <a:cubicBezTo>
                        <a:pt x="916" y="110"/>
                        <a:pt x="975" y="90"/>
                        <a:pt x="1054" y="70"/>
                      </a:cubicBezTo>
                      <a:cubicBezTo>
                        <a:pt x="1074" y="120"/>
                        <a:pt x="1103" y="169"/>
                        <a:pt x="1113" y="208"/>
                      </a:cubicBezTo>
                      <a:cubicBezTo>
                        <a:pt x="1133" y="504"/>
                        <a:pt x="1113" y="799"/>
                        <a:pt x="1015" y="1075"/>
                      </a:cubicBezTo>
                      <a:cubicBezTo>
                        <a:pt x="983" y="1184"/>
                        <a:pt x="952" y="1219"/>
                        <a:pt x="877" y="1219"/>
                      </a:cubicBezTo>
                      <a:cubicBezTo>
                        <a:pt x="857" y="1219"/>
                        <a:pt x="834" y="1217"/>
                        <a:pt x="808" y="1213"/>
                      </a:cubicBezTo>
                      <a:cubicBezTo>
                        <a:pt x="739" y="1203"/>
                        <a:pt x="680" y="1183"/>
                        <a:pt x="621" y="1144"/>
                      </a:cubicBezTo>
                      <a:cubicBezTo>
                        <a:pt x="493" y="1065"/>
                        <a:pt x="365" y="986"/>
                        <a:pt x="236" y="888"/>
                      </a:cubicBezTo>
                      <a:cubicBezTo>
                        <a:pt x="108" y="799"/>
                        <a:pt x="108" y="671"/>
                        <a:pt x="227" y="573"/>
                      </a:cubicBezTo>
                      <a:cubicBezTo>
                        <a:pt x="305" y="494"/>
                        <a:pt x="384" y="415"/>
                        <a:pt x="453" y="336"/>
                      </a:cubicBezTo>
                      <a:lnTo>
                        <a:pt x="453" y="336"/>
                      </a:lnTo>
                      <a:cubicBezTo>
                        <a:pt x="345" y="425"/>
                        <a:pt x="227" y="504"/>
                        <a:pt x="118" y="592"/>
                      </a:cubicBezTo>
                      <a:cubicBezTo>
                        <a:pt x="0" y="701"/>
                        <a:pt x="30" y="849"/>
                        <a:pt x="158" y="937"/>
                      </a:cubicBezTo>
                      <a:cubicBezTo>
                        <a:pt x="296" y="1026"/>
                        <a:pt x="424" y="1115"/>
                        <a:pt x="562" y="1203"/>
                      </a:cubicBezTo>
                      <a:cubicBezTo>
                        <a:pt x="631" y="1243"/>
                        <a:pt x="699" y="1272"/>
                        <a:pt x="778" y="1292"/>
                      </a:cubicBezTo>
                      <a:cubicBezTo>
                        <a:pt x="815" y="1299"/>
                        <a:pt x="848" y="1303"/>
                        <a:pt x="878" y="1303"/>
                      </a:cubicBezTo>
                      <a:cubicBezTo>
                        <a:pt x="1001" y="1303"/>
                        <a:pt x="1072" y="1236"/>
                        <a:pt x="1103" y="1085"/>
                      </a:cubicBezTo>
                      <a:cubicBezTo>
                        <a:pt x="1133" y="917"/>
                        <a:pt x="1172" y="760"/>
                        <a:pt x="1182" y="592"/>
                      </a:cubicBezTo>
                      <a:cubicBezTo>
                        <a:pt x="1202" y="435"/>
                        <a:pt x="1192" y="277"/>
                        <a:pt x="1182" y="120"/>
                      </a:cubicBezTo>
                      <a:cubicBezTo>
                        <a:pt x="1175" y="37"/>
                        <a:pt x="1144" y="0"/>
                        <a:pt x="1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7344037" y="3758371"/>
                  <a:ext cx="18234" cy="23778"/>
                </a:xfrm>
                <a:custGeom>
                  <a:avLst/>
                  <a:gdLst/>
                  <a:ahLst/>
                  <a:cxnLst/>
                  <a:rect l="l" t="t" r="r" b="b"/>
                  <a:pathLst>
                    <a:path w="464" h="605" extrusionOk="0">
                      <a:moveTo>
                        <a:pt x="199" y="120"/>
                      </a:moveTo>
                      <a:cubicBezTo>
                        <a:pt x="214" y="120"/>
                        <a:pt x="227" y="122"/>
                        <a:pt x="237" y="128"/>
                      </a:cubicBezTo>
                      <a:cubicBezTo>
                        <a:pt x="346" y="217"/>
                        <a:pt x="365" y="335"/>
                        <a:pt x="336" y="513"/>
                      </a:cubicBezTo>
                      <a:cubicBezTo>
                        <a:pt x="208" y="404"/>
                        <a:pt x="139" y="296"/>
                        <a:pt x="89" y="128"/>
                      </a:cubicBezTo>
                      <a:cubicBezTo>
                        <a:pt x="129" y="128"/>
                        <a:pt x="168" y="120"/>
                        <a:pt x="199" y="120"/>
                      </a:cubicBezTo>
                      <a:close/>
                      <a:moveTo>
                        <a:pt x="267" y="0"/>
                      </a:moveTo>
                      <a:cubicBezTo>
                        <a:pt x="208" y="20"/>
                        <a:pt x="149" y="40"/>
                        <a:pt x="89" y="69"/>
                      </a:cubicBezTo>
                      <a:cubicBezTo>
                        <a:pt x="30" y="99"/>
                        <a:pt x="1" y="168"/>
                        <a:pt x="40" y="237"/>
                      </a:cubicBezTo>
                      <a:cubicBezTo>
                        <a:pt x="89" y="335"/>
                        <a:pt x="139" y="444"/>
                        <a:pt x="198" y="542"/>
                      </a:cubicBezTo>
                      <a:cubicBezTo>
                        <a:pt x="229" y="584"/>
                        <a:pt x="258" y="604"/>
                        <a:pt x="290" y="604"/>
                      </a:cubicBezTo>
                      <a:cubicBezTo>
                        <a:pt x="318" y="604"/>
                        <a:pt x="348" y="589"/>
                        <a:pt x="385" y="562"/>
                      </a:cubicBezTo>
                      <a:cubicBezTo>
                        <a:pt x="444" y="513"/>
                        <a:pt x="464" y="454"/>
                        <a:pt x="444" y="375"/>
                      </a:cubicBezTo>
                      <a:cubicBezTo>
                        <a:pt x="415" y="237"/>
                        <a:pt x="375" y="109"/>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58378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5050" y="1569775"/>
            <a:ext cx="5319000" cy="188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21800" y="3536650"/>
            <a:ext cx="3692700" cy="409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3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6" name="Google Shape;56;p14"/>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15"/>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0" name="Google Shape;60;p15"/>
          <p:cNvSpPr txBox="1">
            <a:spLocks noGrp="1"/>
          </p:cNvSpPr>
          <p:nvPr>
            <p:ph type="subTitle" idx="1"/>
          </p:nvPr>
        </p:nvSpPr>
        <p:spPr>
          <a:xfrm>
            <a:off x="1506750" y="1251513"/>
            <a:ext cx="6130500" cy="29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61" name="Google Shape;61;p15"/>
          <p:cNvGrpSpPr/>
          <p:nvPr/>
        </p:nvGrpSpPr>
        <p:grpSpPr>
          <a:xfrm>
            <a:off x="153884" y="778232"/>
            <a:ext cx="590398" cy="818879"/>
            <a:chOff x="153884" y="778232"/>
            <a:chExt cx="590398" cy="818879"/>
          </a:xfrm>
        </p:grpSpPr>
        <p:sp>
          <p:nvSpPr>
            <p:cNvPr id="62" name="Google Shape;62;p15"/>
            <p:cNvSpPr/>
            <p:nvPr/>
          </p:nvSpPr>
          <p:spPr>
            <a:xfrm>
              <a:off x="153884" y="964395"/>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p:nvPr/>
          </p:nvSpPr>
          <p:spPr>
            <a:xfrm>
              <a:off x="527860" y="819693"/>
              <a:ext cx="69321" cy="69369"/>
            </a:xfrm>
            <a:custGeom>
              <a:avLst/>
              <a:gdLst/>
              <a:ahLst/>
              <a:cxnLst/>
              <a:rect l="l" t="t" r="r" b="b"/>
              <a:pathLst>
                <a:path w="1764" h="1765" extrusionOk="0">
                  <a:moveTo>
                    <a:pt x="916" y="0"/>
                  </a:moveTo>
                  <a:cubicBezTo>
                    <a:pt x="384" y="0"/>
                    <a:pt x="0" y="355"/>
                    <a:pt x="10" y="867"/>
                  </a:cubicBezTo>
                  <a:cubicBezTo>
                    <a:pt x="20" y="1399"/>
                    <a:pt x="424" y="1754"/>
                    <a:pt x="916" y="1764"/>
                  </a:cubicBezTo>
                  <a:cubicBezTo>
                    <a:pt x="927" y="1764"/>
                    <a:pt x="938" y="1764"/>
                    <a:pt x="948" y="1764"/>
                  </a:cubicBezTo>
                  <a:cubicBezTo>
                    <a:pt x="1396" y="1764"/>
                    <a:pt x="1754" y="1359"/>
                    <a:pt x="1754" y="897"/>
                  </a:cubicBezTo>
                  <a:cubicBezTo>
                    <a:pt x="1763" y="316"/>
                    <a:pt x="1468" y="0"/>
                    <a:pt x="9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5"/>
            <p:cNvSpPr/>
            <p:nvPr/>
          </p:nvSpPr>
          <p:spPr>
            <a:xfrm>
              <a:off x="154277" y="860526"/>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a:off x="154277" y="1197247"/>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5"/>
            <p:cNvSpPr/>
            <p:nvPr/>
          </p:nvSpPr>
          <p:spPr>
            <a:xfrm>
              <a:off x="154277" y="897428"/>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a:off x="154277" y="1107565"/>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154277" y="1264096"/>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5"/>
            <p:cNvSpPr/>
            <p:nvPr/>
          </p:nvSpPr>
          <p:spPr>
            <a:xfrm>
              <a:off x="154277" y="923170"/>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5"/>
            <p:cNvSpPr/>
            <p:nvPr/>
          </p:nvSpPr>
          <p:spPr>
            <a:xfrm>
              <a:off x="154277" y="1176103"/>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154277" y="1178461"/>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0822" y="778232"/>
              <a:ext cx="123512" cy="246702"/>
            </a:xfrm>
            <a:custGeom>
              <a:avLst/>
              <a:gdLst/>
              <a:ahLst/>
              <a:cxnLst/>
              <a:rect l="l" t="t" r="r" b="b"/>
              <a:pathLst>
                <a:path w="3143" h="6277" extrusionOk="0">
                  <a:moveTo>
                    <a:pt x="1271" y="257"/>
                  </a:moveTo>
                  <a:cubicBezTo>
                    <a:pt x="1340" y="405"/>
                    <a:pt x="1409" y="553"/>
                    <a:pt x="1478" y="691"/>
                  </a:cubicBezTo>
                  <a:cubicBezTo>
                    <a:pt x="1517" y="779"/>
                    <a:pt x="1547" y="868"/>
                    <a:pt x="1576" y="947"/>
                  </a:cubicBezTo>
                  <a:cubicBezTo>
                    <a:pt x="1656" y="1210"/>
                    <a:pt x="1754" y="1329"/>
                    <a:pt x="1891" y="1329"/>
                  </a:cubicBezTo>
                  <a:cubicBezTo>
                    <a:pt x="1974" y="1329"/>
                    <a:pt x="2071" y="1285"/>
                    <a:pt x="2187" y="1203"/>
                  </a:cubicBezTo>
                  <a:cubicBezTo>
                    <a:pt x="2216" y="1173"/>
                    <a:pt x="2276" y="1164"/>
                    <a:pt x="2364" y="1134"/>
                  </a:cubicBezTo>
                  <a:lnTo>
                    <a:pt x="2364" y="1134"/>
                  </a:lnTo>
                  <a:cubicBezTo>
                    <a:pt x="2335" y="1361"/>
                    <a:pt x="2315" y="1548"/>
                    <a:pt x="2285" y="1725"/>
                  </a:cubicBezTo>
                  <a:cubicBezTo>
                    <a:pt x="2256" y="1912"/>
                    <a:pt x="2216" y="2090"/>
                    <a:pt x="2187" y="2267"/>
                  </a:cubicBezTo>
                  <a:cubicBezTo>
                    <a:pt x="2149" y="2540"/>
                    <a:pt x="2237" y="2642"/>
                    <a:pt x="2486" y="2642"/>
                  </a:cubicBezTo>
                  <a:cubicBezTo>
                    <a:pt x="2497" y="2642"/>
                    <a:pt x="2509" y="2642"/>
                    <a:pt x="2522" y="2641"/>
                  </a:cubicBezTo>
                  <a:cubicBezTo>
                    <a:pt x="2578" y="2637"/>
                    <a:pt x="2626" y="2634"/>
                    <a:pt x="2668" y="2634"/>
                  </a:cubicBezTo>
                  <a:cubicBezTo>
                    <a:pt x="2897" y="2634"/>
                    <a:pt x="2917" y="2715"/>
                    <a:pt x="2817" y="3016"/>
                  </a:cubicBezTo>
                  <a:cubicBezTo>
                    <a:pt x="2640" y="3498"/>
                    <a:pt x="2433" y="3961"/>
                    <a:pt x="2236" y="4434"/>
                  </a:cubicBezTo>
                  <a:cubicBezTo>
                    <a:pt x="2216" y="4434"/>
                    <a:pt x="2197" y="4424"/>
                    <a:pt x="2177" y="4424"/>
                  </a:cubicBezTo>
                  <a:cubicBezTo>
                    <a:pt x="2049" y="3833"/>
                    <a:pt x="1921" y="3242"/>
                    <a:pt x="1793" y="2651"/>
                  </a:cubicBezTo>
                  <a:cubicBezTo>
                    <a:pt x="1724" y="2365"/>
                    <a:pt x="1675" y="2070"/>
                    <a:pt x="1616" y="1784"/>
                  </a:cubicBezTo>
                  <a:cubicBezTo>
                    <a:pt x="1598" y="1698"/>
                    <a:pt x="1589" y="1590"/>
                    <a:pt x="1495" y="1590"/>
                  </a:cubicBezTo>
                  <a:cubicBezTo>
                    <a:pt x="1481" y="1590"/>
                    <a:pt x="1466" y="1592"/>
                    <a:pt x="1448" y="1597"/>
                  </a:cubicBezTo>
                  <a:cubicBezTo>
                    <a:pt x="1399" y="1607"/>
                    <a:pt x="1340" y="1755"/>
                    <a:pt x="1359" y="1824"/>
                  </a:cubicBezTo>
                  <a:cubicBezTo>
                    <a:pt x="1487" y="2484"/>
                    <a:pt x="1625" y="3134"/>
                    <a:pt x="1763" y="3794"/>
                  </a:cubicBezTo>
                  <a:cubicBezTo>
                    <a:pt x="1832" y="4099"/>
                    <a:pt x="1911" y="4414"/>
                    <a:pt x="1990" y="4769"/>
                  </a:cubicBezTo>
                  <a:cubicBezTo>
                    <a:pt x="1409" y="4414"/>
                    <a:pt x="837" y="4109"/>
                    <a:pt x="433" y="3538"/>
                  </a:cubicBezTo>
                  <a:cubicBezTo>
                    <a:pt x="552" y="3508"/>
                    <a:pt x="630" y="3479"/>
                    <a:pt x="709" y="3459"/>
                  </a:cubicBezTo>
                  <a:cubicBezTo>
                    <a:pt x="916" y="3410"/>
                    <a:pt x="956" y="3301"/>
                    <a:pt x="847" y="3114"/>
                  </a:cubicBezTo>
                  <a:cubicBezTo>
                    <a:pt x="699" y="2878"/>
                    <a:pt x="552" y="2631"/>
                    <a:pt x="414" y="2385"/>
                  </a:cubicBezTo>
                  <a:cubicBezTo>
                    <a:pt x="374" y="2326"/>
                    <a:pt x="365" y="2257"/>
                    <a:pt x="335" y="2168"/>
                  </a:cubicBezTo>
                  <a:lnTo>
                    <a:pt x="719" y="2168"/>
                  </a:lnTo>
                  <a:cubicBezTo>
                    <a:pt x="956" y="2159"/>
                    <a:pt x="1034" y="2090"/>
                    <a:pt x="1044" y="1853"/>
                  </a:cubicBezTo>
                  <a:cubicBezTo>
                    <a:pt x="1054" y="1479"/>
                    <a:pt x="1054" y="1114"/>
                    <a:pt x="1084" y="750"/>
                  </a:cubicBezTo>
                  <a:cubicBezTo>
                    <a:pt x="1093" y="582"/>
                    <a:pt x="1162" y="425"/>
                    <a:pt x="1202" y="267"/>
                  </a:cubicBezTo>
                  <a:cubicBezTo>
                    <a:pt x="1231" y="267"/>
                    <a:pt x="1251" y="267"/>
                    <a:pt x="1271" y="257"/>
                  </a:cubicBezTo>
                  <a:close/>
                  <a:moveTo>
                    <a:pt x="1226" y="1"/>
                  </a:moveTo>
                  <a:cubicBezTo>
                    <a:pt x="1221" y="1"/>
                    <a:pt x="1216" y="1"/>
                    <a:pt x="1212" y="1"/>
                  </a:cubicBezTo>
                  <a:cubicBezTo>
                    <a:pt x="1113" y="11"/>
                    <a:pt x="1025" y="139"/>
                    <a:pt x="936" y="238"/>
                  </a:cubicBezTo>
                  <a:cubicBezTo>
                    <a:pt x="896" y="277"/>
                    <a:pt x="887" y="356"/>
                    <a:pt x="877" y="415"/>
                  </a:cubicBezTo>
                  <a:cubicBezTo>
                    <a:pt x="837" y="829"/>
                    <a:pt x="808" y="1252"/>
                    <a:pt x="778" y="1666"/>
                  </a:cubicBezTo>
                  <a:cubicBezTo>
                    <a:pt x="768" y="1745"/>
                    <a:pt x="778" y="1824"/>
                    <a:pt x="778" y="1902"/>
                  </a:cubicBezTo>
                  <a:cubicBezTo>
                    <a:pt x="650" y="1893"/>
                    <a:pt x="552" y="1883"/>
                    <a:pt x="463" y="1883"/>
                  </a:cubicBezTo>
                  <a:cubicBezTo>
                    <a:pt x="128" y="1883"/>
                    <a:pt x="0" y="2050"/>
                    <a:pt x="108" y="2365"/>
                  </a:cubicBezTo>
                  <a:cubicBezTo>
                    <a:pt x="138" y="2464"/>
                    <a:pt x="187" y="2562"/>
                    <a:pt x="236" y="2651"/>
                  </a:cubicBezTo>
                  <a:cubicBezTo>
                    <a:pt x="345" y="2828"/>
                    <a:pt x="453" y="3006"/>
                    <a:pt x="571" y="3203"/>
                  </a:cubicBezTo>
                  <a:cubicBezTo>
                    <a:pt x="158" y="3360"/>
                    <a:pt x="79" y="3548"/>
                    <a:pt x="325" y="3843"/>
                  </a:cubicBezTo>
                  <a:cubicBezTo>
                    <a:pt x="768" y="4365"/>
                    <a:pt x="1340" y="4710"/>
                    <a:pt x="1941" y="5005"/>
                  </a:cubicBezTo>
                  <a:cubicBezTo>
                    <a:pt x="2049" y="5065"/>
                    <a:pt x="2108" y="5114"/>
                    <a:pt x="2147" y="5222"/>
                  </a:cubicBezTo>
                  <a:cubicBezTo>
                    <a:pt x="2256" y="5488"/>
                    <a:pt x="2364" y="5754"/>
                    <a:pt x="2492" y="6020"/>
                  </a:cubicBezTo>
                  <a:cubicBezTo>
                    <a:pt x="2532" y="6109"/>
                    <a:pt x="2581" y="6197"/>
                    <a:pt x="2650" y="6256"/>
                  </a:cubicBezTo>
                  <a:cubicBezTo>
                    <a:pt x="2666" y="6272"/>
                    <a:pt x="2691" y="6277"/>
                    <a:pt x="2720" y="6277"/>
                  </a:cubicBezTo>
                  <a:cubicBezTo>
                    <a:pt x="2763" y="6277"/>
                    <a:pt x="2815" y="6266"/>
                    <a:pt x="2857" y="6266"/>
                  </a:cubicBezTo>
                  <a:cubicBezTo>
                    <a:pt x="2857" y="6207"/>
                    <a:pt x="2867" y="6148"/>
                    <a:pt x="2847" y="6099"/>
                  </a:cubicBezTo>
                  <a:cubicBezTo>
                    <a:pt x="2679" y="5695"/>
                    <a:pt x="2502" y="5311"/>
                    <a:pt x="2325" y="4907"/>
                  </a:cubicBezTo>
                  <a:cubicBezTo>
                    <a:pt x="2315" y="4868"/>
                    <a:pt x="2315" y="4808"/>
                    <a:pt x="2335" y="4769"/>
                  </a:cubicBezTo>
                  <a:cubicBezTo>
                    <a:pt x="2551" y="4296"/>
                    <a:pt x="2788" y="3843"/>
                    <a:pt x="2985" y="3360"/>
                  </a:cubicBezTo>
                  <a:cubicBezTo>
                    <a:pt x="3064" y="3163"/>
                    <a:pt x="3113" y="2937"/>
                    <a:pt x="3123" y="2720"/>
                  </a:cubicBezTo>
                  <a:cubicBezTo>
                    <a:pt x="3142" y="2484"/>
                    <a:pt x="2985" y="2356"/>
                    <a:pt x="2758" y="2346"/>
                  </a:cubicBezTo>
                  <a:lnTo>
                    <a:pt x="2453" y="2346"/>
                  </a:lnTo>
                  <a:cubicBezTo>
                    <a:pt x="2463" y="2277"/>
                    <a:pt x="2473" y="2198"/>
                    <a:pt x="2482" y="2119"/>
                  </a:cubicBezTo>
                  <a:cubicBezTo>
                    <a:pt x="2532" y="1824"/>
                    <a:pt x="2601" y="1528"/>
                    <a:pt x="2610" y="1223"/>
                  </a:cubicBezTo>
                  <a:cubicBezTo>
                    <a:pt x="2626" y="996"/>
                    <a:pt x="2519" y="873"/>
                    <a:pt x="2339" y="873"/>
                  </a:cubicBezTo>
                  <a:cubicBezTo>
                    <a:pt x="2285" y="873"/>
                    <a:pt x="2224" y="885"/>
                    <a:pt x="2157" y="908"/>
                  </a:cubicBezTo>
                  <a:cubicBezTo>
                    <a:pt x="2079" y="937"/>
                    <a:pt x="2000" y="986"/>
                    <a:pt x="1901" y="1036"/>
                  </a:cubicBezTo>
                  <a:cubicBezTo>
                    <a:pt x="1862" y="927"/>
                    <a:pt x="1822" y="829"/>
                    <a:pt x="1783" y="730"/>
                  </a:cubicBezTo>
                  <a:cubicBezTo>
                    <a:pt x="1704" y="553"/>
                    <a:pt x="1635" y="356"/>
                    <a:pt x="1527" y="188"/>
                  </a:cubicBezTo>
                  <a:cubicBezTo>
                    <a:pt x="1461" y="94"/>
                    <a:pt x="1324" y="1"/>
                    <a:pt x="12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712490" y="1118568"/>
              <a:ext cx="27548" cy="24800"/>
            </a:xfrm>
            <a:custGeom>
              <a:avLst/>
              <a:gdLst/>
              <a:ahLst/>
              <a:cxnLst/>
              <a:rect l="l" t="t" r="r" b="b"/>
              <a:pathLst>
                <a:path w="701" h="631" extrusionOk="0">
                  <a:moveTo>
                    <a:pt x="356" y="0"/>
                  </a:moveTo>
                  <a:cubicBezTo>
                    <a:pt x="198" y="0"/>
                    <a:pt x="11" y="167"/>
                    <a:pt x="1" y="315"/>
                  </a:cubicBezTo>
                  <a:cubicBezTo>
                    <a:pt x="1" y="483"/>
                    <a:pt x="168" y="630"/>
                    <a:pt x="365" y="630"/>
                  </a:cubicBezTo>
                  <a:cubicBezTo>
                    <a:pt x="494" y="630"/>
                    <a:pt x="700" y="463"/>
                    <a:pt x="700" y="345"/>
                  </a:cubicBezTo>
                  <a:cubicBezTo>
                    <a:pt x="700" y="187"/>
                    <a:pt x="513" y="10"/>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5"/>
            <p:cNvSpPr/>
            <p:nvPr/>
          </p:nvSpPr>
          <p:spPr>
            <a:xfrm>
              <a:off x="718699" y="1087561"/>
              <a:ext cx="25583" cy="24446"/>
            </a:xfrm>
            <a:custGeom>
              <a:avLst/>
              <a:gdLst/>
              <a:ahLst/>
              <a:cxnLst/>
              <a:rect l="l" t="t" r="r" b="b"/>
              <a:pathLst>
                <a:path w="651" h="622" extrusionOk="0">
                  <a:moveTo>
                    <a:pt x="326" y="1"/>
                  </a:moveTo>
                  <a:cubicBezTo>
                    <a:pt x="168" y="1"/>
                    <a:pt x="1" y="178"/>
                    <a:pt x="10" y="316"/>
                  </a:cubicBezTo>
                  <a:cubicBezTo>
                    <a:pt x="10" y="425"/>
                    <a:pt x="227" y="622"/>
                    <a:pt x="355" y="622"/>
                  </a:cubicBezTo>
                  <a:cubicBezTo>
                    <a:pt x="473" y="612"/>
                    <a:pt x="651" y="444"/>
                    <a:pt x="651" y="316"/>
                  </a:cubicBezTo>
                  <a:cubicBezTo>
                    <a:pt x="641" y="149"/>
                    <a:pt x="503" y="1"/>
                    <a:pt x="3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569675" y="1260205"/>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388110" y="1131616"/>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580875" y="1212063"/>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463958" y="1132874"/>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549514" y="1098290"/>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374945" y="1234896"/>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49360" y="1228883"/>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84066" y="1146196"/>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15"/>
          <p:cNvGrpSpPr/>
          <p:nvPr/>
        </p:nvGrpSpPr>
        <p:grpSpPr>
          <a:xfrm>
            <a:off x="8442860" y="2275600"/>
            <a:ext cx="546451" cy="537612"/>
            <a:chOff x="8442860" y="2275600"/>
            <a:chExt cx="546451" cy="537612"/>
          </a:xfrm>
        </p:grpSpPr>
        <p:sp>
          <p:nvSpPr>
            <p:cNvPr id="84" name="Google Shape;84;p15"/>
            <p:cNvSpPr/>
            <p:nvPr/>
          </p:nvSpPr>
          <p:spPr>
            <a:xfrm>
              <a:off x="8442860" y="2275600"/>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5"/>
            <p:cNvSpPr/>
            <p:nvPr/>
          </p:nvSpPr>
          <p:spPr>
            <a:xfrm>
              <a:off x="8549909" y="2313125"/>
              <a:ext cx="332376" cy="379548"/>
            </a:xfrm>
            <a:custGeom>
              <a:avLst/>
              <a:gdLst/>
              <a:ahLst/>
              <a:cxnLst/>
              <a:rect l="l" t="t" r="r" b="b"/>
              <a:pathLst>
                <a:path w="3202" h="3656" extrusionOk="0">
                  <a:moveTo>
                    <a:pt x="1811" y="131"/>
                  </a:moveTo>
                  <a:cubicBezTo>
                    <a:pt x="1867" y="131"/>
                    <a:pt x="1888" y="192"/>
                    <a:pt x="1901" y="335"/>
                  </a:cubicBezTo>
                  <a:cubicBezTo>
                    <a:pt x="1832" y="276"/>
                    <a:pt x="1763" y="227"/>
                    <a:pt x="1694" y="178"/>
                  </a:cubicBezTo>
                  <a:cubicBezTo>
                    <a:pt x="1745" y="147"/>
                    <a:pt x="1783" y="131"/>
                    <a:pt x="1811" y="131"/>
                  </a:cubicBezTo>
                  <a:close/>
                  <a:moveTo>
                    <a:pt x="1202" y="158"/>
                  </a:moveTo>
                  <a:cubicBezTo>
                    <a:pt x="1350" y="197"/>
                    <a:pt x="1517" y="246"/>
                    <a:pt x="1685" y="296"/>
                  </a:cubicBezTo>
                  <a:cubicBezTo>
                    <a:pt x="1596" y="394"/>
                    <a:pt x="1517" y="483"/>
                    <a:pt x="1438" y="572"/>
                  </a:cubicBezTo>
                  <a:cubicBezTo>
                    <a:pt x="1419" y="591"/>
                    <a:pt x="1350" y="611"/>
                    <a:pt x="1350" y="611"/>
                  </a:cubicBezTo>
                  <a:cubicBezTo>
                    <a:pt x="1281" y="532"/>
                    <a:pt x="1222" y="463"/>
                    <a:pt x="1172" y="375"/>
                  </a:cubicBezTo>
                  <a:cubicBezTo>
                    <a:pt x="1123" y="306"/>
                    <a:pt x="1113" y="237"/>
                    <a:pt x="1202" y="158"/>
                  </a:cubicBezTo>
                  <a:close/>
                  <a:moveTo>
                    <a:pt x="2548" y="527"/>
                  </a:moveTo>
                  <a:cubicBezTo>
                    <a:pt x="2603" y="527"/>
                    <a:pt x="2610" y="560"/>
                    <a:pt x="2630" y="670"/>
                  </a:cubicBezTo>
                  <a:cubicBezTo>
                    <a:pt x="2589" y="679"/>
                    <a:pt x="2559" y="685"/>
                    <a:pt x="2536" y="685"/>
                  </a:cubicBezTo>
                  <a:cubicBezTo>
                    <a:pt x="2484" y="685"/>
                    <a:pt x="2471" y="652"/>
                    <a:pt x="2443" y="542"/>
                  </a:cubicBezTo>
                  <a:cubicBezTo>
                    <a:pt x="2491" y="533"/>
                    <a:pt x="2524" y="527"/>
                    <a:pt x="2548" y="527"/>
                  </a:cubicBezTo>
                  <a:close/>
                  <a:moveTo>
                    <a:pt x="1781" y="420"/>
                  </a:moveTo>
                  <a:cubicBezTo>
                    <a:pt x="1794" y="420"/>
                    <a:pt x="1808" y="422"/>
                    <a:pt x="1823" y="424"/>
                  </a:cubicBezTo>
                  <a:cubicBezTo>
                    <a:pt x="1970" y="434"/>
                    <a:pt x="2128" y="444"/>
                    <a:pt x="2295" y="463"/>
                  </a:cubicBezTo>
                  <a:cubicBezTo>
                    <a:pt x="2305" y="611"/>
                    <a:pt x="2483" y="719"/>
                    <a:pt x="2404" y="926"/>
                  </a:cubicBezTo>
                  <a:cubicBezTo>
                    <a:pt x="2148" y="759"/>
                    <a:pt x="1882" y="641"/>
                    <a:pt x="1547" y="611"/>
                  </a:cubicBezTo>
                  <a:cubicBezTo>
                    <a:pt x="1608" y="489"/>
                    <a:pt x="1677" y="420"/>
                    <a:pt x="1781" y="420"/>
                  </a:cubicBezTo>
                  <a:close/>
                  <a:moveTo>
                    <a:pt x="2589" y="787"/>
                  </a:moveTo>
                  <a:cubicBezTo>
                    <a:pt x="2595" y="787"/>
                    <a:pt x="2603" y="787"/>
                    <a:pt x="2611" y="788"/>
                  </a:cubicBezTo>
                  <a:cubicBezTo>
                    <a:pt x="2699" y="788"/>
                    <a:pt x="2788" y="808"/>
                    <a:pt x="2916" y="828"/>
                  </a:cubicBezTo>
                  <a:cubicBezTo>
                    <a:pt x="2831" y="970"/>
                    <a:pt x="2782" y="1084"/>
                    <a:pt x="2621" y="1084"/>
                  </a:cubicBezTo>
                  <a:cubicBezTo>
                    <a:pt x="2614" y="1084"/>
                    <a:pt x="2608" y="1084"/>
                    <a:pt x="2601" y="1084"/>
                  </a:cubicBezTo>
                  <a:cubicBezTo>
                    <a:pt x="2581" y="1015"/>
                    <a:pt x="2551" y="956"/>
                    <a:pt x="2532" y="897"/>
                  </a:cubicBezTo>
                  <a:cubicBezTo>
                    <a:pt x="2514" y="826"/>
                    <a:pt x="2528" y="787"/>
                    <a:pt x="2589" y="787"/>
                  </a:cubicBezTo>
                  <a:close/>
                  <a:moveTo>
                    <a:pt x="1533" y="695"/>
                  </a:moveTo>
                  <a:cubicBezTo>
                    <a:pt x="1577" y="695"/>
                    <a:pt x="1621" y="697"/>
                    <a:pt x="1665" y="700"/>
                  </a:cubicBezTo>
                  <a:cubicBezTo>
                    <a:pt x="1951" y="719"/>
                    <a:pt x="2197" y="857"/>
                    <a:pt x="2414" y="1044"/>
                  </a:cubicBezTo>
                  <a:cubicBezTo>
                    <a:pt x="2443" y="1074"/>
                    <a:pt x="2483" y="1104"/>
                    <a:pt x="2512" y="1123"/>
                  </a:cubicBezTo>
                  <a:cubicBezTo>
                    <a:pt x="2650" y="1212"/>
                    <a:pt x="2758" y="1320"/>
                    <a:pt x="2817" y="1478"/>
                  </a:cubicBezTo>
                  <a:cubicBezTo>
                    <a:pt x="2916" y="1734"/>
                    <a:pt x="3024" y="2000"/>
                    <a:pt x="3005" y="2256"/>
                  </a:cubicBezTo>
                  <a:cubicBezTo>
                    <a:pt x="3034" y="2827"/>
                    <a:pt x="2709" y="3251"/>
                    <a:pt x="2266" y="3458"/>
                  </a:cubicBezTo>
                  <a:cubicBezTo>
                    <a:pt x="2124" y="3529"/>
                    <a:pt x="1959" y="3568"/>
                    <a:pt x="1791" y="3568"/>
                  </a:cubicBezTo>
                  <a:cubicBezTo>
                    <a:pt x="1772" y="3568"/>
                    <a:pt x="1753" y="3567"/>
                    <a:pt x="1734" y="3566"/>
                  </a:cubicBezTo>
                  <a:cubicBezTo>
                    <a:pt x="1448" y="3546"/>
                    <a:pt x="1163" y="3527"/>
                    <a:pt x="897" y="3418"/>
                  </a:cubicBezTo>
                  <a:cubicBezTo>
                    <a:pt x="631" y="3320"/>
                    <a:pt x="453" y="3123"/>
                    <a:pt x="315" y="2896"/>
                  </a:cubicBezTo>
                  <a:cubicBezTo>
                    <a:pt x="69" y="2483"/>
                    <a:pt x="59" y="2039"/>
                    <a:pt x="138" y="1586"/>
                  </a:cubicBezTo>
                  <a:cubicBezTo>
                    <a:pt x="177" y="1379"/>
                    <a:pt x="286" y="1192"/>
                    <a:pt x="463" y="1054"/>
                  </a:cubicBezTo>
                  <a:cubicBezTo>
                    <a:pt x="791" y="815"/>
                    <a:pt x="1143" y="695"/>
                    <a:pt x="1533" y="695"/>
                  </a:cubicBezTo>
                  <a:close/>
                  <a:moveTo>
                    <a:pt x="1891" y="0"/>
                  </a:moveTo>
                  <a:cubicBezTo>
                    <a:pt x="1754" y="59"/>
                    <a:pt x="1635" y="128"/>
                    <a:pt x="1517" y="138"/>
                  </a:cubicBezTo>
                  <a:cubicBezTo>
                    <a:pt x="1509" y="139"/>
                    <a:pt x="1502" y="139"/>
                    <a:pt x="1494" y="139"/>
                  </a:cubicBezTo>
                  <a:cubicBezTo>
                    <a:pt x="1382" y="139"/>
                    <a:pt x="1263" y="77"/>
                    <a:pt x="1153" y="49"/>
                  </a:cubicBezTo>
                  <a:lnTo>
                    <a:pt x="1153" y="49"/>
                  </a:lnTo>
                  <a:cubicBezTo>
                    <a:pt x="946" y="246"/>
                    <a:pt x="1123" y="434"/>
                    <a:pt x="1192" y="631"/>
                  </a:cubicBezTo>
                  <a:cubicBezTo>
                    <a:pt x="1025" y="700"/>
                    <a:pt x="887" y="769"/>
                    <a:pt x="729" y="808"/>
                  </a:cubicBezTo>
                  <a:cubicBezTo>
                    <a:pt x="414" y="906"/>
                    <a:pt x="217" y="1113"/>
                    <a:pt x="89" y="1409"/>
                  </a:cubicBezTo>
                  <a:cubicBezTo>
                    <a:pt x="10" y="1596"/>
                    <a:pt x="49" y="1793"/>
                    <a:pt x="30" y="1990"/>
                  </a:cubicBezTo>
                  <a:cubicBezTo>
                    <a:pt x="0" y="2217"/>
                    <a:pt x="40" y="2423"/>
                    <a:pt x="109" y="2640"/>
                  </a:cubicBezTo>
                  <a:cubicBezTo>
                    <a:pt x="227" y="2975"/>
                    <a:pt x="424" y="3241"/>
                    <a:pt x="719" y="3448"/>
                  </a:cubicBezTo>
                  <a:cubicBezTo>
                    <a:pt x="906" y="3576"/>
                    <a:pt x="1123" y="3596"/>
                    <a:pt x="1330" y="3625"/>
                  </a:cubicBezTo>
                  <a:cubicBezTo>
                    <a:pt x="1462" y="3643"/>
                    <a:pt x="1593" y="3656"/>
                    <a:pt x="1722" y="3656"/>
                  </a:cubicBezTo>
                  <a:cubicBezTo>
                    <a:pt x="1949" y="3656"/>
                    <a:pt x="2170" y="3617"/>
                    <a:pt x="2384" y="3497"/>
                  </a:cubicBezTo>
                  <a:cubicBezTo>
                    <a:pt x="3024" y="3143"/>
                    <a:pt x="3202" y="2502"/>
                    <a:pt x="3044" y="1882"/>
                  </a:cubicBezTo>
                  <a:cubicBezTo>
                    <a:pt x="2985" y="1635"/>
                    <a:pt x="2867" y="1409"/>
                    <a:pt x="2778" y="1163"/>
                  </a:cubicBezTo>
                  <a:cubicBezTo>
                    <a:pt x="2857" y="1054"/>
                    <a:pt x="2955" y="926"/>
                    <a:pt x="3074" y="778"/>
                  </a:cubicBezTo>
                  <a:cubicBezTo>
                    <a:pt x="2975" y="759"/>
                    <a:pt x="2916" y="749"/>
                    <a:pt x="2867" y="739"/>
                  </a:cubicBezTo>
                  <a:cubicBezTo>
                    <a:pt x="2798" y="719"/>
                    <a:pt x="2749" y="690"/>
                    <a:pt x="2739" y="611"/>
                  </a:cubicBezTo>
                  <a:cubicBezTo>
                    <a:pt x="2699" y="444"/>
                    <a:pt x="2699" y="434"/>
                    <a:pt x="2532" y="434"/>
                  </a:cubicBezTo>
                  <a:cubicBezTo>
                    <a:pt x="2433" y="434"/>
                    <a:pt x="2384" y="394"/>
                    <a:pt x="2364" y="306"/>
                  </a:cubicBezTo>
                  <a:cubicBezTo>
                    <a:pt x="2325" y="315"/>
                    <a:pt x="2305" y="335"/>
                    <a:pt x="2276" y="335"/>
                  </a:cubicBezTo>
                  <a:cubicBezTo>
                    <a:pt x="2224" y="350"/>
                    <a:pt x="2184" y="359"/>
                    <a:pt x="2152" y="359"/>
                  </a:cubicBezTo>
                  <a:cubicBezTo>
                    <a:pt x="2080" y="359"/>
                    <a:pt x="2044" y="316"/>
                    <a:pt x="1990" y="207"/>
                  </a:cubicBezTo>
                  <a:cubicBezTo>
                    <a:pt x="1951" y="138"/>
                    <a:pt x="1921" y="79"/>
                    <a:pt x="18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sp>
        <p:nvSpPr>
          <p:cNvPr id="87" name="Google Shape;87;p16"/>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9" name="Google Shape;89;p16"/>
          <p:cNvSpPr txBox="1">
            <a:spLocks noGrp="1"/>
          </p:cNvSpPr>
          <p:nvPr>
            <p:ph type="title" idx="2"/>
          </p:nvPr>
        </p:nvSpPr>
        <p:spPr>
          <a:xfrm>
            <a:off x="1505402" y="1480883"/>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0" name="Google Shape;90;p16"/>
          <p:cNvSpPr txBox="1">
            <a:spLocks noGrp="1"/>
          </p:cNvSpPr>
          <p:nvPr>
            <p:ph type="title" idx="3"/>
          </p:nvPr>
        </p:nvSpPr>
        <p:spPr>
          <a:xfrm>
            <a:off x="1505402" y="3165641"/>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1" name="Google Shape;91;p16"/>
          <p:cNvSpPr txBox="1">
            <a:spLocks noGrp="1"/>
          </p:cNvSpPr>
          <p:nvPr>
            <p:ph type="title" idx="4"/>
          </p:nvPr>
        </p:nvSpPr>
        <p:spPr>
          <a:xfrm>
            <a:off x="4204677" y="1480883"/>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2" name="Google Shape;92;p16"/>
          <p:cNvSpPr txBox="1">
            <a:spLocks noGrp="1"/>
          </p:cNvSpPr>
          <p:nvPr>
            <p:ph type="title" idx="5"/>
          </p:nvPr>
        </p:nvSpPr>
        <p:spPr>
          <a:xfrm>
            <a:off x="4204677" y="3165641"/>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3" name="Google Shape;93;p16"/>
          <p:cNvSpPr txBox="1">
            <a:spLocks noGrp="1"/>
          </p:cNvSpPr>
          <p:nvPr>
            <p:ph type="title" idx="6"/>
          </p:nvPr>
        </p:nvSpPr>
        <p:spPr>
          <a:xfrm>
            <a:off x="6903952" y="1480883"/>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4" name="Google Shape;94;p16"/>
          <p:cNvSpPr txBox="1">
            <a:spLocks noGrp="1"/>
          </p:cNvSpPr>
          <p:nvPr>
            <p:ph type="title" idx="7"/>
          </p:nvPr>
        </p:nvSpPr>
        <p:spPr>
          <a:xfrm>
            <a:off x="6903952" y="3165641"/>
            <a:ext cx="734700" cy="4476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5" name="Google Shape;95;p16"/>
          <p:cNvSpPr txBox="1">
            <a:spLocks noGrp="1"/>
          </p:cNvSpPr>
          <p:nvPr>
            <p:ph type="subTitle" idx="1"/>
          </p:nvPr>
        </p:nvSpPr>
        <p:spPr>
          <a:xfrm>
            <a:off x="720000" y="2080875"/>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96" name="Google Shape;96;p16"/>
          <p:cNvSpPr txBox="1">
            <a:spLocks noGrp="1"/>
          </p:cNvSpPr>
          <p:nvPr>
            <p:ph type="subTitle" idx="8"/>
          </p:nvPr>
        </p:nvSpPr>
        <p:spPr>
          <a:xfrm>
            <a:off x="3419275" y="2080875"/>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97" name="Google Shape;97;p16"/>
          <p:cNvSpPr txBox="1">
            <a:spLocks noGrp="1"/>
          </p:cNvSpPr>
          <p:nvPr>
            <p:ph type="subTitle" idx="9"/>
          </p:nvPr>
        </p:nvSpPr>
        <p:spPr>
          <a:xfrm>
            <a:off x="6118550" y="2080875"/>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98" name="Google Shape;98;p16"/>
          <p:cNvSpPr txBox="1">
            <a:spLocks noGrp="1"/>
          </p:cNvSpPr>
          <p:nvPr>
            <p:ph type="subTitle" idx="13"/>
          </p:nvPr>
        </p:nvSpPr>
        <p:spPr>
          <a:xfrm>
            <a:off x="720000" y="3765650"/>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99" name="Google Shape;99;p16"/>
          <p:cNvSpPr txBox="1">
            <a:spLocks noGrp="1"/>
          </p:cNvSpPr>
          <p:nvPr>
            <p:ph type="subTitle" idx="14"/>
          </p:nvPr>
        </p:nvSpPr>
        <p:spPr>
          <a:xfrm>
            <a:off x="3419275" y="3765650"/>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00" name="Google Shape;100;p16"/>
          <p:cNvSpPr txBox="1">
            <a:spLocks noGrp="1"/>
          </p:cNvSpPr>
          <p:nvPr>
            <p:ph type="subTitle" idx="15"/>
          </p:nvPr>
        </p:nvSpPr>
        <p:spPr>
          <a:xfrm>
            <a:off x="6118550" y="3765650"/>
            <a:ext cx="2305500" cy="6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SzPts val="2000"/>
              <a:buFont typeface="Barlow"/>
              <a:buNone/>
              <a:defRPr sz="2000" b="1">
                <a:latin typeface="Barlow"/>
                <a:ea typeface="Barlow"/>
                <a:cs typeface="Barlow"/>
                <a:sym typeface="Barlow"/>
              </a:defRPr>
            </a:lvl2pPr>
            <a:lvl3pPr lvl="2" algn="l">
              <a:lnSpc>
                <a:spcPct val="100000"/>
              </a:lnSpc>
              <a:spcBef>
                <a:spcPts val="0"/>
              </a:spcBef>
              <a:spcAft>
                <a:spcPts val="0"/>
              </a:spcAft>
              <a:buSzPts val="2000"/>
              <a:buFont typeface="Barlow"/>
              <a:buNone/>
              <a:defRPr sz="2000" b="1">
                <a:latin typeface="Barlow"/>
                <a:ea typeface="Barlow"/>
                <a:cs typeface="Barlow"/>
                <a:sym typeface="Barlow"/>
              </a:defRPr>
            </a:lvl3pPr>
            <a:lvl4pPr lvl="3" algn="l">
              <a:lnSpc>
                <a:spcPct val="100000"/>
              </a:lnSpc>
              <a:spcBef>
                <a:spcPts val="0"/>
              </a:spcBef>
              <a:spcAft>
                <a:spcPts val="0"/>
              </a:spcAft>
              <a:buSzPts val="2000"/>
              <a:buFont typeface="Barlow"/>
              <a:buNone/>
              <a:defRPr sz="2000" b="1">
                <a:latin typeface="Barlow"/>
                <a:ea typeface="Barlow"/>
                <a:cs typeface="Barlow"/>
                <a:sym typeface="Barlow"/>
              </a:defRPr>
            </a:lvl4pPr>
            <a:lvl5pPr lvl="4" algn="l">
              <a:lnSpc>
                <a:spcPct val="100000"/>
              </a:lnSpc>
              <a:spcBef>
                <a:spcPts val="0"/>
              </a:spcBef>
              <a:spcAft>
                <a:spcPts val="0"/>
              </a:spcAft>
              <a:buSzPts val="2000"/>
              <a:buFont typeface="Barlow"/>
              <a:buNone/>
              <a:defRPr sz="2000" b="1">
                <a:latin typeface="Barlow"/>
                <a:ea typeface="Barlow"/>
                <a:cs typeface="Barlow"/>
                <a:sym typeface="Barlow"/>
              </a:defRPr>
            </a:lvl5pPr>
            <a:lvl6pPr lvl="5" algn="l">
              <a:lnSpc>
                <a:spcPct val="100000"/>
              </a:lnSpc>
              <a:spcBef>
                <a:spcPts val="0"/>
              </a:spcBef>
              <a:spcAft>
                <a:spcPts val="0"/>
              </a:spcAft>
              <a:buSzPts val="2000"/>
              <a:buFont typeface="Barlow"/>
              <a:buNone/>
              <a:defRPr sz="2000" b="1">
                <a:latin typeface="Barlow"/>
                <a:ea typeface="Barlow"/>
                <a:cs typeface="Barlow"/>
                <a:sym typeface="Barlow"/>
              </a:defRPr>
            </a:lvl6pPr>
            <a:lvl7pPr lvl="6" algn="l">
              <a:lnSpc>
                <a:spcPct val="100000"/>
              </a:lnSpc>
              <a:spcBef>
                <a:spcPts val="0"/>
              </a:spcBef>
              <a:spcAft>
                <a:spcPts val="0"/>
              </a:spcAft>
              <a:buSzPts val="2000"/>
              <a:buFont typeface="Barlow"/>
              <a:buNone/>
              <a:defRPr sz="2000" b="1">
                <a:latin typeface="Barlow"/>
                <a:ea typeface="Barlow"/>
                <a:cs typeface="Barlow"/>
                <a:sym typeface="Barlow"/>
              </a:defRPr>
            </a:lvl7pPr>
            <a:lvl8pPr lvl="7" algn="l">
              <a:lnSpc>
                <a:spcPct val="100000"/>
              </a:lnSpc>
              <a:spcBef>
                <a:spcPts val="0"/>
              </a:spcBef>
              <a:spcAft>
                <a:spcPts val="0"/>
              </a:spcAft>
              <a:buSzPts val="2000"/>
              <a:buFont typeface="Barlow"/>
              <a:buNone/>
              <a:defRPr sz="2000" b="1">
                <a:latin typeface="Barlow"/>
                <a:ea typeface="Barlow"/>
                <a:cs typeface="Barlow"/>
                <a:sym typeface="Barlow"/>
              </a:defRPr>
            </a:lvl8pPr>
            <a:lvl9pPr lvl="8" algn="l">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grpSp>
        <p:nvGrpSpPr>
          <p:cNvPr id="101" name="Google Shape;101;p16"/>
          <p:cNvGrpSpPr/>
          <p:nvPr/>
        </p:nvGrpSpPr>
        <p:grpSpPr>
          <a:xfrm>
            <a:off x="156420" y="1173989"/>
            <a:ext cx="8829930" cy="3396506"/>
            <a:chOff x="156420" y="1173989"/>
            <a:chExt cx="8829930" cy="3396506"/>
          </a:xfrm>
        </p:grpSpPr>
        <p:grpSp>
          <p:nvGrpSpPr>
            <p:cNvPr id="102" name="Google Shape;102;p16"/>
            <p:cNvGrpSpPr/>
            <p:nvPr/>
          </p:nvGrpSpPr>
          <p:grpSpPr>
            <a:xfrm>
              <a:off x="156420" y="1173989"/>
              <a:ext cx="712442" cy="906818"/>
              <a:chOff x="156428" y="1174019"/>
              <a:chExt cx="860749" cy="1095587"/>
            </a:xfrm>
          </p:grpSpPr>
          <p:sp>
            <p:nvSpPr>
              <p:cNvPr id="103" name="Google Shape;103;p16"/>
              <p:cNvSpPr/>
              <p:nvPr/>
            </p:nvSpPr>
            <p:spPr>
              <a:xfrm rot="5400000">
                <a:off x="-20929" y="1398762"/>
                <a:ext cx="1095587" cy="646101"/>
              </a:xfrm>
              <a:custGeom>
                <a:avLst/>
                <a:gdLst/>
                <a:ahLst/>
                <a:cxnLst/>
                <a:rect l="l" t="t" r="r" b="b"/>
                <a:pathLst>
                  <a:path w="20402" h="12030" extrusionOk="0">
                    <a:moveTo>
                      <a:pt x="14060" y="0"/>
                    </a:moveTo>
                    <a:cubicBezTo>
                      <a:pt x="10648" y="0"/>
                      <a:pt x="9022" y="2520"/>
                      <a:pt x="6374" y="2913"/>
                    </a:cubicBezTo>
                    <a:cubicBezTo>
                      <a:pt x="3320" y="3366"/>
                      <a:pt x="1" y="3996"/>
                      <a:pt x="2739" y="6508"/>
                    </a:cubicBezTo>
                    <a:cubicBezTo>
                      <a:pt x="4759" y="8370"/>
                      <a:pt x="2749" y="11394"/>
                      <a:pt x="6266" y="11966"/>
                    </a:cubicBezTo>
                    <a:cubicBezTo>
                      <a:pt x="6538" y="12009"/>
                      <a:pt x="6787" y="12030"/>
                      <a:pt x="7017" y="12030"/>
                    </a:cubicBezTo>
                    <a:cubicBezTo>
                      <a:pt x="9751" y="12030"/>
                      <a:pt x="9703" y="9141"/>
                      <a:pt x="11575" y="7887"/>
                    </a:cubicBezTo>
                    <a:cubicBezTo>
                      <a:pt x="13614" y="6528"/>
                      <a:pt x="14974" y="5967"/>
                      <a:pt x="17348" y="5513"/>
                    </a:cubicBezTo>
                    <a:cubicBezTo>
                      <a:pt x="19732" y="5060"/>
                      <a:pt x="20401" y="1209"/>
                      <a:pt x="15762" y="194"/>
                    </a:cubicBezTo>
                    <a:cubicBezTo>
                      <a:pt x="15146" y="59"/>
                      <a:pt x="14582" y="0"/>
                      <a:pt x="140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rot="5399917">
                <a:off x="184360" y="1291452"/>
                <a:ext cx="804885" cy="860730"/>
              </a:xfrm>
              <a:custGeom>
                <a:avLst/>
                <a:gdLst/>
                <a:ahLst/>
                <a:cxnLst/>
                <a:rect l="l" t="t" r="r" b="b"/>
                <a:pathLst>
                  <a:path w="7754" h="8291" extrusionOk="0">
                    <a:moveTo>
                      <a:pt x="5334" y="94"/>
                    </a:moveTo>
                    <a:cubicBezTo>
                      <a:pt x="5449" y="94"/>
                      <a:pt x="5577" y="208"/>
                      <a:pt x="5586" y="321"/>
                    </a:cubicBezTo>
                    <a:cubicBezTo>
                      <a:pt x="5616" y="715"/>
                      <a:pt x="5547" y="1090"/>
                      <a:pt x="5330" y="1435"/>
                    </a:cubicBezTo>
                    <a:lnTo>
                      <a:pt x="5300" y="1435"/>
                    </a:lnTo>
                    <a:cubicBezTo>
                      <a:pt x="5291" y="1326"/>
                      <a:pt x="5281" y="1218"/>
                      <a:pt x="5261" y="1119"/>
                    </a:cubicBezTo>
                    <a:cubicBezTo>
                      <a:pt x="5222" y="893"/>
                      <a:pt x="5182" y="656"/>
                      <a:pt x="5143" y="430"/>
                    </a:cubicBezTo>
                    <a:cubicBezTo>
                      <a:pt x="5133" y="361"/>
                      <a:pt x="5133" y="292"/>
                      <a:pt x="5143" y="223"/>
                    </a:cubicBezTo>
                    <a:cubicBezTo>
                      <a:pt x="5163" y="134"/>
                      <a:pt x="5241" y="95"/>
                      <a:pt x="5320" y="95"/>
                    </a:cubicBezTo>
                    <a:cubicBezTo>
                      <a:pt x="5325" y="94"/>
                      <a:pt x="5329" y="94"/>
                      <a:pt x="5334" y="94"/>
                    </a:cubicBezTo>
                    <a:close/>
                    <a:moveTo>
                      <a:pt x="7196" y="280"/>
                    </a:moveTo>
                    <a:cubicBezTo>
                      <a:pt x="7214" y="280"/>
                      <a:pt x="7232" y="281"/>
                      <a:pt x="7251" y="282"/>
                    </a:cubicBezTo>
                    <a:cubicBezTo>
                      <a:pt x="7458" y="282"/>
                      <a:pt x="7566" y="449"/>
                      <a:pt x="7468" y="647"/>
                    </a:cubicBezTo>
                    <a:cubicBezTo>
                      <a:pt x="7389" y="784"/>
                      <a:pt x="7280" y="903"/>
                      <a:pt x="7133" y="962"/>
                    </a:cubicBezTo>
                    <a:cubicBezTo>
                      <a:pt x="6916" y="1060"/>
                      <a:pt x="6699" y="1159"/>
                      <a:pt x="6473" y="1238"/>
                    </a:cubicBezTo>
                    <a:cubicBezTo>
                      <a:pt x="6167" y="1336"/>
                      <a:pt x="5872" y="1464"/>
                      <a:pt x="5616" y="1651"/>
                    </a:cubicBezTo>
                    <a:cubicBezTo>
                      <a:pt x="5596" y="1661"/>
                      <a:pt x="5576" y="1671"/>
                      <a:pt x="5557" y="1691"/>
                    </a:cubicBezTo>
                    <a:cubicBezTo>
                      <a:pt x="5744" y="1277"/>
                      <a:pt x="6000" y="922"/>
                      <a:pt x="6374" y="666"/>
                    </a:cubicBezTo>
                    <a:cubicBezTo>
                      <a:pt x="6522" y="558"/>
                      <a:pt x="6680" y="469"/>
                      <a:pt x="6837" y="371"/>
                    </a:cubicBezTo>
                    <a:cubicBezTo>
                      <a:pt x="6949" y="310"/>
                      <a:pt x="7069" y="280"/>
                      <a:pt x="7196" y="280"/>
                    </a:cubicBezTo>
                    <a:close/>
                    <a:moveTo>
                      <a:pt x="7104" y="1528"/>
                    </a:moveTo>
                    <a:cubicBezTo>
                      <a:pt x="7150" y="1528"/>
                      <a:pt x="7195" y="1530"/>
                      <a:pt x="7241" y="1533"/>
                    </a:cubicBezTo>
                    <a:cubicBezTo>
                      <a:pt x="7428" y="1543"/>
                      <a:pt x="7497" y="1563"/>
                      <a:pt x="7625" y="1720"/>
                    </a:cubicBezTo>
                    <a:cubicBezTo>
                      <a:pt x="7588" y="1859"/>
                      <a:pt x="7499" y="1928"/>
                      <a:pt x="7342" y="1928"/>
                    </a:cubicBezTo>
                    <a:cubicBezTo>
                      <a:pt x="7332" y="1928"/>
                      <a:pt x="7321" y="1928"/>
                      <a:pt x="7310" y="1927"/>
                    </a:cubicBezTo>
                    <a:cubicBezTo>
                      <a:pt x="7133" y="1927"/>
                      <a:pt x="6965" y="1927"/>
                      <a:pt x="6788" y="1917"/>
                    </a:cubicBezTo>
                    <a:cubicBezTo>
                      <a:pt x="6648" y="1903"/>
                      <a:pt x="6511" y="1894"/>
                      <a:pt x="6375" y="1894"/>
                    </a:cubicBezTo>
                    <a:cubicBezTo>
                      <a:pt x="6223" y="1894"/>
                      <a:pt x="6072" y="1906"/>
                      <a:pt x="5921" y="1937"/>
                    </a:cubicBezTo>
                    <a:cubicBezTo>
                      <a:pt x="5901" y="1937"/>
                      <a:pt x="5882" y="1937"/>
                      <a:pt x="5823" y="1927"/>
                    </a:cubicBezTo>
                    <a:cubicBezTo>
                      <a:pt x="5951" y="1858"/>
                      <a:pt x="6039" y="1809"/>
                      <a:pt x="6138" y="1760"/>
                    </a:cubicBezTo>
                    <a:cubicBezTo>
                      <a:pt x="6441" y="1621"/>
                      <a:pt x="6768" y="1528"/>
                      <a:pt x="7104" y="1528"/>
                    </a:cubicBezTo>
                    <a:close/>
                    <a:moveTo>
                      <a:pt x="4118" y="853"/>
                    </a:moveTo>
                    <a:cubicBezTo>
                      <a:pt x="4227" y="912"/>
                      <a:pt x="4276" y="991"/>
                      <a:pt x="4286" y="1090"/>
                    </a:cubicBezTo>
                    <a:cubicBezTo>
                      <a:pt x="4315" y="1306"/>
                      <a:pt x="4335" y="1513"/>
                      <a:pt x="4335" y="1730"/>
                    </a:cubicBezTo>
                    <a:cubicBezTo>
                      <a:pt x="4335" y="1858"/>
                      <a:pt x="4296" y="1986"/>
                      <a:pt x="4256" y="2114"/>
                    </a:cubicBezTo>
                    <a:cubicBezTo>
                      <a:pt x="4069" y="1779"/>
                      <a:pt x="3961" y="1425"/>
                      <a:pt x="3980" y="1041"/>
                    </a:cubicBezTo>
                    <a:cubicBezTo>
                      <a:pt x="3990" y="932"/>
                      <a:pt x="4000" y="932"/>
                      <a:pt x="4118" y="853"/>
                    </a:cubicBezTo>
                    <a:close/>
                    <a:moveTo>
                      <a:pt x="6079" y="2518"/>
                    </a:moveTo>
                    <a:cubicBezTo>
                      <a:pt x="6128" y="2558"/>
                      <a:pt x="6197" y="2577"/>
                      <a:pt x="6217" y="2626"/>
                    </a:cubicBezTo>
                    <a:cubicBezTo>
                      <a:pt x="6256" y="2705"/>
                      <a:pt x="6217" y="2784"/>
                      <a:pt x="6138" y="2824"/>
                    </a:cubicBezTo>
                    <a:cubicBezTo>
                      <a:pt x="6088" y="2853"/>
                      <a:pt x="6039" y="2873"/>
                      <a:pt x="5980" y="2892"/>
                    </a:cubicBezTo>
                    <a:cubicBezTo>
                      <a:pt x="5804" y="2941"/>
                      <a:pt x="5627" y="2957"/>
                      <a:pt x="5447" y="2957"/>
                    </a:cubicBezTo>
                    <a:cubicBezTo>
                      <a:pt x="5296" y="2957"/>
                      <a:pt x="5143" y="2945"/>
                      <a:pt x="4985" y="2932"/>
                    </a:cubicBezTo>
                    <a:cubicBezTo>
                      <a:pt x="5005" y="2892"/>
                      <a:pt x="5015" y="2873"/>
                      <a:pt x="5025" y="2873"/>
                    </a:cubicBezTo>
                    <a:cubicBezTo>
                      <a:pt x="5330" y="2695"/>
                      <a:pt x="5645" y="2518"/>
                      <a:pt x="6020" y="2518"/>
                    </a:cubicBezTo>
                    <a:close/>
                    <a:moveTo>
                      <a:pt x="3183" y="2242"/>
                    </a:moveTo>
                    <a:cubicBezTo>
                      <a:pt x="3439" y="2498"/>
                      <a:pt x="3547" y="3306"/>
                      <a:pt x="3380" y="3730"/>
                    </a:cubicBezTo>
                    <a:cubicBezTo>
                      <a:pt x="3202" y="3365"/>
                      <a:pt x="3074" y="3011"/>
                      <a:pt x="2986" y="2646"/>
                    </a:cubicBezTo>
                    <a:cubicBezTo>
                      <a:pt x="2936" y="2449"/>
                      <a:pt x="3005" y="2321"/>
                      <a:pt x="3183" y="2242"/>
                    </a:cubicBezTo>
                    <a:close/>
                    <a:moveTo>
                      <a:pt x="4750" y="3128"/>
                    </a:moveTo>
                    <a:cubicBezTo>
                      <a:pt x="4924" y="3128"/>
                      <a:pt x="5067" y="3173"/>
                      <a:pt x="5202" y="3218"/>
                    </a:cubicBezTo>
                    <a:cubicBezTo>
                      <a:pt x="5360" y="3257"/>
                      <a:pt x="5517" y="3316"/>
                      <a:pt x="5665" y="3375"/>
                    </a:cubicBezTo>
                    <a:cubicBezTo>
                      <a:pt x="5714" y="3395"/>
                      <a:pt x="5754" y="3424"/>
                      <a:pt x="5803" y="3454"/>
                    </a:cubicBezTo>
                    <a:cubicBezTo>
                      <a:pt x="5872" y="3513"/>
                      <a:pt x="5921" y="3582"/>
                      <a:pt x="5882" y="3671"/>
                    </a:cubicBezTo>
                    <a:cubicBezTo>
                      <a:pt x="5857" y="3753"/>
                      <a:pt x="5791" y="3760"/>
                      <a:pt x="5725" y="3760"/>
                    </a:cubicBezTo>
                    <a:cubicBezTo>
                      <a:pt x="5711" y="3760"/>
                      <a:pt x="5698" y="3759"/>
                      <a:pt x="5685" y="3759"/>
                    </a:cubicBezTo>
                    <a:cubicBezTo>
                      <a:pt x="5517" y="3749"/>
                      <a:pt x="5379" y="3641"/>
                      <a:pt x="5251" y="3552"/>
                    </a:cubicBezTo>
                    <a:cubicBezTo>
                      <a:pt x="5064" y="3434"/>
                      <a:pt x="4906" y="3286"/>
                      <a:pt x="4700" y="3129"/>
                    </a:cubicBezTo>
                    <a:cubicBezTo>
                      <a:pt x="4717" y="3128"/>
                      <a:pt x="4734" y="3128"/>
                      <a:pt x="4750" y="3128"/>
                    </a:cubicBezTo>
                    <a:close/>
                    <a:moveTo>
                      <a:pt x="2463" y="3127"/>
                    </a:moveTo>
                    <a:cubicBezTo>
                      <a:pt x="2486" y="3127"/>
                      <a:pt x="2510" y="3145"/>
                      <a:pt x="2552" y="3178"/>
                    </a:cubicBezTo>
                    <a:cubicBezTo>
                      <a:pt x="2641" y="3257"/>
                      <a:pt x="2739" y="3336"/>
                      <a:pt x="2808" y="3434"/>
                    </a:cubicBezTo>
                    <a:cubicBezTo>
                      <a:pt x="2936" y="3612"/>
                      <a:pt x="3045" y="3789"/>
                      <a:pt x="3192" y="4006"/>
                    </a:cubicBezTo>
                    <a:cubicBezTo>
                      <a:pt x="2779" y="3838"/>
                      <a:pt x="2463" y="3621"/>
                      <a:pt x="2326" y="3227"/>
                    </a:cubicBezTo>
                    <a:cubicBezTo>
                      <a:pt x="2399" y="3159"/>
                      <a:pt x="2431" y="3127"/>
                      <a:pt x="2463" y="3127"/>
                    </a:cubicBezTo>
                    <a:close/>
                    <a:moveTo>
                      <a:pt x="4931" y="4329"/>
                    </a:moveTo>
                    <a:cubicBezTo>
                      <a:pt x="4952" y="4329"/>
                      <a:pt x="4974" y="4329"/>
                      <a:pt x="4995" y="4331"/>
                    </a:cubicBezTo>
                    <a:cubicBezTo>
                      <a:pt x="5015" y="4331"/>
                      <a:pt x="5025" y="4331"/>
                      <a:pt x="5034" y="4341"/>
                    </a:cubicBezTo>
                    <a:cubicBezTo>
                      <a:pt x="5143" y="4360"/>
                      <a:pt x="5241" y="4459"/>
                      <a:pt x="5251" y="4538"/>
                    </a:cubicBezTo>
                    <a:cubicBezTo>
                      <a:pt x="5251" y="4616"/>
                      <a:pt x="5143" y="4725"/>
                      <a:pt x="5044" y="4744"/>
                    </a:cubicBezTo>
                    <a:cubicBezTo>
                      <a:pt x="5010" y="4756"/>
                      <a:pt x="4975" y="4761"/>
                      <a:pt x="4940" y="4761"/>
                    </a:cubicBezTo>
                    <a:cubicBezTo>
                      <a:pt x="4916" y="4761"/>
                      <a:pt x="4891" y="4758"/>
                      <a:pt x="4867" y="4754"/>
                    </a:cubicBezTo>
                    <a:cubicBezTo>
                      <a:pt x="4591" y="4725"/>
                      <a:pt x="4315" y="4685"/>
                      <a:pt x="4000" y="4636"/>
                    </a:cubicBezTo>
                    <a:cubicBezTo>
                      <a:pt x="4306" y="4469"/>
                      <a:pt x="4602" y="4329"/>
                      <a:pt x="4931" y="4329"/>
                    </a:cubicBezTo>
                    <a:close/>
                    <a:moveTo>
                      <a:pt x="1905" y="4169"/>
                    </a:moveTo>
                    <a:cubicBezTo>
                      <a:pt x="1971" y="4169"/>
                      <a:pt x="2003" y="4222"/>
                      <a:pt x="2020" y="4281"/>
                    </a:cubicBezTo>
                    <a:cubicBezTo>
                      <a:pt x="2050" y="4400"/>
                      <a:pt x="2089" y="4528"/>
                      <a:pt x="2089" y="4656"/>
                    </a:cubicBezTo>
                    <a:cubicBezTo>
                      <a:pt x="2099" y="4912"/>
                      <a:pt x="2040" y="5158"/>
                      <a:pt x="1912" y="5385"/>
                    </a:cubicBezTo>
                    <a:cubicBezTo>
                      <a:pt x="1813" y="5109"/>
                      <a:pt x="1744" y="4823"/>
                      <a:pt x="1744" y="4538"/>
                    </a:cubicBezTo>
                    <a:cubicBezTo>
                      <a:pt x="1744" y="4459"/>
                      <a:pt x="1764" y="4390"/>
                      <a:pt x="1754" y="4321"/>
                    </a:cubicBezTo>
                    <a:cubicBezTo>
                      <a:pt x="1754" y="4232"/>
                      <a:pt x="1803" y="4183"/>
                      <a:pt x="1872" y="4173"/>
                    </a:cubicBezTo>
                    <a:cubicBezTo>
                      <a:pt x="1884" y="4170"/>
                      <a:pt x="1895" y="4169"/>
                      <a:pt x="1905" y="4169"/>
                    </a:cubicBezTo>
                    <a:close/>
                    <a:moveTo>
                      <a:pt x="3992" y="5147"/>
                    </a:moveTo>
                    <a:cubicBezTo>
                      <a:pt x="4001" y="5147"/>
                      <a:pt x="4011" y="5148"/>
                      <a:pt x="4020" y="5148"/>
                    </a:cubicBezTo>
                    <a:cubicBezTo>
                      <a:pt x="4089" y="5148"/>
                      <a:pt x="4158" y="5198"/>
                      <a:pt x="4197" y="5237"/>
                    </a:cubicBezTo>
                    <a:cubicBezTo>
                      <a:pt x="4256" y="5306"/>
                      <a:pt x="4187" y="5365"/>
                      <a:pt x="4148" y="5404"/>
                    </a:cubicBezTo>
                    <a:cubicBezTo>
                      <a:pt x="4010" y="5562"/>
                      <a:pt x="3823" y="5641"/>
                      <a:pt x="3646" y="5729"/>
                    </a:cubicBezTo>
                    <a:cubicBezTo>
                      <a:pt x="3537" y="5779"/>
                      <a:pt x="3409" y="5818"/>
                      <a:pt x="3261" y="5867"/>
                    </a:cubicBezTo>
                    <a:cubicBezTo>
                      <a:pt x="3281" y="5808"/>
                      <a:pt x="3291" y="5769"/>
                      <a:pt x="3320" y="5729"/>
                    </a:cubicBezTo>
                    <a:cubicBezTo>
                      <a:pt x="3439" y="5582"/>
                      <a:pt x="3567" y="5434"/>
                      <a:pt x="3695" y="5296"/>
                    </a:cubicBezTo>
                    <a:cubicBezTo>
                      <a:pt x="3777" y="5205"/>
                      <a:pt x="3876" y="5147"/>
                      <a:pt x="3992" y="5147"/>
                    </a:cubicBezTo>
                    <a:close/>
                    <a:moveTo>
                      <a:pt x="3677" y="6149"/>
                    </a:moveTo>
                    <a:cubicBezTo>
                      <a:pt x="3694" y="6149"/>
                      <a:pt x="3710" y="6151"/>
                      <a:pt x="3724" y="6153"/>
                    </a:cubicBezTo>
                    <a:cubicBezTo>
                      <a:pt x="3774" y="6163"/>
                      <a:pt x="3843" y="6202"/>
                      <a:pt x="3872" y="6252"/>
                    </a:cubicBezTo>
                    <a:cubicBezTo>
                      <a:pt x="3902" y="6321"/>
                      <a:pt x="3862" y="6399"/>
                      <a:pt x="3793" y="6429"/>
                    </a:cubicBezTo>
                    <a:cubicBezTo>
                      <a:pt x="3714" y="6478"/>
                      <a:pt x="3636" y="6527"/>
                      <a:pt x="3547" y="6537"/>
                    </a:cubicBezTo>
                    <a:cubicBezTo>
                      <a:pt x="3320" y="6586"/>
                      <a:pt x="3084" y="6616"/>
                      <a:pt x="2857" y="6655"/>
                    </a:cubicBezTo>
                    <a:cubicBezTo>
                      <a:pt x="2828" y="6655"/>
                      <a:pt x="2798" y="6636"/>
                      <a:pt x="2769" y="6636"/>
                    </a:cubicBezTo>
                    <a:cubicBezTo>
                      <a:pt x="2769" y="6616"/>
                      <a:pt x="2759" y="6596"/>
                      <a:pt x="2759" y="6577"/>
                    </a:cubicBezTo>
                    <a:cubicBezTo>
                      <a:pt x="3015" y="6449"/>
                      <a:pt x="3271" y="6311"/>
                      <a:pt x="3527" y="6183"/>
                    </a:cubicBezTo>
                    <a:cubicBezTo>
                      <a:pt x="3572" y="6160"/>
                      <a:pt x="3627" y="6149"/>
                      <a:pt x="3677" y="6149"/>
                    </a:cubicBezTo>
                    <a:close/>
                    <a:moveTo>
                      <a:pt x="5323" y="0"/>
                    </a:moveTo>
                    <a:cubicBezTo>
                      <a:pt x="5186" y="0"/>
                      <a:pt x="5062" y="104"/>
                      <a:pt x="5054" y="252"/>
                    </a:cubicBezTo>
                    <a:cubicBezTo>
                      <a:pt x="5054" y="331"/>
                      <a:pt x="5054" y="400"/>
                      <a:pt x="5074" y="469"/>
                    </a:cubicBezTo>
                    <a:cubicBezTo>
                      <a:pt x="5113" y="676"/>
                      <a:pt x="5163" y="893"/>
                      <a:pt x="5192" y="1100"/>
                    </a:cubicBezTo>
                    <a:cubicBezTo>
                      <a:pt x="5241" y="1504"/>
                      <a:pt x="5172" y="1878"/>
                      <a:pt x="4956" y="2223"/>
                    </a:cubicBezTo>
                    <a:cubicBezTo>
                      <a:pt x="4788" y="2479"/>
                      <a:pt x="4601" y="2715"/>
                      <a:pt x="4414" y="2961"/>
                    </a:cubicBezTo>
                    <a:cubicBezTo>
                      <a:pt x="4365" y="3030"/>
                      <a:pt x="4315" y="3099"/>
                      <a:pt x="4256" y="3158"/>
                    </a:cubicBezTo>
                    <a:cubicBezTo>
                      <a:pt x="4237" y="3119"/>
                      <a:pt x="4237" y="3089"/>
                      <a:pt x="4246" y="3070"/>
                    </a:cubicBezTo>
                    <a:cubicBezTo>
                      <a:pt x="4335" y="2863"/>
                      <a:pt x="4335" y="2646"/>
                      <a:pt x="4306" y="2420"/>
                    </a:cubicBezTo>
                    <a:cubicBezTo>
                      <a:pt x="4296" y="2361"/>
                      <a:pt x="4296" y="2292"/>
                      <a:pt x="4315" y="2232"/>
                    </a:cubicBezTo>
                    <a:cubicBezTo>
                      <a:pt x="4453" y="1838"/>
                      <a:pt x="4434" y="1435"/>
                      <a:pt x="4345" y="1041"/>
                    </a:cubicBezTo>
                    <a:cubicBezTo>
                      <a:pt x="4325" y="972"/>
                      <a:pt x="4306" y="893"/>
                      <a:pt x="4256" y="844"/>
                    </a:cubicBezTo>
                    <a:cubicBezTo>
                      <a:pt x="4217" y="799"/>
                      <a:pt x="4160" y="767"/>
                      <a:pt x="4104" y="767"/>
                    </a:cubicBezTo>
                    <a:cubicBezTo>
                      <a:pt x="4047" y="767"/>
                      <a:pt x="3990" y="799"/>
                      <a:pt x="3951" y="883"/>
                    </a:cubicBezTo>
                    <a:cubicBezTo>
                      <a:pt x="3921" y="962"/>
                      <a:pt x="3892" y="1050"/>
                      <a:pt x="3902" y="1139"/>
                    </a:cubicBezTo>
                    <a:cubicBezTo>
                      <a:pt x="3921" y="1415"/>
                      <a:pt x="3951" y="1691"/>
                      <a:pt x="4079" y="1927"/>
                    </a:cubicBezTo>
                    <a:cubicBezTo>
                      <a:pt x="4197" y="2144"/>
                      <a:pt x="4148" y="2400"/>
                      <a:pt x="4246" y="2607"/>
                    </a:cubicBezTo>
                    <a:cubicBezTo>
                      <a:pt x="4256" y="2626"/>
                      <a:pt x="4246" y="2646"/>
                      <a:pt x="4246" y="2666"/>
                    </a:cubicBezTo>
                    <a:cubicBezTo>
                      <a:pt x="4227" y="3011"/>
                      <a:pt x="4079" y="3306"/>
                      <a:pt x="3941" y="3602"/>
                    </a:cubicBezTo>
                    <a:cubicBezTo>
                      <a:pt x="3862" y="3779"/>
                      <a:pt x="3754" y="3937"/>
                      <a:pt x="3655" y="4094"/>
                    </a:cubicBezTo>
                    <a:cubicBezTo>
                      <a:pt x="3586" y="4222"/>
                      <a:pt x="3508" y="4360"/>
                      <a:pt x="3409" y="4528"/>
                    </a:cubicBezTo>
                    <a:cubicBezTo>
                      <a:pt x="3409" y="4311"/>
                      <a:pt x="3409" y="4144"/>
                      <a:pt x="3409" y="3976"/>
                    </a:cubicBezTo>
                    <a:cubicBezTo>
                      <a:pt x="3409" y="3956"/>
                      <a:pt x="3419" y="3937"/>
                      <a:pt x="3429" y="3917"/>
                    </a:cubicBezTo>
                    <a:cubicBezTo>
                      <a:pt x="3527" y="3769"/>
                      <a:pt x="3527" y="3602"/>
                      <a:pt x="3537" y="3444"/>
                    </a:cubicBezTo>
                    <a:cubicBezTo>
                      <a:pt x="3567" y="3089"/>
                      <a:pt x="3498" y="2745"/>
                      <a:pt x="3399" y="2400"/>
                    </a:cubicBezTo>
                    <a:cubicBezTo>
                      <a:pt x="3370" y="2331"/>
                      <a:pt x="3311" y="2262"/>
                      <a:pt x="3261" y="2193"/>
                    </a:cubicBezTo>
                    <a:cubicBezTo>
                      <a:pt x="3237" y="2164"/>
                      <a:pt x="3207" y="2151"/>
                      <a:pt x="3176" y="2151"/>
                    </a:cubicBezTo>
                    <a:cubicBezTo>
                      <a:pt x="3146" y="2151"/>
                      <a:pt x="3114" y="2164"/>
                      <a:pt x="3084" y="2183"/>
                    </a:cubicBezTo>
                    <a:cubicBezTo>
                      <a:pt x="2936" y="2272"/>
                      <a:pt x="2848" y="2449"/>
                      <a:pt x="2897" y="2617"/>
                    </a:cubicBezTo>
                    <a:cubicBezTo>
                      <a:pt x="2995" y="2912"/>
                      <a:pt x="3104" y="3218"/>
                      <a:pt x="3202" y="3523"/>
                    </a:cubicBezTo>
                    <a:cubicBezTo>
                      <a:pt x="3242" y="3651"/>
                      <a:pt x="3311" y="3789"/>
                      <a:pt x="3281" y="3986"/>
                    </a:cubicBezTo>
                    <a:cubicBezTo>
                      <a:pt x="3212" y="3897"/>
                      <a:pt x="3173" y="3838"/>
                      <a:pt x="3133" y="3789"/>
                    </a:cubicBezTo>
                    <a:cubicBezTo>
                      <a:pt x="3025" y="3631"/>
                      <a:pt x="2917" y="3474"/>
                      <a:pt x="2818" y="3316"/>
                    </a:cubicBezTo>
                    <a:cubicBezTo>
                      <a:pt x="2700" y="3149"/>
                      <a:pt x="2532" y="3089"/>
                      <a:pt x="2355" y="3050"/>
                    </a:cubicBezTo>
                    <a:cubicBezTo>
                      <a:pt x="2247" y="3149"/>
                      <a:pt x="2227" y="3237"/>
                      <a:pt x="2296" y="3355"/>
                    </a:cubicBezTo>
                    <a:cubicBezTo>
                      <a:pt x="2444" y="3641"/>
                      <a:pt x="2660" y="3858"/>
                      <a:pt x="2946" y="4006"/>
                    </a:cubicBezTo>
                    <a:cubicBezTo>
                      <a:pt x="3015" y="4045"/>
                      <a:pt x="3084" y="4094"/>
                      <a:pt x="3153" y="4134"/>
                    </a:cubicBezTo>
                    <a:cubicBezTo>
                      <a:pt x="3271" y="4203"/>
                      <a:pt x="3320" y="4331"/>
                      <a:pt x="3301" y="4439"/>
                    </a:cubicBezTo>
                    <a:cubicBezTo>
                      <a:pt x="3271" y="4636"/>
                      <a:pt x="3222" y="4833"/>
                      <a:pt x="3133" y="5010"/>
                    </a:cubicBezTo>
                    <a:cubicBezTo>
                      <a:pt x="2976" y="5345"/>
                      <a:pt x="2729" y="5621"/>
                      <a:pt x="2473" y="5877"/>
                    </a:cubicBezTo>
                    <a:cubicBezTo>
                      <a:pt x="2355" y="6005"/>
                      <a:pt x="2237" y="6143"/>
                      <a:pt x="2060" y="6222"/>
                    </a:cubicBezTo>
                    <a:cubicBezTo>
                      <a:pt x="2040" y="6064"/>
                      <a:pt x="2060" y="5926"/>
                      <a:pt x="2020" y="5798"/>
                    </a:cubicBezTo>
                    <a:cubicBezTo>
                      <a:pt x="1961" y="5621"/>
                      <a:pt x="2000" y="5463"/>
                      <a:pt x="2050" y="5306"/>
                    </a:cubicBezTo>
                    <a:cubicBezTo>
                      <a:pt x="2138" y="5050"/>
                      <a:pt x="2197" y="4784"/>
                      <a:pt x="2158" y="4518"/>
                    </a:cubicBezTo>
                    <a:cubicBezTo>
                      <a:pt x="2138" y="4400"/>
                      <a:pt x="2089" y="4281"/>
                      <a:pt x="2040" y="4173"/>
                    </a:cubicBezTo>
                    <a:cubicBezTo>
                      <a:pt x="2014" y="4104"/>
                      <a:pt x="1958" y="4073"/>
                      <a:pt x="1891" y="4073"/>
                    </a:cubicBezTo>
                    <a:cubicBezTo>
                      <a:pt x="1882" y="4073"/>
                      <a:pt x="1872" y="4073"/>
                      <a:pt x="1863" y="4075"/>
                    </a:cubicBezTo>
                    <a:cubicBezTo>
                      <a:pt x="1784" y="4084"/>
                      <a:pt x="1744" y="4134"/>
                      <a:pt x="1734" y="4193"/>
                    </a:cubicBezTo>
                    <a:cubicBezTo>
                      <a:pt x="1705" y="4301"/>
                      <a:pt x="1685" y="4400"/>
                      <a:pt x="1685" y="4508"/>
                    </a:cubicBezTo>
                    <a:cubicBezTo>
                      <a:pt x="1666" y="4744"/>
                      <a:pt x="1725" y="4981"/>
                      <a:pt x="1764" y="5217"/>
                    </a:cubicBezTo>
                    <a:cubicBezTo>
                      <a:pt x="1774" y="5257"/>
                      <a:pt x="1774" y="5306"/>
                      <a:pt x="1774" y="5345"/>
                    </a:cubicBezTo>
                    <a:cubicBezTo>
                      <a:pt x="1616" y="5207"/>
                      <a:pt x="1469" y="5079"/>
                      <a:pt x="1331" y="4951"/>
                    </a:cubicBezTo>
                    <a:lnTo>
                      <a:pt x="1331" y="4951"/>
                    </a:lnTo>
                    <a:cubicBezTo>
                      <a:pt x="1409" y="5050"/>
                      <a:pt x="1488" y="5148"/>
                      <a:pt x="1557" y="5257"/>
                    </a:cubicBezTo>
                    <a:cubicBezTo>
                      <a:pt x="1636" y="5355"/>
                      <a:pt x="1705" y="5463"/>
                      <a:pt x="1794" y="5601"/>
                    </a:cubicBezTo>
                    <a:cubicBezTo>
                      <a:pt x="1780" y="5602"/>
                      <a:pt x="1766" y="5602"/>
                      <a:pt x="1752" y="5602"/>
                    </a:cubicBezTo>
                    <a:cubicBezTo>
                      <a:pt x="1467" y="5602"/>
                      <a:pt x="1242" y="5505"/>
                      <a:pt x="1035" y="5345"/>
                    </a:cubicBezTo>
                    <a:cubicBezTo>
                      <a:pt x="986" y="5316"/>
                      <a:pt x="946" y="5266"/>
                      <a:pt x="907" y="5227"/>
                    </a:cubicBezTo>
                    <a:cubicBezTo>
                      <a:pt x="848" y="5158"/>
                      <a:pt x="779" y="5089"/>
                      <a:pt x="838" y="4991"/>
                    </a:cubicBezTo>
                    <a:cubicBezTo>
                      <a:pt x="875" y="4924"/>
                      <a:pt x="951" y="4891"/>
                      <a:pt x="1032" y="4891"/>
                    </a:cubicBezTo>
                    <a:cubicBezTo>
                      <a:pt x="1059" y="4891"/>
                      <a:pt x="1087" y="4895"/>
                      <a:pt x="1114" y="4902"/>
                    </a:cubicBezTo>
                    <a:cubicBezTo>
                      <a:pt x="1183" y="4922"/>
                      <a:pt x="1262" y="4932"/>
                      <a:pt x="1331" y="4951"/>
                    </a:cubicBezTo>
                    <a:cubicBezTo>
                      <a:pt x="1264" y="4840"/>
                      <a:pt x="1159" y="4818"/>
                      <a:pt x="1052" y="4818"/>
                    </a:cubicBezTo>
                    <a:cubicBezTo>
                      <a:pt x="1017" y="4818"/>
                      <a:pt x="981" y="4821"/>
                      <a:pt x="946" y="4823"/>
                    </a:cubicBezTo>
                    <a:cubicBezTo>
                      <a:pt x="828" y="4833"/>
                      <a:pt x="700" y="5001"/>
                      <a:pt x="740" y="5089"/>
                    </a:cubicBezTo>
                    <a:cubicBezTo>
                      <a:pt x="779" y="5178"/>
                      <a:pt x="828" y="5266"/>
                      <a:pt x="897" y="5335"/>
                    </a:cubicBezTo>
                    <a:cubicBezTo>
                      <a:pt x="1134" y="5542"/>
                      <a:pt x="1400" y="5690"/>
                      <a:pt x="1734" y="5700"/>
                    </a:cubicBezTo>
                    <a:cubicBezTo>
                      <a:pt x="1872" y="5700"/>
                      <a:pt x="1931" y="5759"/>
                      <a:pt x="1941" y="5907"/>
                    </a:cubicBezTo>
                    <a:cubicBezTo>
                      <a:pt x="1971" y="6143"/>
                      <a:pt x="1912" y="6350"/>
                      <a:pt x="1705" y="6498"/>
                    </a:cubicBezTo>
                    <a:cubicBezTo>
                      <a:pt x="1557" y="6606"/>
                      <a:pt x="1409" y="6715"/>
                      <a:pt x="1271" y="6823"/>
                    </a:cubicBezTo>
                    <a:cubicBezTo>
                      <a:pt x="799" y="7168"/>
                      <a:pt x="395" y="7562"/>
                      <a:pt x="89" y="8054"/>
                    </a:cubicBezTo>
                    <a:cubicBezTo>
                      <a:pt x="50" y="8123"/>
                      <a:pt x="30" y="8202"/>
                      <a:pt x="1" y="8271"/>
                    </a:cubicBezTo>
                    <a:cubicBezTo>
                      <a:pt x="11" y="8281"/>
                      <a:pt x="30" y="8291"/>
                      <a:pt x="40" y="8291"/>
                    </a:cubicBezTo>
                    <a:cubicBezTo>
                      <a:pt x="70" y="8261"/>
                      <a:pt x="89" y="8222"/>
                      <a:pt x="109" y="8192"/>
                    </a:cubicBezTo>
                    <a:cubicBezTo>
                      <a:pt x="158" y="8113"/>
                      <a:pt x="188" y="8025"/>
                      <a:pt x="237" y="7946"/>
                    </a:cubicBezTo>
                    <a:cubicBezTo>
                      <a:pt x="424" y="7670"/>
                      <a:pt x="651" y="7434"/>
                      <a:pt x="897" y="7207"/>
                    </a:cubicBezTo>
                    <a:cubicBezTo>
                      <a:pt x="1124" y="7000"/>
                      <a:pt x="1380" y="6843"/>
                      <a:pt x="1685" y="6803"/>
                    </a:cubicBezTo>
                    <a:cubicBezTo>
                      <a:pt x="2060" y="6754"/>
                      <a:pt x="2444" y="6764"/>
                      <a:pt x="2828" y="6734"/>
                    </a:cubicBezTo>
                    <a:cubicBezTo>
                      <a:pt x="3094" y="6724"/>
                      <a:pt x="3370" y="6705"/>
                      <a:pt x="3626" y="6606"/>
                    </a:cubicBezTo>
                    <a:cubicBezTo>
                      <a:pt x="3724" y="6567"/>
                      <a:pt x="3813" y="6498"/>
                      <a:pt x="3902" y="6429"/>
                    </a:cubicBezTo>
                    <a:cubicBezTo>
                      <a:pt x="3971" y="6370"/>
                      <a:pt x="3961" y="6271"/>
                      <a:pt x="3931" y="6192"/>
                    </a:cubicBezTo>
                    <a:cubicBezTo>
                      <a:pt x="3902" y="6104"/>
                      <a:pt x="3833" y="6074"/>
                      <a:pt x="3744" y="6074"/>
                    </a:cubicBezTo>
                    <a:cubicBezTo>
                      <a:pt x="3665" y="6084"/>
                      <a:pt x="3577" y="6084"/>
                      <a:pt x="3498" y="6123"/>
                    </a:cubicBezTo>
                    <a:cubicBezTo>
                      <a:pt x="3271" y="6232"/>
                      <a:pt x="3045" y="6350"/>
                      <a:pt x="2828" y="6468"/>
                    </a:cubicBezTo>
                    <a:cubicBezTo>
                      <a:pt x="2749" y="6508"/>
                      <a:pt x="2690" y="6547"/>
                      <a:pt x="2562" y="6557"/>
                    </a:cubicBezTo>
                    <a:cubicBezTo>
                      <a:pt x="2631" y="6488"/>
                      <a:pt x="2670" y="6458"/>
                      <a:pt x="2720" y="6419"/>
                    </a:cubicBezTo>
                    <a:cubicBezTo>
                      <a:pt x="2936" y="6212"/>
                      <a:pt x="3153" y="6005"/>
                      <a:pt x="3439" y="5897"/>
                    </a:cubicBezTo>
                    <a:cubicBezTo>
                      <a:pt x="3567" y="5858"/>
                      <a:pt x="3695" y="5798"/>
                      <a:pt x="3813" y="5729"/>
                    </a:cubicBezTo>
                    <a:cubicBezTo>
                      <a:pt x="4000" y="5631"/>
                      <a:pt x="4207" y="5552"/>
                      <a:pt x="4286" y="5316"/>
                    </a:cubicBezTo>
                    <a:cubicBezTo>
                      <a:pt x="4325" y="5198"/>
                      <a:pt x="4306" y="5148"/>
                      <a:pt x="4187" y="5079"/>
                    </a:cubicBezTo>
                    <a:cubicBezTo>
                      <a:pt x="4145" y="5057"/>
                      <a:pt x="4093" y="5046"/>
                      <a:pt x="4036" y="5046"/>
                    </a:cubicBezTo>
                    <a:cubicBezTo>
                      <a:pt x="3921" y="5046"/>
                      <a:pt x="3791" y="5092"/>
                      <a:pt x="3705" y="5178"/>
                    </a:cubicBezTo>
                    <a:cubicBezTo>
                      <a:pt x="3567" y="5306"/>
                      <a:pt x="3439" y="5444"/>
                      <a:pt x="3330" y="5601"/>
                    </a:cubicBezTo>
                    <a:cubicBezTo>
                      <a:pt x="3094" y="5966"/>
                      <a:pt x="2789" y="6261"/>
                      <a:pt x="2463" y="6537"/>
                    </a:cubicBezTo>
                    <a:cubicBezTo>
                      <a:pt x="2385" y="6606"/>
                      <a:pt x="2296" y="6655"/>
                      <a:pt x="2188" y="6665"/>
                    </a:cubicBezTo>
                    <a:cubicBezTo>
                      <a:pt x="2020" y="6675"/>
                      <a:pt x="1863" y="6705"/>
                      <a:pt x="1705" y="6715"/>
                    </a:cubicBezTo>
                    <a:cubicBezTo>
                      <a:pt x="1666" y="6715"/>
                      <a:pt x="1636" y="6695"/>
                      <a:pt x="1577" y="6675"/>
                    </a:cubicBezTo>
                    <a:cubicBezTo>
                      <a:pt x="1656" y="6626"/>
                      <a:pt x="1715" y="6577"/>
                      <a:pt x="1774" y="6537"/>
                    </a:cubicBezTo>
                    <a:cubicBezTo>
                      <a:pt x="2207" y="6242"/>
                      <a:pt x="2611" y="5926"/>
                      <a:pt x="2917" y="5483"/>
                    </a:cubicBezTo>
                    <a:cubicBezTo>
                      <a:pt x="3064" y="5257"/>
                      <a:pt x="3261" y="5109"/>
                      <a:pt x="3488" y="4981"/>
                    </a:cubicBezTo>
                    <a:cubicBezTo>
                      <a:pt x="3596" y="4922"/>
                      <a:pt x="3685" y="4843"/>
                      <a:pt x="3793" y="4803"/>
                    </a:cubicBezTo>
                    <a:cubicBezTo>
                      <a:pt x="3907" y="4759"/>
                      <a:pt x="4025" y="4744"/>
                      <a:pt x="4144" y="4744"/>
                    </a:cubicBezTo>
                    <a:cubicBezTo>
                      <a:pt x="4264" y="4744"/>
                      <a:pt x="4384" y="4759"/>
                      <a:pt x="4503" y="4774"/>
                    </a:cubicBezTo>
                    <a:cubicBezTo>
                      <a:pt x="4670" y="4794"/>
                      <a:pt x="4837" y="4823"/>
                      <a:pt x="5005" y="4833"/>
                    </a:cubicBezTo>
                    <a:cubicBezTo>
                      <a:pt x="5009" y="4833"/>
                      <a:pt x="5014" y="4834"/>
                      <a:pt x="5018" y="4834"/>
                    </a:cubicBezTo>
                    <a:cubicBezTo>
                      <a:pt x="5153" y="4834"/>
                      <a:pt x="5311" y="4691"/>
                      <a:pt x="5330" y="4567"/>
                    </a:cubicBezTo>
                    <a:cubicBezTo>
                      <a:pt x="5350" y="4459"/>
                      <a:pt x="5261" y="4331"/>
                      <a:pt x="5123" y="4281"/>
                    </a:cubicBezTo>
                    <a:cubicBezTo>
                      <a:pt x="5074" y="4262"/>
                      <a:pt x="5025" y="4252"/>
                      <a:pt x="4975" y="4242"/>
                    </a:cubicBezTo>
                    <a:cubicBezTo>
                      <a:pt x="4953" y="4240"/>
                      <a:pt x="4931" y="4239"/>
                      <a:pt x="4909" y="4239"/>
                    </a:cubicBezTo>
                    <a:cubicBezTo>
                      <a:pt x="4680" y="4239"/>
                      <a:pt x="4474" y="4329"/>
                      <a:pt x="4276" y="4419"/>
                    </a:cubicBezTo>
                    <a:cubicBezTo>
                      <a:pt x="3921" y="4577"/>
                      <a:pt x="3596" y="4774"/>
                      <a:pt x="3242" y="5030"/>
                    </a:cubicBezTo>
                    <a:cubicBezTo>
                      <a:pt x="3301" y="4941"/>
                      <a:pt x="3340" y="4882"/>
                      <a:pt x="3370" y="4823"/>
                    </a:cubicBezTo>
                    <a:cubicBezTo>
                      <a:pt x="3567" y="4409"/>
                      <a:pt x="3803" y="4015"/>
                      <a:pt x="4030" y="3621"/>
                    </a:cubicBezTo>
                    <a:cubicBezTo>
                      <a:pt x="4118" y="3464"/>
                      <a:pt x="4246" y="3346"/>
                      <a:pt x="4414" y="3257"/>
                    </a:cubicBezTo>
                    <a:cubicBezTo>
                      <a:pt x="4455" y="3231"/>
                      <a:pt x="4494" y="3219"/>
                      <a:pt x="4535" y="3219"/>
                    </a:cubicBezTo>
                    <a:cubicBezTo>
                      <a:pt x="4571" y="3219"/>
                      <a:pt x="4608" y="3228"/>
                      <a:pt x="4650" y="3247"/>
                    </a:cubicBezTo>
                    <a:cubicBezTo>
                      <a:pt x="4837" y="3316"/>
                      <a:pt x="4985" y="3464"/>
                      <a:pt x="5153" y="3572"/>
                    </a:cubicBezTo>
                    <a:cubicBezTo>
                      <a:pt x="5310" y="3671"/>
                      <a:pt x="5488" y="3759"/>
                      <a:pt x="5655" y="3828"/>
                    </a:cubicBezTo>
                    <a:cubicBezTo>
                      <a:pt x="5686" y="3840"/>
                      <a:pt x="5718" y="3846"/>
                      <a:pt x="5749" y="3846"/>
                    </a:cubicBezTo>
                    <a:cubicBezTo>
                      <a:pt x="5845" y="3846"/>
                      <a:pt x="5933" y="3792"/>
                      <a:pt x="5970" y="3710"/>
                    </a:cubicBezTo>
                    <a:cubicBezTo>
                      <a:pt x="6039" y="3582"/>
                      <a:pt x="6020" y="3493"/>
                      <a:pt x="5862" y="3405"/>
                    </a:cubicBezTo>
                    <a:cubicBezTo>
                      <a:pt x="5744" y="3326"/>
                      <a:pt x="5596" y="3267"/>
                      <a:pt x="5458" y="3208"/>
                    </a:cubicBezTo>
                    <a:cubicBezTo>
                      <a:pt x="5300" y="3149"/>
                      <a:pt x="5133" y="3109"/>
                      <a:pt x="4966" y="3060"/>
                    </a:cubicBezTo>
                    <a:cubicBezTo>
                      <a:pt x="5025" y="3021"/>
                      <a:pt x="5074" y="3021"/>
                      <a:pt x="5123" y="3021"/>
                    </a:cubicBezTo>
                    <a:cubicBezTo>
                      <a:pt x="5222" y="3016"/>
                      <a:pt x="5323" y="3016"/>
                      <a:pt x="5424" y="3016"/>
                    </a:cubicBezTo>
                    <a:cubicBezTo>
                      <a:pt x="5525" y="3016"/>
                      <a:pt x="5626" y="3016"/>
                      <a:pt x="5724" y="3011"/>
                    </a:cubicBezTo>
                    <a:cubicBezTo>
                      <a:pt x="5891" y="3001"/>
                      <a:pt x="6059" y="2981"/>
                      <a:pt x="6207" y="2873"/>
                    </a:cubicBezTo>
                    <a:cubicBezTo>
                      <a:pt x="6295" y="2814"/>
                      <a:pt x="6345" y="2735"/>
                      <a:pt x="6325" y="2626"/>
                    </a:cubicBezTo>
                    <a:cubicBezTo>
                      <a:pt x="6295" y="2528"/>
                      <a:pt x="6236" y="2449"/>
                      <a:pt x="6118" y="2439"/>
                    </a:cubicBezTo>
                    <a:cubicBezTo>
                      <a:pt x="6085" y="2439"/>
                      <a:pt x="6052" y="2435"/>
                      <a:pt x="6020" y="2435"/>
                    </a:cubicBezTo>
                    <a:cubicBezTo>
                      <a:pt x="6003" y="2435"/>
                      <a:pt x="5987" y="2436"/>
                      <a:pt x="5970" y="2439"/>
                    </a:cubicBezTo>
                    <a:cubicBezTo>
                      <a:pt x="5734" y="2459"/>
                      <a:pt x="5527" y="2518"/>
                      <a:pt x="5320" y="2636"/>
                    </a:cubicBezTo>
                    <a:cubicBezTo>
                      <a:pt x="5044" y="2794"/>
                      <a:pt x="4759" y="2932"/>
                      <a:pt x="4434" y="3099"/>
                    </a:cubicBezTo>
                    <a:cubicBezTo>
                      <a:pt x="4522" y="2971"/>
                      <a:pt x="4591" y="2873"/>
                      <a:pt x="4660" y="2774"/>
                    </a:cubicBezTo>
                    <a:cubicBezTo>
                      <a:pt x="4818" y="2567"/>
                      <a:pt x="4966" y="2370"/>
                      <a:pt x="5222" y="2252"/>
                    </a:cubicBezTo>
                    <a:cubicBezTo>
                      <a:pt x="5566" y="2095"/>
                      <a:pt x="5911" y="1996"/>
                      <a:pt x="6286" y="1976"/>
                    </a:cubicBezTo>
                    <a:cubicBezTo>
                      <a:pt x="6330" y="1975"/>
                      <a:pt x="6375" y="1974"/>
                      <a:pt x="6419" y="1974"/>
                    </a:cubicBezTo>
                    <a:cubicBezTo>
                      <a:pt x="6702" y="1974"/>
                      <a:pt x="6991" y="1999"/>
                      <a:pt x="7280" y="2016"/>
                    </a:cubicBezTo>
                    <a:cubicBezTo>
                      <a:pt x="7408" y="2016"/>
                      <a:pt x="7517" y="1976"/>
                      <a:pt x="7625" y="1907"/>
                    </a:cubicBezTo>
                    <a:cubicBezTo>
                      <a:pt x="7704" y="1868"/>
                      <a:pt x="7753" y="1730"/>
                      <a:pt x="7714" y="1671"/>
                    </a:cubicBezTo>
                    <a:cubicBezTo>
                      <a:pt x="7645" y="1602"/>
                      <a:pt x="7556" y="1494"/>
                      <a:pt x="7477" y="1484"/>
                    </a:cubicBezTo>
                    <a:cubicBezTo>
                      <a:pt x="7322" y="1464"/>
                      <a:pt x="7171" y="1441"/>
                      <a:pt x="7019" y="1441"/>
                    </a:cubicBezTo>
                    <a:cubicBezTo>
                      <a:pt x="6939" y="1441"/>
                      <a:pt x="6859" y="1447"/>
                      <a:pt x="6778" y="1464"/>
                    </a:cubicBezTo>
                    <a:cubicBezTo>
                      <a:pt x="6404" y="1553"/>
                      <a:pt x="6049" y="1701"/>
                      <a:pt x="5714" y="1888"/>
                    </a:cubicBezTo>
                    <a:cubicBezTo>
                      <a:pt x="5596" y="1957"/>
                      <a:pt x="5468" y="2016"/>
                      <a:pt x="5350" y="2075"/>
                    </a:cubicBezTo>
                    <a:cubicBezTo>
                      <a:pt x="5340" y="2016"/>
                      <a:pt x="5360" y="1996"/>
                      <a:pt x="5379" y="1966"/>
                    </a:cubicBezTo>
                    <a:cubicBezTo>
                      <a:pt x="5744" y="1602"/>
                      <a:pt x="6187" y="1405"/>
                      <a:pt x="6670" y="1247"/>
                    </a:cubicBezTo>
                    <a:cubicBezTo>
                      <a:pt x="6975" y="1149"/>
                      <a:pt x="7261" y="1021"/>
                      <a:pt x="7477" y="775"/>
                    </a:cubicBezTo>
                    <a:cubicBezTo>
                      <a:pt x="7665" y="548"/>
                      <a:pt x="7615" y="282"/>
                      <a:pt x="7359" y="213"/>
                    </a:cubicBezTo>
                    <a:cubicBezTo>
                      <a:pt x="7310" y="201"/>
                      <a:pt x="7258" y="195"/>
                      <a:pt x="7207" y="195"/>
                    </a:cubicBezTo>
                    <a:cubicBezTo>
                      <a:pt x="7135" y="195"/>
                      <a:pt x="7063" y="206"/>
                      <a:pt x="6995" y="223"/>
                    </a:cubicBezTo>
                    <a:cubicBezTo>
                      <a:pt x="6788" y="272"/>
                      <a:pt x="6611" y="400"/>
                      <a:pt x="6433" y="518"/>
                    </a:cubicBezTo>
                    <a:cubicBezTo>
                      <a:pt x="6118" y="735"/>
                      <a:pt x="5842" y="991"/>
                      <a:pt x="5655" y="1326"/>
                    </a:cubicBezTo>
                    <a:cubicBezTo>
                      <a:pt x="5576" y="1454"/>
                      <a:pt x="5517" y="1582"/>
                      <a:pt x="5428" y="1710"/>
                    </a:cubicBezTo>
                    <a:cubicBezTo>
                      <a:pt x="5379" y="1789"/>
                      <a:pt x="5300" y="1838"/>
                      <a:pt x="5231" y="1907"/>
                    </a:cubicBezTo>
                    <a:cubicBezTo>
                      <a:pt x="5222" y="1898"/>
                      <a:pt x="5212" y="1888"/>
                      <a:pt x="5192" y="1878"/>
                    </a:cubicBezTo>
                    <a:cubicBezTo>
                      <a:pt x="5222" y="1829"/>
                      <a:pt x="5231" y="1779"/>
                      <a:pt x="5261" y="1730"/>
                    </a:cubicBezTo>
                    <a:cubicBezTo>
                      <a:pt x="5310" y="1641"/>
                      <a:pt x="5379" y="1563"/>
                      <a:pt x="5428" y="1474"/>
                    </a:cubicBezTo>
                    <a:cubicBezTo>
                      <a:pt x="5596" y="1109"/>
                      <a:pt x="5714" y="745"/>
                      <a:pt x="5665" y="341"/>
                    </a:cubicBezTo>
                    <a:cubicBezTo>
                      <a:pt x="5645" y="184"/>
                      <a:pt x="5566" y="105"/>
                      <a:pt x="5458" y="36"/>
                    </a:cubicBezTo>
                    <a:cubicBezTo>
                      <a:pt x="5414" y="11"/>
                      <a:pt x="5368" y="0"/>
                      <a:pt x="53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 name="Google Shape;105;p16"/>
            <p:cNvGrpSpPr/>
            <p:nvPr/>
          </p:nvGrpSpPr>
          <p:grpSpPr>
            <a:xfrm>
              <a:off x="8362676" y="3504802"/>
              <a:ext cx="623674" cy="1065693"/>
              <a:chOff x="8476451" y="229797"/>
              <a:chExt cx="514582" cy="879284"/>
            </a:xfrm>
          </p:grpSpPr>
          <p:sp>
            <p:nvSpPr>
              <p:cNvPr id="106" name="Google Shape;106;p16"/>
              <p:cNvSpPr/>
              <p:nvPr/>
            </p:nvSpPr>
            <p:spPr>
              <a:xfrm flipH="1">
                <a:off x="8476451" y="491388"/>
                <a:ext cx="514582" cy="145232"/>
              </a:xfrm>
              <a:custGeom>
                <a:avLst/>
                <a:gdLst/>
                <a:ahLst/>
                <a:cxnLst/>
                <a:rect l="l" t="t" r="r" b="b"/>
                <a:pathLst>
                  <a:path w="15792" h="3695" extrusionOk="0">
                    <a:moveTo>
                      <a:pt x="15346" y="0"/>
                    </a:moveTo>
                    <a:cubicBezTo>
                      <a:pt x="15294" y="0"/>
                      <a:pt x="15239" y="7"/>
                      <a:pt x="15180" y="20"/>
                    </a:cubicBezTo>
                    <a:cubicBezTo>
                      <a:pt x="13713" y="345"/>
                      <a:pt x="12245" y="670"/>
                      <a:pt x="10767" y="965"/>
                    </a:cubicBezTo>
                    <a:cubicBezTo>
                      <a:pt x="8935" y="1350"/>
                      <a:pt x="7083" y="1704"/>
                      <a:pt x="5241" y="2059"/>
                    </a:cubicBezTo>
                    <a:cubicBezTo>
                      <a:pt x="4394" y="2226"/>
                      <a:pt x="3527" y="2364"/>
                      <a:pt x="2670" y="2512"/>
                    </a:cubicBezTo>
                    <a:cubicBezTo>
                      <a:pt x="1783" y="2660"/>
                      <a:pt x="897" y="2798"/>
                      <a:pt x="0" y="2945"/>
                    </a:cubicBezTo>
                    <a:lnTo>
                      <a:pt x="0" y="3694"/>
                    </a:lnTo>
                    <a:cubicBezTo>
                      <a:pt x="59" y="3694"/>
                      <a:pt x="119" y="3694"/>
                      <a:pt x="178" y="3684"/>
                    </a:cubicBezTo>
                    <a:cubicBezTo>
                      <a:pt x="1202" y="3517"/>
                      <a:pt x="2236" y="3369"/>
                      <a:pt x="3261" y="3182"/>
                    </a:cubicBezTo>
                    <a:cubicBezTo>
                      <a:pt x="4817" y="2906"/>
                      <a:pt x="6374" y="2630"/>
                      <a:pt x="7930" y="2325"/>
                    </a:cubicBezTo>
                    <a:cubicBezTo>
                      <a:pt x="9684" y="1980"/>
                      <a:pt x="11437" y="1616"/>
                      <a:pt x="13200" y="1251"/>
                    </a:cubicBezTo>
                    <a:cubicBezTo>
                      <a:pt x="13929" y="1093"/>
                      <a:pt x="14668" y="926"/>
                      <a:pt x="15397" y="739"/>
                    </a:cubicBezTo>
                    <a:cubicBezTo>
                      <a:pt x="15673" y="670"/>
                      <a:pt x="15791" y="453"/>
                      <a:pt x="15712" y="227"/>
                    </a:cubicBezTo>
                    <a:cubicBezTo>
                      <a:pt x="15666" y="80"/>
                      <a:pt x="15530" y="0"/>
                      <a:pt x="153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flipH="1">
                <a:off x="8482251" y="653588"/>
                <a:ext cx="508782" cy="65089"/>
              </a:xfrm>
              <a:custGeom>
                <a:avLst/>
                <a:gdLst/>
                <a:ahLst/>
                <a:cxnLst/>
                <a:rect l="l" t="t" r="r" b="b"/>
                <a:pathLst>
                  <a:path w="15614" h="1656" extrusionOk="0">
                    <a:moveTo>
                      <a:pt x="0" y="0"/>
                    </a:moveTo>
                    <a:lnTo>
                      <a:pt x="0" y="789"/>
                    </a:lnTo>
                    <a:cubicBezTo>
                      <a:pt x="151" y="789"/>
                      <a:pt x="307" y="784"/>
                      <a:pt x="461" y="784"/>
                    </a:cubicBezTo>
                    <a:cubicBezTo>
                      <a:pt x="538" y="784"/>
                      <a:pt x="614" y="785"/>
                      <a:pt x="690" y="789"/>
                    </a:cubicBezTo>
                    <a:cubicBezTo>
                      <a:pt x="1754" y="838"/>
                      <a:pt x="2828" y="897"/>
                      <a:pt x="3891" y="956"/>
                    </a:cubicBezTo>
                    <a:cubicBezTo>
                      <a:pt x="4364" y="976"/>
                      <a:pt x="4837" y="1005"/>
                      <a:pt x="5300" y="1035"/>
                    </a:cubicBezTo>
                    <a:cubicBezTo>
                      <a:pt x="6246" y="1094"/>
                      <a:pt x="7182" y="1163"/>
                      <a:pt x="8127" y="1222"/>
                    </a:cubicBezTo>
                    <a:cubicBezTo>
                      <a:pt x="8551" y="1252"/>
                      <a:pt x="8974" y="1281"/>
                      <a:pt x="9398" y="1311"/>
                    </a:cubicBezTo>
                    <a:cubicBezTo>
                      <a:pt x="10511" y="1389"/>
                      <a:pt x="11624" y="1458"/>
                      <a:pt x="12728" y="1537"/>
                    </a:cubicBezTo>
                    <a:cubicBezTo>
                      <a:pt x="13003" y="1557"/>
                      <a:pt x="13279" y="1586"/>
                      <a:pt x="13555" y="1606"/>
                    </a:cubicBezTo>
                    <a:cubicBezTo>
                      <a:pt x="14087" y="1626"/>
                      <a:pt x="14609" y="1655"/>
                      <a:pt x="15141" y="1655"/>
                    </a:cubicBezTo>
                    <a:cubicBezTo>
                      <a:pt x="15446" y="1655"/>
                      <a:pt x="15614" y="1340"/>
                      <a:pt x="15436" y="1114"/>
                    </a:cubicBezTo>
                    <a:cubicBezTo>
                      <a:pt x="15358" y="1015"/>
                      <a:pt x="15200" y="926"/>
                      <a:pt x="15072" y="917"/>
                    </a:cubicBezTo>
                    <a:cubicBezTo>
                      <a:pt x="14166" y="848"/>
                      <a:pt x="13250" y="798"/>
                      <a:pt x="12333" y="749"/>
                    </a:cubicBezTo>
                    <a:cubicBezTo>
                      <a:pt x="11999" y="729"/>
                      <a:pt x="11664" y="729"/>
                      <a:pt x="11329" y="710"/>
                    </a:cubicBezTo>
                    <a:cubicBezTo>
                      <a:pt x="10728" y="660"/>
                      <a:pt x="10137" y="601"/>
                      <a:pt x="9536" y="552"/>
                    </a:cubicBezTo>
                    <a:cubicBezTo>
                      <a:pt x="8886" y="503"/>
                      <a:pt x="8236" y="473"/>
                      <a:pt x="7595" y="434"/>
                    </a:cubicBezTo>
                    <a:cubicBezTo>
                      <a:pt x="6591" y="365"/>
                      <a:pt x="5586" y="296"/>
                      <a:pt x="4571" y="237"/>
                    </a:cubicBezTo>
                    <a:cubicBezTo>
                      <a:pt x="4059" y="207"/>
                      <a:pt x="3537" y="178"/>
                      <a:pt x="3025" y="158"/>
                    </a:cubicBezTo>
                    <a:cubicBezTo>
                      <a:pt x="2020" y="99"/>
                      <a:pt x="1005" y="5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flipH="1">
                <a:off x="8773046" y="926560"/>
                <a:ext cx="178882" cy="182521"/>
              </a:xfrm>
              <a:custGeom>
                <a:avLst/>
                <a:gdLst/>
                <a:ahLst/>
                <a:cxnLst/>
                <a:rect l="l" t="t" r="r" b="b"/>
                <a:pathLst>
                  <a:path w="4552" h="4644" extrusionOk="0">
                    <a:moveTo>
                      <a:pt x="2624" y="0"/>
                    </a:moveTo>
                    <a:cubicBezTo>
                      <a:pt x="2435" y="0"/>
                      <a:pt x="2239" y="21"/>
                      <a:pt x="2039" y="58"/>
                    </a:cubicBezTo>
                    <a:cubicBezTo>
                      <a:pt x="1409" y="177"/>
                      <a:pt x="956" y="590"/>
                      <a:pt x="631" y="1142"/>
                    </a:cubicBezTo>
                    <a:cubicBezTo>
                      <a:pt x="168" y="1930"/>
                      <a:pt x="0" y="2728"/>
                      <a:pt x="453" y="3585"/>
                    </a:cubicBezTo>
                    <a:cubicBezTo>
                      <a:pt x="774" y="4182"/>
                      <a:pt x="1440" y="4643"/>
                      <a:pt x="2164" y="4643"/>
                    </a:cubicBezTo>
                    <a:cubicBezTo>
                      <a:pt x="2396" y="4643"/>
                      <a:pt x="2633" y="4596"/>
                      <a:pt x="2867" y="4491"/>
                    </a:cubicBezTo>
                    <a:cubicBezTo>
                      <a:pt x="3576" y="4176"/>
                      <a:pt x="4551" y="3132"/>
                      <a:pt x="4532" y="1979"/>
                    </a:cubicBezTo>
                    <a:cubicBezTo>
                      <a:pt x="4522" y="1871"/>
                      <a:pt x="4512" y="1753"/>
                      <a:pt x="4502" y="1644"/>
                    </a:cubicBezTo>
                    <a:cubicBezTo>
                      <a:pt x="4482" y="1536"/>
                      <a:pt x="4473" y="1428"/>
                      <a:pt x="4433" y="1319"/>
                    </a:cubicBezTo>
                    <a:cubicBezTo>
                      <a:pt x="4091" y="364"/>
                      <a:pt x="3420" y="0"/>
                      <a:pt x="262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6"/>
              <p:cNvSpPr/>
              <p:nvPr/>
            </p:nvSpPr>
            <p:spPr>
              <a:xfrm flipH="1">
                <a:off x="8681682" y="806696"/>
                <a:ext cx="308957" cy="198438"/>
              </a:xfrm>
              <a:custGeom>
                <a:avLst/>
                <a:gdLst/>
                <a:ahLst/>
                <a:cxnLst/>
                <a:rect l="l" t="t" r="r" b="b"/>
                <a:pathLst>
                  <a:path w="7862" h="5049" extrusionOk="0">
                    <a:moveTo>
                      <a:pt x="6747" y="0"/>
                    </a:moveTo>
                    <a:cubicBezTo>
                      <a:pt x="6692" y="0"/>
                      <a:pt x="6631" y="9"/>
                      <a:pt x="6561" y="25"/>
                    </a:cubicBezTo>
                    <a:cubicBezTo>
                      <a:pt x="5783" y="212"/>
                      <a:pt x="4995" y="409"/>
                      <a:pt x="4216" y="596"/>
                    </a:cubicBezTo>
                    <a:cubicBezTo>
                      <a:pt x="2808" y="921"/>
                      <a:pt x="1409" y="1256"/>
                      <a:pt x="0" y="1581"/>
                    </a:cubicBezTo>
                    <a:lnTo>
                      <a:pt x="0" y="1857"/>
                    </a:lnTo>
                    <a:cubicBezTo>
                      <a:pt x="30" y="1847"/>
                      <a:pt x="49" y="1838"/>
                      <a:pt x="79" y="1838"/>
                    </a:cubicBezTo>
                    <a:cubicBezTo>
                      <a:pt x="2276" y="1315"/>
                      <a:pt x="4463" y="793"/>
                      <a:pt x="6659" y="271"/>
                    </a:cubicBezTo>
                    <a:cubicBezTo>
                      <a:pt x="6666" y="270"/>
                      <a:pt x="6672" y="270"/>
                      <a:pt x="6679" y="270"/>
                    </a:cubicBezTo>
                    <a:cubicBezTo>
                      <a:pt x="6738" y="270"/>
                      <a:pt x="6820" y="305"/>
                      <a:pt x="6846" y="340"/>
                    </a:cubicBezTo>
                    <a:cubicBezTo>
                      <a:pt x="6984" y="596"/>
                      <a:pt x="7142" y="853"/>
                      <a:pt x="7241" y="1128"/>
                    </a:cubicBezTo>
                    <a:cubicBezTo>
                      <a:pt x="7497" y="1847"/>
                      <a:pt x="7487" y="2557"/>
                      <a:pt x="7181" y="3256"/>
                    </a:cubicBezTo>
                    <a:cubicBezTo>
                      <a:pt x="7152" y="3325"/>
                      <a:pt x="7063" y="3404"/>
                      <a:pt x="6984" y="3424"/>
                    </a:cubicBezTo>
                    <a:cubicBezTo>
                      <a:pt x="6600" y="3512"/>
                      <a:pt x="6206" y="3591"/>
                      <a:pt x="5812" y="3670"/>
                    </a:cubicBezTo>
                    <a:cubicBezTo>
                      <a:pt x="4492" y="3916"/>
                      <a:pt x="3162" y="4162"/>
                      <a:pt x="1832" y="4409"/>
                    </a:cubicBezTo>
                    <a:cubicBezTo>
                      <a:pt x="1222" y="4527"/>
                      <a:pt x="611" y="4655"/>
                      <a:pt x="0" y="4773"/>
                    </a:cubicBezTo>
                    <a:lnTo>
                      <a:pt x="0" y="5049"/>
                    </a:lnTo>
                    <a:cubicBezTo>
                      <a:pt x="59" y="5039"/>
                      <a:pt x="109" y="5039"/>
                      <a:pt x="158" y="5029"/>
                    </a:cubicBezTo>
                    <a:cubicBezTo>
                      <a:pt x="887" y="4881"/>
                      <a:pt x="1626" y="4724"/>
                      <a:pt x="2355" y="4576"/>
                    </a:cubicBezTo>
                    <a:cubicBezTo>
                      <a:pt x="3891" y="4281"/>
                      <a:pt x="5438" y="3985"/>
                      <a:pt x="6975" y="3699"/>
                    </a:cubicBezTo>
                    <a:cubicBezTo>
                      <a:pt x="7211" y="3650"/>
                      <a:pt x="7378" y="3552"/>
                      <a:pt x="7467" y="3305"/>
                    </a:cubicBezTo>
                    <a:cubicBezTo>
                      <a:pt x="7861" y="2212"/>
                      <a:pt x="7704" y="1187"/>
                      <a:pt x="7083" y="212"/>
                    </a:cubicBezTo>
                    <a:cubicBezTo>
                      <a:pt x="6990" y="62"/>
                      <a:pt x="6892" y="0"/>
                      <a:pt x="67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flipH="1">
                <a:off x="8750217" y="574237"/>
                <a:ext cx="240422" cy="251300"/>
              </a:xfrm>
              <a:custGeom>
                <a:avLst/>
                <a:gdLst/>
                <a:ahLst/>
                <a:cxnLst/>
                <a:rect l="l" t="t" r="r" b="b"/>
                <a:pathLst>
                  <a:path w="6118" h="6394" extrusionOk="0">
                    <a:moveTo>
                      <a:pt x="5589" y="1"/>
                    </a:moveTo>
                    <a:cubicBezTo>
                      <a:pt x="5487" y="1"/>
                      <a:pt x="5364" y="40"/>
                      <a:pt x="5221" y="118"/>
                    </a:cubicBezTo>
                    <a:cubicBezTo>
                      <a:pt x="4975" y="246"/>
                      <a:pt x="4738" y="384"/>
                      <a:pt x="4502" y="522"/>
                    </a:cubicBezTo>
                    <a:cubicBezTo>
                      <a:pt x="3024" y="1359"/>
                      <a:pt x="1547" y="2197"/>
                      <a:pt x="69" y="3034"/>
                    </a:cubicBezTo>
                    <a:cubicBezTo>
                      <a:pt x="59" y="3044"/>
                      <a:pt x="30" y="3044"/>
                      <a:pt x="0" y="3044"/>
                    </a:cubicBezTo>
                    <a:lnTo>
                      <a:pt x="0" y="3359"/>
                    </a:lnTo>
                    <a:cubicBezTo>
                      <a:pt x="69" y="3330"/>
                      <a:pt x="138" y="3310"/>
                      <a:pt x="197" y="3271"/>
                    </a:cubicBezTo>
                    <a:cubicBezTo>
                      <a:pt x="1015" y="2788"/>
                      <a:pt x="1832" y="2305"/>
                      <a:pt x="2650" y="1832"/>
                    </a:cubicBezTo>
                    <a:cubicBezTo>
                      <a:pt x="3546" y="1330"/>
                      <a:pt x="4453" y="837"/>
                      <a:pt x="5359" y="345"/>
                    </a:cubicBezTo>
                    <a:cubicBezTo>
                      <a:pt x="5444" y="297"/>
                      <a:pt x="5504" y="271"/>
                      <a:pt x="5549" y="271"/>
                    </a:cubicBezTo>
                    <a:cubicBezTo>
                      <a:pt x="5623" y="271"/>
                      <a:pt x="5653" y="342"/>
                      <a:pt x="5684" y="502"/>
                    </a:cubicBezTo>
                    <a:cubicBezTo>
                      <a:pt x="5822" y="1300"/>
                      <a:pt x="5832" y="2098"/>
                      <a:pt x="5822" y="2906"/>
                    </a:cubicBezTo>
                    <a:cubicBezTo>
                      <a:pt x="5822" y="2955"/>
                      <a:pt x="5773" y="3024"/>
                      <a:pt x="5724" y="3054"/>
                    </a:cubicBezTo>
                    <a:cubicBezTo>
                      <a:pt x="5546" y="3182"/>
                      <a:pt x="5369" y="3300"/>
                      <a:pt x="5172" y="3399"/>
                    </a:cubicBezTo>
                    <a:cubicBezTo>
                      <a:pt x="3812" y="4118"/>
                      <a:pt x="2443" y="4837"/>
                      <a:pt x="1074" y="5556"/>
                    </a:cubicBezTo>
                    <a:cubicBezTo>
                      <a:pt x="719" y="5733"/>
                      <a:pt x="365" y="5901"/>
                      <a:pt x="0" y="6078"/>
                    </a:cubicBezTo>
                    <a:lnTo>
                      <a:pt x="0" y="6393"/>
                    </a:lnTo>
                    <a:cubicBezTo>
                      <a:pt x="59" y="6373"/>
                      <a:pt x="109" y="6354"/>
                      <a:pt x="168" y="6324"/>
                    </a:cubicBezTo>
                    <a:cubicBezTo>
                      <a:pt x="1113" y="5832"/>
                      <a:pt x="2069" y="5359"/>
                      <a:pt x="3015" y="4856"/>
                    </a:cubicBezTo>
                    <a:cubicBezTo>
                      <a:pt x="3911" y="4384"/>
                      <a:pt x="4798" y="3881"/>
                      <a:pt x="5694" y="3408"/>
                    </a:cubicBezTo>
                    <a:cubicBezTo>
                      <a:pt x="5999" y="3251"/>
                      <a:pt x="6118" y="3034"/>
                      <a:pt x="6088" y="2689"/>
                    </a:cubicBezTo>
                    <a:cubicBezTo>
                      <a:pt x="6019" y="1960"/>
                      <a:pt x="6019" y="1222"/>
                      <a:pt x="5950" y="493"/>
                    </a:cubicBezTo>
                    <a:cubicBezTo>
                      <a:pt x="5917" y="163"/>
                      <a:pt x="5796" y="1"/>
                      <a:pt x="55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flipH="1">
                <a:off x="8771123" y="849926"/>
                <a:ext cx="219516" cy="56124"/>
              </a:xfrm>
              <a:custGeom>
                <a:avLst/>
                <a:gdLst/>
                <a:ahLst/>
                <a:cxnLst/>
                <a:rect l="l" t="t" r="r" b="b"/>
                <a:pathLst>
                  <a:path w="5586" h="1428" extrusionOk="0">
                    <a:moveTo>
                      <a:pt x="5423" y="0"/>
                    </a:moveTo>
                    <a:cubicBezTo>
                      <a:pt x="5393" y="0"/>
                      <a:pt x="5357" y="12"/>
                      <a:pt x="5329" y="18"/>
                    </a:cubicBezTo>
                    <a:cubicBezTo>
                      <a:pt x="4532" y="176"/>
                      <a:pt x="3734" y="334"/>
                      <a:pt x="2936" y="511"/>
                    </a:cubicBezTo>
                    <a:cubicBezTo>
                      <a:pt x="1961" y="718"/>
                      <a:pt x="985" y="935"/>
                      <a:pt x="0" y="1151"/>
                    </a:cubicBezTo>
                    <a:lnTo>
                      <a:pt x="0" y="1427"/>
                    </a:lnTo>
                    <a:cubicBezTo>
                      <a:pt x="1744" y="1053"/>
                      <a:pt x="3478" y="678"/>
                      <a:pt x="5211" y="304"/>
                    </a:cubicBezTo>
                    <a:cubicBezTo>
                      <a:pt x="5310" y="284"/>
                      <a:pt x="5408" y="275"/>
                      <a:pt x="5497" y="245"/>
                    </a:cubicBezTo>
                    <a:cubicBezTo>
                      <a:pt x="5536" y="225"/>
                      <a:pt x="5586" y="156"/>
                      <a:pt x="5586" y="117"/>
                    </a:cubicBezTo>
                    <a:cubicBezTo>
                      <a:pt x="5576" y="68"/>
                      <a:pt x="5507" y="28"/>
                      <a:pt x="5458" y="9"/>
                    </a:cubicBezTo>
                    <a:cubicBezTo>
                      <a:pt x="5448" y="3"/>
                      <a:pt x="5436" y="0"/>
                      <a:pt x="5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flipH="1">
                <a:off x="8778472" y="879361"/>
                <a:ext cx="212167" cy="57657"/>
              </a:xfrm>
              <a:custGeom>
                <a:avLst/>
                <a:gdLst/>
                <a:ahLst/>
                <a:cxnLst/>
                <a:rect l="l" t="t" r="r" b="b"/>
                <a:pathLst>
                  <a:path w="5399" h="1467" extrusionOk="0">
                    <a:moveTo>
                      <a:pt x="5185" y="0"/>
                    </a:moveTo>
                    <a:cubicBezTo>
                      <a:pt x="5136" y="0"/>
                      <a:pt x="5083" y="14"/>
                      <a:pt x="5034" y="28"/>
                    </a:cubicBezTo>
                    <a:cubicBezTo>
                      <a:pt x="3891" y="284"/>
                      <a:pt x="2749" y="550"/>
                      <a:pt x="1606" y="816"/>
                    </a:cubicBezTo>
                    <a:cubicBezTo>
                      <a:pt x="1074" y="934"/>
                      <a:pt x="542" y="1062"/>
                      <a:pt x="0" y="1190"/>
                    </a:cubicBezTo>
                    <a:lnTo>
                      <a:pt x="0" y="1466"/>
                    </a:lnTo>
                    <a:cubicBezTo>
                      <a:pt x="40" y="1456"/>
                      <a:pt x="79" y="1456"/>
                      <a:pt x="118" y="1446"/>
                    </a:cubicBezTo>
                    <a:cubicBezTo>
                      <a:pt x="1734" y="1072"/>
                      <a:pt x="3359" y="688"/>
                      <a:pt x="4975" y="304"/>
                    </a:cubicBezTo>
                    <a:cubicBezTo>
                      <a:pt x="5073" y="284"/>
                      <a:pt x="5172" y="284"/>
                      <a:pt x="5261" y="245"/>
                    </a:cubicBezTo>
                    <a:cubicBezTo>
                      <a:pt x="5320" y="225"/>
                      <a:pt x="5359" y="156"/>
                      <a:pt x="5398" y="107"/>
                    </a:cubicBezTo>
                    <a:cubicBezTo>
                      <a:pt x="5349" y="77"/>
                      <a:pt x="5300" y="18"/>
                      <a:pt x="5241" y="8"/>
                    </a:cubicBezTo>
                    <a:cubicBezTo>
                      <a:pt x="5224" y="3"/>
                      <a:pt x="5205" y="0"/>
                      <a:pt x="51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p:nvPr/>
            </p:nvSpPr>
            <p:spPr>
              <a:xfrm flipH="1">
                <a:off x="8809438" y="628039"/>
                <a:ext cx="181201" cy="104545"/>
              </a:xfrm>
              <a:custGeom>
                <a:avLst/>
                <a:gdLst/>
                <a:ahLst/>
                <a:cxnLst/>
                <a:rect l="l" t="t" r="r" b="b"/>
                <a:pathLst>
                  <a:path w="4611" h="2660" extrusionOk="0">
                    <a:moveTo>
                      <a:pt x="4443" y="0"/>
                    </a:moveTo>
                    <a:cubicBezTo>
                      <a:pt x="4404" y="0"/>
                      <a:pt x="4364" y="30"/>
                      <a:pt x="4325" y="50"/>
                    </a:cubicBezTo>
                    <a:cubicBezTo>
                      <a:pt x="3300" y="611"/>
                      <a:pt x="2286" y="1173"/>
                      <a:pt x="1271" y="1724"/>
                    </a:cubicBezTo>
                    <a:cubicBezTo>
                      <a:pt x="847" y="1951"/>
                      <a:pt x="424" y="2167"/>
                      <a:pt x="0" y="2384"/>
                    </a:cubicBezTo>
                    <a:lnTo>
                      <a:pt x="0" y="2660"/>
                    </a:lnTo>
                    <a:cubicBezTo>
                      <a:pt x="49" y="2650"/>
                      <a:pt x="99" y="2650"/>
                      <a:pt x="138" y="2630"/>
                    </a:cubicBezTo>
                    <a:cubicBezTo>
                      <a:pt x="572" y="2404"/>
                      <a:pt x="1005" y="2177"/>
                      <a:pt x="1438" y="1941"/>
                    </a:cubicBezTo>
                    <a:cubicBezTo>
                      <a:pt x="2443" y="1389"/>
                      <a:pt x="3458" y="838"/>
                      <a:pt x="4472" y="286"/>
                    </a:cubicBezTo>
                    <a:cubicBezTo>
                      <a:pt x="4502" y="266"/>
                      <a:pt x="4551" y="247"/>
                      <a:pt x="4561" y="217"/>
                    </a:cubicBezTo>
                    <a:cubicBezTo>
                      <a:pt x="4591" y="168"/>
                      <a:pt x="4610" y="89"/>
                      <a:pt x="4591" y="40"/>
                    </a:cubicBezTo>
                    <a:cubicBezTo>
                      <a:pt x="4581" y="10"/>
                      <a:pt x="4492" y="0"/>
                      <a:pt x="44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6"/>
              <p:cNvSpPr/>
              <p:nvPr/>
            </p:nvSpPr>
            <p:spPr>
              <a:xfrm flipH="1">
                <a:off x="8873689" y="698779"/>
                <a:ext cx="116949" cy="67875"/>
              </a:xfrm>
              <a:custGeom>
                <a:avLst/>
                <a:gdLst/>
                <a:ahLst/>
                <a:cxnLst/>
                <a:rect l="l" t="t" r="r" b="b"/>
                <a:pathLst>
                  <a:path w="2976" h="1727" extrusionOk="0">
                    <a:moveTo>
                      <a:pt x="2836" y="0"/>
                    </a:moveTo>
                    <a:cubicBezTo>
                      <a:pt x="2826" y="0"/>
                      <a:pt x="2816" y="1"/>
                      <a:pt x="2808" y="3"/>
                    </a:cubicBezTo>
                    <a:cubicBezTo>
                      <a:pt x="2729" y="13"/>
                      <a:pt x="2660" y="62"/>
                      <a:pt x="2591" y="102"/>
                    </a:cubicBezTo>
                    <a:cubicBezTo>
                      <a:pt x="1734" y="545"/>
                      <a:pt x="867" y="998"/>
                      <a:pt x="0" y="1451"/>
                    </a:cubicBezTo>
                    <a:lnTo>
                      <a:pt x="0" y="1727"/>
                    </a:lnTo>
                    <a:cubicBezTo>
                      <a:pt x="30" y="1717"/>
                      <a:pt x="69" y="1727"/>
                      <a:pt x="99" y="1707"/>
                    </a:cubicBezTo>
                    <a:cubicBezTo>
                      <a:pt x="1015" y="1234"/>
                      <a:pt x="1921" y="752"/>
                      <a:pt x="2837" y="269"/>
                    </a:cubicBezTo>
                    <a:cubicBezTo>
                      <a:pt x="2867" y="259"/>
                      <a:pt x="2906" y="239"/>
                      <a:pt x="2916" y="220"/>
                    </a:cubicBezTo>
                    <a:cubicBezTo>
                      <a:pt x="2946" y="161"/>
                      <a:pt x="2975" y="92"/>
                      <a:pt x="2955" y="52"/>
                    </a:cubicBezTo>
                    <a:cubicBezTo>
                      <a:pt x="2947" y="20"/>
                      <a:pt x="2885" y="0"/>
                      <a:pt x="28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flipH="1">
                <a:off x="8880291" y="928447"/>
                <a:ext cx="110347" cy="36433"/>
              </a:xfrm>
              <a:custGeom>
                <a:avLst/>
                <a:gdLst/>
                <a:ahLst/>
                <a:cxnLst/>
                <a:rect l="l" t="t" r="r" b="b"/>
                <a:pathLst>
                  <a:path w="2808" h="927" extrusionOk="0">
                    <a:moveTo>
                      <a:pt x="2650" y="0"/>
                    </a:moveTo>
                    <a:cubicBezTo>
                      <a:pt x="2581" y="0"/>
                      <a:pt x="2512" y="20"/>
                      <a:pt x="2443" y="40"/>
                    </a:cubicBezTo>
                    <a:cubicBezTo>
                      <a:pt x="1626" y="247"/>
                      <a:pt x="818" y="444"/>
                      <a:pt x="0" y="651"/>
                    </a:cubicBezTo>
                    <a:lnTo>
                      <a:pt x="0" y="926"/>
                    </a:lnTo>
                    <a:cubicBezTo>
                      <a:pt x="808" y="729"/>
                      <a:pt x="1606" y="523"/>
                      <a:pt x="2404" y="326"/>
                    </a:cubicBezTo>
                    <a:cubicBezTo>
                      <a:pt x="2512" y="296"/>
                      <a:pt x="2611" y="286"/>
                      <a:pt x="2709" y="247"/>
                    </a:cubicBezTo>
                    <a:cubicBezTo>
                      <a:pt x="2758" y="227"/>
                      <a:pt x="2808" y="138"/>
                      <a:pt x="2798" y="99"/>
                    </a:cubicBezTo>
                    <a:cubicBezTo>
                      <a:pt x="2788" y="60"/>
                      <a:pt x="2709" y="10"/>
                      <a:pt x="26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flipH="1">
                <a:off x="8552680" y="229797"/>
                <a:ext cx="188196" cy="387876"/>
              </a:xfrm>
              <a:custGeom>
                <a:avLst/>
                <a:gdLst/>
                <a:ahLst/>
                <a:cxnLst/>
                <a:rect l="l" t="t" r="r" b="b"/>
                <a:pathLst>
                  <a:path w="4789" h="9869" extrusionOk="0">
                    <a:moveTo>
                      <a:pt x="1537" y="244"/>
                    </a:moveTo>
                    <a:cubicBezTo>
                      <a:pt x="1606" y="323"/>
                      <a:pt x="1675" y="382"/>
                      <a:pt x="1715" y="451"/>
                    </a:cubicBezTo>
                    <a:cubicBezTo>
                      <a:pt x="1843" y="687"/>
                      <a:pt x="1971" y="934"/>
                      <a:pt x="2089" y="1180"/>
                    </a:cubicBezTo>
                    <a:cubicBezTo>
                      <a:pt x="2191" y="1396"/>
                      <a:pt x="2278" y="1495"/>
                      <a:pt x="2407" y="1495"/>
                    </a:cubicBezTo>
                    <a:cubicBezTo>
                      <a:pt x="2489" y="1495"/>
                      <a:pt x="2589" y="1454"/>
                      <a:pt x="2720" y="1377"/>
                    </a:cubicBezTo>
                    <a:cubicBezTo>
                      <a:pt x="2848" y="1308"/>
                      <a:pt x="2966" y="1229"/>
                      <a:pt x="3104" y="1180"/>
                    </a:cubicBezTo>
                    <a:cubicBezTo>
                      <a:pt x="3170" y="1153"/>
                      <a:pt x="3225" y="1139"/>
                      <a:pt x="3268" y="1139"/>
                    </a:cubicBezTo>
                    <a:cubicBezTo>
                      <a:pt x="3366" y="1139"/>
                      <a:pt x="3406" y="1210"/>
                      <a:pt x="3399" y="1367"/>
                    </a:cubicBezTo>
                    <a:cubicBezTo>
                      <a:pt x="3389" y="1850"/>
                      <a:pt x="3350" y="2323"/>
                      <a:pt x="3311" y="2805"/>
                    </a:cubicBezTo>
                    <a:cubicBezTo>
                      <a:pt x="3301" y="2973"/>
                      <a:pt x="3252" y="3140"/>
                      <a:pt x="3242" y="3308"/>
                    </a:cubicBezTo>
                    <a:cubicBezTo>
                      <a:pt x="3219" y="3546"/>
                      <a:pt x="3310" y="3672"/>
                      <a:pt x="3488" y="3672"/>
                    </a:cubicBezTo>
                    <a:cubicBezTo>
                      <a:pt x="3545" y="3672"/>
                      <a:pt x="3611" y="3659"/>
                      <a:pt x="3685" y="3633"/>
                    </a:cubicBezTo>
                    <a:cubicBezTo>
                      <a:pt x="3793" y="3593"/>
                      <a:pt x="3892" y="3534"/>
                      <a:pt x="4010" y="3495"/>
                    </a:cubicBezTo>
                    <a:cubicBezTo>
                      <a:pt x="4119" y="3453"/>
                      <a:pt x="4211" y="3432"/>
                      <a:pt x="4286" y="3432"/>
                    </a:cubicBezTo>
                    <a:cubicBezTo>
                      <a:pt x="4489" y="3432"/>
                      <a:pt x="4565" y="3587"/>
                      <a:pt x="4493" y="3889"/>
                    </a:cubicBezTo>
                    <a:cubicBezTo>
                      <a:pt x="4375" y="4362"/>
                      <a:pt x="4256" y="4835"/>
                      <a:pt x="4079" y="5288"/>
                    </a:cubicBezTo>
                    <a:cubicBezTo>
                      <a:pt x="3852" y="5869"/>
                      <a:pt x="3577" y="6430"/>
                      <a:pt x="3301" y="7031"/>
                    </a:cubicBezTo>
                    <a:cubicBezTo>
                      <a:pt x="3202" y="6805"/>
                      <a:pt x="3183" y="6371"/>
                      <a:pt x="3252" y="6194"/>
                    </a:cubicBezTo>
                    <a:cubicBezTo>
                      <a:pt x="3409" y="5770"/>
                      <a:pt x="3567" y="5347"/>
                      <a:pt x="3724" y="4923"/>
                    </a:cubicBezTo>
                    <a:cubicBezTo>
                      <a:pt x="3744" y="4844"/>
                      <a:pt x="3744" y="4697"/>
                      <a:pt x="3695" y="4677"/>
                    </a:cubicBezTo>
                    <a:cubicBezTo>
                      <a:pt x="3667" y="4660"/>
                      <a:pt x="3643" y="4653"/>
                      <a:pt x="3622" y="4653"/>
                    </a:cubicBezTo>
                    <a:cubicBezTo>
                      <a:pt x="3546" y="4653"/>
                      <a:pt x="3509" y="4748"/>
                      <a:pt x="3478" y="4825"/>
                    </a:cubicBezTo>
                    <a:cubicBezTo>
                      <a:pt x="3360" y="5120"/>
                      <a:pt x="3242" y="5416"/>
                      <a:pt x="3114" y="5751"/>
                    </a:cubicBezTo>
                    <a:cubicBezTo>
                      <a:pt x="3055" y="5426"/>
                      <a:pt x="2995" y="5150"/>
                      <a:pt x="2956" y="4864"/>
                    </a:cubicBezTo>
                    <a:cubicBezTo>
                      <a:pt x="2946" y="4785"/>
                      <a:pt x="2986" y="4687"/>
                      <a:pt x="3015" y="4608"/>
                    </a:cubicBezTo>
                    <a:cubicBezTo>
                      <a:pt x="3084" y="4431"/>
                      <a:pt x="3173" y="4273"/>
                      <a:pt x="3222" y="4096"/>
                    </a:cubicBezTo>
                    <a:cubicBezTo>
                      <a:pt x="3242" y="4037"/>
                      <a:pt x="3202" y="3958"/>
                      <a:pt x="3192" y="3889"/>
                    </a:cubicBezTo>
                    <a:cubicBezTo>
                      <a:pt x="3123" y="3928"/>
                      <a:pt x="3035" y="3938"/>
                      <a:pt x="2995" y="3997"/>
                    </a:cubicBezTo>
                    <a:cubicBezTo>
                      <a:pt x="2936" y="4076"/>
                      <a:pt x="2907" y="4175"/>
                      <a:pt x="2857" y="4283"/>
                    </a:cubicBezTo>
                    <a:cubicBezTo>
                      <a:pt x="2651" y="3840"/>
                      <a:pt x="2808" y="3426"/>
                      <a:pt x="2877" y="3012"/>
                    </a:cubicBezTo>
                    <a:cubicBezTo>
                      <a:pt x="2917" y="2796"/>
                      <a:pt x="2995" y="2589"/>
                      <a:pt x="3035" y="2382"/>
                    </a:cubicBezTo>
                    <a:cubicBezTo>
                      <a:pt x="3055" y="2323"/>
                      <a:pt x="3005" y="2244"/>
                      <a:pt x="2986" y="2175"/>
                    </a:cubicBezTo>
                    <a:cubicBezTo>
                      <a:pt x="2917" y="2214"/>
                      <a:pt x="2818" y="2244"/>
                      <a:pt x="2798" y="2293"/>
                    </a:cubicBezTo>
                    <a:cubicBezTo>
                      <a:pt x="2720" y="2500"/>
                      <a:pt x="2680" y="2727"/>
                      <a:pt x="2621" y="2943"/>
                    </a:cubicBezTo>
                    <a:cubicBezTo>
                      <a:pt x="2611" y="2993"/>
                      <a:pt x="2592" y="3042"/>
                      <a:pt x="2582" y="3091"/>
                    </a:cubicBezTo>
                    <a:cubicBezTo>
                      <a:pt x="2463" y="2756"/>
                      <a:pt x="2355" y="2431"/>
                      <a:pt x="2227" y="2116"/>
                    </a:cubicBezTo>
                    <a:cubicBezTo>
                      <a:pt x="2186" y="2018"/>
                      <a:pt x="2139" y="1867"/>
                      <a:pt x="2024" y="1867"/>
                    </a:cubicBezTo>
                    <a:cubicBezTo>
                      <a:pt x="2000" y="1867"/>
                      <a:pt x="1972" y="1874"/>
                      <a:pt x="1941" y="1889"/>
                    </a:cubicBezTo>
                    <a:cubicBezTo>
                      <a:pt x="1764" y="1988"/>
                      <a:pt x="1951" y="2106"/>
                      <a:pt x="1991" y="2224"/>
                    </a:cubicBezTo>
                    <a:cubicBezTo>
                      <a:pt x="2138" y="2677"/>
                      <a:pt x="2286" y="3140"/>
                      <a:pt x="2434" y="3593"/>
                    </a:cubicBezTo>
                    <a:cubicBezTo>
                      <a:pt x="2414" y="3613"/>
                      <a:pt x="2395" y="3623"/>
                      <a:pt x="2385" y="3633"/>
                    </a:cubicBezTo>
                    <a:cubicBezTo>
                      <a:pt x="2168" y="3544"/>
                      <a:pt x="1961" y="3456"/>
                      <a:pt x="1744" y="3367"/>
                    </a:cubicBezTo>
                    <a:cubicBezTo>
                      <a:pt x="1695" y="3347"/>
                      <a:pt x="1646" y="3308"/>
                      <a:pt x="1606" y="3308"/>
                    </a:cubicBezTo>
                    <a:cubicBezTo>
                      <a:pt x="1537" y="3308"/>
                      <a:pt x="1478" y="3337"/>
                      <a:pt x="1409" y="3357"/>
                    </a:cubicBezTo>
                    <a:cubicBezTo>
                      <a:pt x="1439" y="3416"/>
                      <a:pt x="1459" y="3515"/>
                      <a:pt x="1508" y="3534"/>
                    </a:cubicBezTo>
                    <a:cubicBezTo>
                      <a:pt x="1744" y="3653"/>
                      <a:pt x="1981" y="3761"/>
                      <a:pt x="2227" y="3859"/>
                    </a:cubicBezTo>
                    <a:cubicBezTo>
                      <a:pt x="2424" y="3928"/>
                      <a:pt x="2542" y="4047"/>
                      <a:pt x="2552" y="4273"/>
                    </a:cubicBezTo>
                    <a:cubicBezTo>
                      <a:pt x="2562" y="4401"/>
                      <a:pt x="2601" y="4539"/>
                      <a:pt x="2641" y="4697"/>
                    </a:cubicBezTo>
                    <a:cubicBezTo>
                      <a:pt x="2444" y="4598"/>
                      <a:pt x="2276" y="4500"/>
                      <a:pt x="2109" y="4421"/>
                    </a:cubicBezTo>
                    <a:cubicBezTo>
                      <a:pt x="2093" y="4413"/>
                      <a:pt x="2075" y="4410"/>
                      <a:pt x="2057" y="4410"/>
                    </a:cubicBezTo>
                    <a:cubicBezTo>
                      <a:pt x="2007" y="4410"/>
                      <a:pt x="1952" y="4431"/>
                      <a:pt x="1902" y="4431"/>
                    </a:cubicBezTo>
                    <a:cubicBezTo>
                      <a:pt x="1932" y="4500"/>
                      <a:pt x="1941" y="4608"/>
                      <a:pt x="1991" y="4638"/>
                    </a:cubicBezTo>
                    <a:cubicBezTo>
                      <a:pt x="2188" y="4776"/>
                      <a:pt x="2414" y="4884"/>
                      <a:pt x="2611" y="5012"/>
                    </a:cubicBezTo>
                    <a:cubicBezTo>
                      <a:pt x="2670" y="5041"/>
                      <a:pt x="2720" y="5110"/>
                      <a:pt x="2729" y="5170"/>
                    </a:cubicBezTo>
                    <a:cubicBezTo>
                      <a:pt x="2789" y="5465"/>
                      <a:pt x="2828" y="5770"/>
                      <a:pt x="2877" y="6076"/>
                    </a:cubicBezTo>
                    <a:lnTo>
                      <a:pt x="2877" y="6125"/>
                    </a:lnTo>
                    <a:cubicBezTo>
                      <a:pt x="2867" y="6115"/>
                      <a:pt x="2867" y="6105"/>
                      <a:pt x="2857" y="6096"/>
                    </a:cubicBezTo>
                    <a:cubicBezTo>
                      <a:pt x="2582" y="5889"/>
                      <a:pt x="2306" y="5682"/>
                      <a:pt x="2030" y="5475"/>
                    </a:cubicBezTo>
                    <a:cubicBezTo>
                      <a:pt x="1988" y="5447"/>
                      <a:pt x="1905" y="5424"/>
                      <a:pt x="1847" y="5424"/>
                    </a:cubicBezTo>
                    <a:cubicBezTo>
                      <a:pt x="1824" y="5424"/>
                      <a:pt x="1805" y="5427"/>
                      <a:pt x="1794" y="5436"/>
                    </a:cubicBezTo>
                    <a:cubicBezTo>
                      <a:pt x="1695" y="5534"/>
                      <a:pt x="1794" y="5613"/>
                      <a:pt x="1863" y="5672"/>
                    </a:cubicBezTo>
                    <a:cubicBezTo>
                      <a:pt x="2168" y="5918"/>
                      <a:pt x="2463" y="6155"/>
                      <a:pt x="2759" y="6381"/>
                    </a:cubicBezTo>
                    <a:cubicBezTo>
                      <a:pt x="2877" y="6470"/>
                      <a:pt x="2956" y="6559"/>
                      <a:pt x="2956" y="6716"/>
                    </a:cubicBezTo>
                    <a:cubicBezTo>
                      <a:pt x="2966" y="6943"/>
                      <a:pt x="2986" y="7169"/>
                      <a:pt x="3005" y="7406"/>
                    </a:cubicBezTo>
                    <a:cubicBezTo>
                      <a:pt x="2966" y="7396"/>
                      <a:pt x="2936" y="7396"/>
                      <a:pt x="2917" y="7386"/>
                    </a:cubicBezTo>
                    <a:cubicBezTo>
                      <a:pt x="2129" y="6874"/>
                      <a:pt x="1331" y="6391"/>
                      <a:pt x="730" y="5642"/>
                    </a:cubicBezTo>
                    <a:cubicBezTo>
                      <a:pt x="651" y="5544"/>
                      <a:pt x="592" y="5436"/>
                      <a:pt x="523" y="5327"/>
                    </a:cubicBezTo>
                    <a:cubicBezTo>
                      <a:pt x="454" y="5209"/>
                      <a:pt x="503" y="5140"/>
                      <a:pt x="631" y="5120"/>
                    </a:cubicBezTo>
                    <a:cubicBezTo>
                      <a:pt x="809" y="5101"/>
                      <a:pt x="986" y="5110"/>
                      <a:pt x="1153" y="5071"/>
                    </a:cubicBezTo>
                    <a:cubicBezTo>
                      <a:pt x="1272" y="5051"/>
                      <a:pt x="1429" y="5002"/>
                      <a:pt x="1478" y="4923"/>
                    </a:cubicBezTo>
                    <a:cubicBezTo>
                      <a:pt x="1508" y="4864"/>
                      <a:pt x="1429" y="4687"/>
                      <a:pt x="1350" y="4608"/>
                    </a:cubicBezTo>
                    <a:cubicBezTo>
                      <a:pt x="1134" y="4381"/>
                      <a:pt x="877" y="4175"/>
                      <a:pt x="661" y="3938"/>
                    </a:cubicBezTo>
                    <a:cubicBezTo>
                      <a:pt x="533" y="3810"/>
                      <a:pt x="424" y="3653"/>
                      <a:pt x="365" y="3485"/>
                    </a:cubicBezTo>
                    <a:cubicBezTo>
                      <a:pt x="277" y="3268"/>
                      <a:pt x="365" y="3130"/>
                      <a:pt x="602" y="3091"/>
                    </a:cubicBezTo>
                    <a:cubicBezTo>
                      <a:pt x="749" y="3071"/>
                      <a:pt x="897" y="3071"/>
                      <a:pt x="1055" y="3062"/>
                    </a:cubicBezTo>
                    <a:cubicBezTo>
                      <a:pt x="1380" y="3042"/>
                      <a:pt x="1469" y="2933"/>
                      <a:pt x="1439" y="2599"/>
                    </a:cubicBezTo>
                    <a:cubicBezTo>
                      <a:pt x="1390" y="2067"/>
                      <a:pt x="1350" y="1535"/>
                      <a:pt x="1331" y="1013"/>
                    </a:cubicBezTo>
                    <a:cubicBezTo>
                      <a:pt x="1321" y="825"/>
                      <a:pt x="1370" y="648"/>
                      <a:pt x="1409" y="471"/>
                    </a:cubicBezTo>
                    <a:cubicBezTo>
                      <a:pt x="1419" y="402"/>
                      <a:pt x="1478" y="333"/>
                      <a:pt x="1537" y="244"/>
                    </a:cubicBezTo>
                    <a:close/>
                    <a:moveTo>
                      <a:pt x="1538" y="0"/>
                    </a:moveTo>
                    <a:cubicBezTo>
                      <a:pt x="1398" y="0"/>
                      <a:pt x="1265" y="98"/>
                      <a:pt x="1183" y="284"/>
                    </a:cubicBezTo>
                    <a:cubicBezTo>
                      <a:pt x="1134" y="402"/>
                      <a:pt x="1084" y="540"/>
                      <a:pt x="1084" y="668"/>
                    </a:cubicBezTo>
                    <a:cubicBezTo>
                      <a:pt x="1084" y="1111"/>
                      <a:pt x="1094" y="1564"/>
                      <a:pt x="1104" y="2017"/>
                    </a:cubicBezTo>
                    <a:cubicBezTo>
                      <a:pt x="1114" y="2264"/>
                      <a:pt x="1153" y="2520"/>
                      <a:pt x="1173" y="2776"/>
                    </a:cubicBezTo>
                    <a:cubicBezTo>
                      <a:pt x="956" y="2786"/>
                      <a:pt x="779" y="2805"/>
                      <a:pt x="592" y="2815"/>
                    </a:cubicBezTo>
                    <a:cubicBezTo>
                      <a:pt x="198" y="2855"/>
                      <a:pt x="1" y="3130"/>
                      <a:pt x="89" y="3515"/>
                    </a:cubicBezTo>
                    <a:cubicBezTo>
                      <a:pt x="149" y="3820"/>
                      <a:pt x="355" y="4037"/>
                      <a:pt x="562" y="4244"/>
                    </a:cubicBezTo>
                    <a:cubicBezTo>
                      <a:pt x="759" y="4421"/>
                      <a:pt x="946" y="4598"/>
                      <a:pt x="1173" y="4805"/>
                    </a:cubicBezTo>
                    <a:cubicBezTo>
                      <a:pt x="927" y="4825"/>
                      <a:pt x="740" y="4835"/>
                      <a:pt x="552" y="4864"/>
                    </a:cubicBezTo>
                    <a:cubicBezTo>
                      <a:pt x="247" y="4933"/>
                      <a:pt x="139" y="5130"/>
                      <a:pt x="267" y="5426"/>
                    </a:cubicBezTo>
                    <a:cubicBezTo>
                      <a:pt x="316" y="5524"/>
                      <a:pt x="375" y="5623"/>
                      <a:pt x="444" y="5711"/>
                    </a:cubicBezTo>
                    <a:cubicBezTo>
                      <a:pt x="1094" y="6568"/>
                      <a:pt x="1991" y="7110"/>
                      <a:pt x="2887" y="7662"/>
                    </a:cubicBezTo>
                    <a:cubicBezTo>
                      <a:pt x="2976" y="7721"/>
                      <a:pt x="3025" y="7760"/>
                      <a:pt x="3015" y="7869"/>
                    </a:cubicBezTo>
                    <a:cubicBezTo>
                      <a:pt x="2946" y="8460"/>
                      <a:pt x="2887" y="9041"/>
                      <a:pt x="2838" y="9632"/>
                    </a:cubicBezTo>
                    <a:cubicBezTo>
                      <a:pt x="2828" y="9701"/>
                      <a:pt x="2897" y="9790"/>
                      <a:pt x="2936" y="9868"/>
                    </a:cubicBezTo>
                    <a:cubicBezTo>
                      <a:pt x="2986" y="9809"/>
                      <a:pt x="3074" y="9750"/>
                      <a:pt x="3084" y="9681"/>
                    </a:cubicBezTo>
                    <a:cubicBezTo>
                      <a:pt x="3153" y="9041"/>
                      <a:pt x="3202" y="8410"/>
                      <a:pt x="3271" y="7770"/>
                    </a:cubicBezTo>
                    <a:cubicBezTo>
                      <a:pt x="3281" y="7642"/>
                      <a:pt x="3320" y="7514"/>
                      <a:pt x="3370" y="7396"/>
                    </a:cubicBezTo>
                    <a:cubicBezTo>
                      <a:pt x="3724" y="6618"/>
                      <a:pt x="4118" y="5859"/>
                      <a:pt x="4443" y="5061"/>
                    </a:cubicBezTo>
                    <a:cubicBezTo>
                      <a:pt x="4640" y="4618"/>
                      <a:pt x="4788" y="4145"/>
                      <a:pt x="4759" y="3633"/>
                    </a:cubicBezTo>
                    <a:cubicBezTo>
                      <a:pt x="4759" y="3436"/>
                      <a:pt x="4680" y="3259"/>
                      <a:pt x="4493" y="3199"/>
                    </a:cubicBezTo>
                    <a:cubicBezTo>
                      <a:pt x="4428" y="3182"/>
                      <a:pt x="4357" y="3174"/>
                      <a:pt x="4285" y="3174"/>
                    </a:cubicBezTo>
                    <a:cubicBezTo>
                      <a:pt x="4193" y="3174"/>
                      <a:pt x="4099" y="3187"/>
                      <a:pt x="4010" y="3209"/>
                    </a:cubicBezTo>
                    <a:cubicBezTo>
                      <a:pt x="3843" y="3239"/>
                      <a:pt x="3685" y="3327"/>
                      <a:pt x="3498" y="3406"/>
                    </a:cubicBezTo>
                    <a:cubicBezTo>
                      <a:pt x="3508" y="3318"/>
                      <a:pt x="3517" y="3259"/>
                      <a:pt x="3517" y="3199"/>
                    </a:cubicBezTo>
                    <a:cubicBezTo>
                      <a:pt x="3577" y="2608"/>
                      <a:pt x="3655" y="2017"/>
                      <a:pt x="3675" y="1426"/>
                    </a:cubicBezTo>
                    <a:cubicBezTo>
                      <a:pt x="3689" y="1061"/>
                      <a:pt x="3538" y="871"/>
                      <a:pt x="3281" y="871"/>
                    </a:cubicBezTo>
                    <a:cubicBezTo>
                      <a:pt x="3179" y="871"/>
                      <a:pt x="3059" y="901"/>
                      <a:pt x="2926" y="963"/>
                    </a:cubicBezTo>
                    <a:cubicBezTo>
                      <a:pt x="2798" y="1013"/>
                      <a:pt x="2680" y="1091"/>
                      <a:pt x="2562" y="1160"/>
                    </a:cubicBezTo>
                    <a:cubicBezTo>
                      <a:pt x="2523" y="1180"/>
                      <a:pt x="2473" y="1200"/>
                      <a:pt x="2414" y="1219"/>
                    </a:cubicBezTo>
                    <a:cubicBezTo>
                      <a:pt x="2355" y="1101"/>
                      <a:pt x="2306" y="993"/>
                      <a:pt x="2257" y="894"/>
                    </a:cubicBezTo>
                    <a:cubicBezTo>
                      <a:pt x="2129" y="658"/>
                      <a:pt x="2010" y="412"/>
                      <a:pt x="1863" y="195"/>
                    </a:cubicBezTo>
                    <a:cubicBezTo>
                      <a:pt x="1766" y="63"/>
                      <a:pt x="1650" y="0"/>
                      <a:pt x="15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6"/>
              <p:cNvSpPr/>
              <p:nvPr/>
            </p:nvSpPr>
            <p:spPr>
              <a:xfrm flipH="1">
                <a:off x="8498971" y="655470"/>
                <a:ext cx="195505" cy="294376"/>
              </a:xfrm>
              <a:custGeom>
                <a:avLst/>
                <a:gdLst/>
                <a:ahLst/>
                <a:cxnLst/>
                <a:rect l="l" t="t" r="r" b="b"/>
                <a:pathLst>
                  <a:path w="4975" h="7490" extrusionOk="0">
                    <a:moveTo>
                      <a:pt x="1911" y="268"/>
                    </a:moveTo>
                    <a:cubicBezTo>
                      <a:pt x="1960" y="327"/>
                      <a:pt x="2000" y="376"/>
                      <a:pt x="2019" y="425"/>
                    </a:cubicBezTo>
                    <a:cubicBezTo>
                      <a:pt x="2670" y="1726"/>
                      <a:pt x="3330" y="3026"/>
                      <a:pt x="3960" y="4326"/>
                    </a:cubicBezTo>
                    <a:cubicBezTo>
                      <a:pt x="4206" y="4848"/>
                      <a:pt x="4413" y="5390"/>
                      <a:pt x="4620" y="5932"/>
                    </a:cubicBezTo>
                    <a:cubicBezTo>
                      <a:pt x="4719" y="6198"/>
                      <a:pt x="4699" y="6257"/>
                      <a:pt x="4453" y="6395"/>
                    </a:cubicBezTo>
                    <a:cubicBezTo>
                      <a:pt x="3970" y="6661"/>
                      <a:pt x="3477" y="6917"/>
                      <a:pt x="2965" y="7143"/>
                    </a:cubicBezTo>
                    <a:cubicBezTo>
                      <a:pt x="2847" y="7198"/>
                      <a:pt x="2747" y="7225"/>
                      <a:pt x="2660" y="7225"/>
                    </a:cubicBezTo>
                    <a:cubicBezTo>
                      <a:pt x="2476" y="7225"/>
                      <a:pt x="2350" y="7105"/>
                      <a:pt x="2236" y="6858"/>
                    </a:cubicBezTo>
                    <a:cubicBezTo>
                      <a:pt x="1596" y="5489"/>
                      <a:pt x="965" y="4109"/>
                      <a:pt x="335" y="2730"/>
                    </a:cubicBezTo>
                    <a:cubicBezTo>
                      <a:pt x="296" y="2652"/>
                      <a:pt x="305" y="2504"/>
                      <a:pt x="355" y="2425"/>
                    </a:cubicBezTo>
                    <a:cubicBezTo>
                      <a:pt x="818" y="1745"/>
                      <a:pt x="1300" y="1075"/>
                      <a:pt x="1773" y="396"/>
                    </a:cubicBezTo>
                    <a:cubicBezTo>
                      <a:pt x="1813" y="356"/>
                      <a:pt x="1862" y="317"/>
                      <a:pt x="1911" y="268"/>
                    </a:cubicBezTo>
                    <a:close/>
                    <a:moveTo>
                      <a:pt x="1910" y="0"/>
                    </a:moveTo>
                    <a:cubicBezTo>
                      <a:pt x="1796" y="0"/>
                      <a:pt x="1675" y="77"/>
                      <a:pt x="1566" y="228"/>
                    </a:cubicBezTo>
                    <a:cubicBezTo>
                      <a:pt x="1084" y="898"/>
                      <a:pt x="621" y="1568"/>
                      <a:pt x="148" y="2238"/>
                    </a:cubicBezTo>
                    <a:cubicBezTo>
                      <a:pt x="20" y="2425"/>
                      <a:pt x="0" y="2632"/>
                      <a:pt x="99" y="2849"/>
                    </a:cubicBezTo>
                    <a:cubicBezTo>
                      <a:pt x="404" y="3548"/>
                      <a:pt x="690" y="4247"/>
                      <a:pt x="1005" y="4937"/>
                    </a:cubicBezTo>
                    <a:cubicBezTo>
                      <a:pt x="1330" y="5646"/>
                      <a:pt x="1665" y="6346"/>
                      <a:pt x="2029" y="7035"/>
                    </a:cubicBezTo>
                    <a:cubicBezTo>
                      <a:pt x="2187" y="7343"/>
                      <a:pt x="2366" y="7490"/>
                      <a:pt x="2618" y="7490"/>
                    </a:cubicBezTo>
                    <a:cubicBezTo>
                      <a:pt x="2713" y="7490"/>
                      <a:pt x="2818" y="7469"/>
                      <a:pt x="2936" y="7429"/>
                    </a:cubicBezTo>
                    <a:cubicBezTo>
                      <a:pt x="3586" y="7222"/>
                      <a:pt x="4206" y="6937"/>
                      <a:pt x="4748" y="6513"/>
                    </a:cubicBezTo>
                    <a:cubicBezTo>
                      <a:pt x="4847" y="6424"/>
                      <a:pt x="4896" y="6286"/>
                      <a:pt x="4975" y="6158"/>
                    </a:cubicBezTo>
                    <a:cubicBezTo>
                      <a:pt x="4876" y="5863"/>
                      <a:pt x="4817" y="5587"/>
                      <a:pt x="4699" y="5331"/>
                    </a:cubicBezTo>
                    <a:cubicBezTo>
                      <a:pt x="3881" y="3637"/>
                      <a:pt x="3064" y="1952"/>
                      <a:pt x="2236" y="268"/>
                    </a:cubicBezTo>
                    <a:cubicBezTo>
                      <a:pt x="2149" y="89"/>
                      <a:pt x="2033" y="0"/>
                      <a:pt x="19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6"/>
              <p:cNvSpPr/>
              <p:nvPr/>
            </p:nvSpPr>
            <p:spPr>
              <a:xfrm flipH="1">
                <a:off x="8711495" y="829883"/>
                <a:ext cx="38747" cy="101793"/>
              </a:xfrm>
              <a:custGeom>
                <a:avLst/>
                <a:gdLst/>
                <a:ahLst/>
                <a:cxnLst/>
                <a:rect l="l" t="t" r="r" b="b"/>
                <a:pathLst>
                  <a:path w="986" h="2590" extrusionOk="0">
                    <a:moveTo>
                      <a:pt x="316" y="263"/>
                    </a:moveTo>
                    <a:cubicBezTo>
                      <a:pt x="375" y="312"/>
                      <a:pt x="464" y="351"/>
                      <a:pt x="493" y="420"/>
                    </a:cubicBezTo>
                    <a:cubicBezTo>
                      <a:pt x="670" y="745"/>
                      <a:pt x="798" y="1898"/>
                      <a:pt x="572" y="2321"/>
                    </a:cubicBezTo>
                    <a:cubicBezTo>
                      <a:pt x="257" y="1651"/>
                      <a:pt x="296" y="972"/>
                      <a:pt x="267" y="302"/>
                    </a:cubicBezTo>
                    <a:cubicBezTo>
                      <a:pt x="276" y="292"/>
                      <a:pt x="296" y="272"/>
                      <a:pt x="316" y="263"/>
                    </a:cubicBezTo>
                    <a:close/>
                    <a:moveTo>
                      <a:pt x="280" y="0"/>
                    </a:moveTo>
                    <a:cubicBezTo>
                      <a:pt x="128" y="0"/>
                      <a:pt x="39" y="84"/>
                      <a:pt x="30" y="263"/>
                    </a:cubicBezTo>
                    <a:cubicBezTo>
                      <a:pt x="20" y="578"/>
                      <a:pt x="1" y="893"/>
                      <a:pt x="50" y="1198"/>
                    </a:cubicBezTo>
                    <a:cubicBezTo>
                      <a:pt x="99" y="1592"/>
                      <a:pt x="198" y="1967"/>
                      <a:pt x="296" y="2341"/>
                    </a:cubicBezTo>
                    <a:cubicBezTo>
                      <a:pt x="333" y="2478"/>
                      <a:pt x="428" y="2589"/>
                      <a:pt x="575" y="2589"/>
                    </a:cubicBezTo>
                    <a:cubicBezTo>
                      <a:pt x="587" y="2589"/>
                      <a:pt x="599" y="2589"/>
                      <a:pt x="611" y="2587"/>
                    </a:cubicBezTo>
                    <a:cubicBezTo>
                      <a:pt x="779" y="2577"/>
                      <a:pt x="858" y="2440"/>
                      <a:pt x="887" y="2292"/>
                    </a:cubicBezTo>
                    <a:cubicBezTo>
                      <a:pt x="936" y="2065"/>
                      <a:pt x="946" y="1829"/>
                      <a:pt x="986" y="1504"/>
                    </a:cubicBezTo>
                    <a:cubicBezTo>
                      <a:pt x="927" y="1179"/>
                      <a:pt x="867" y="775"/>
                      <a:pt x="769" y="381"/>
                    </a:cubicBezTo>
                    <a:cubicBezTo>
                      <a:pt x="729" y="174"/>
                      <a:pt x="572" y="46"/>
                      <a:pt x="355" y="6"/>
                    </a:cubicBezTo>
                    <a:cubicBezTo>
                      <a:pt x="329" y="2"/>
                      <a:pt x="304" y="0"/>
                      <a:pt x="2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6"/>
              <p:cNvSpPr/>
              <p:nvPr/>
            </p:nvSpPr>
            <p:spPr>
              <a:xfrm flipH="1">
                <a:off x="8881821" y="951241"/>
                <a:ext cx="62758" cy="22520"/>
              </a:xfrm>
              <a:custGeom>
                <a:avLst/>
                <a:gdLst/>
                <a:ahLst/>
                <a:cxnLst/>
                <a:rect l="l" t="t" r="r" b="b"/>
                <a:pathLst>
                  <a:path w="1597" h="573" extrusionOk="0">
                    <a:moveTo>
                      <a:pt x="1369" y="0"/>
                    </a:moveTo>
                    <a:cubicBezTo>
                      <a:pt x="1362" y="0"/>
                      <a:pt x="1356" y="1"/>
                      <a:pt x="1350" y="2"/>
                    </a:cubicBezTo>
                    <a:cubicBezTo>
                      <a:pt x="1045" y="71"/>
                      <a:pt x="739" y="149"/>
                      <a:pt x="434" y="228"/>
                    </a:cubicBezTo>
                    <a:cubicBezTo>
                      <a:pt x="316" y="258"/>
                      <a:pt x="188" y="277"/>
                      <a:pt x="69" y="327"/>
                    </a:cubicBezTo>
                    <a:cubicBezTo>
                      <a:pt x="30" y="337"/>
                      <a:pt x="0" y="425"/>
                      <a:pt x="0" y="474"/>
                    </a:cubicBezTo>
                    <a:cubicBezTo>
                      <a:pt x="0" y="514"/>
                      <a:pt x="79" y="543"/>
                      <a:pt x="119" y="573"/>
                    </a:cubicBezTo>
                    <a:cubicBezTo>
                      <a:pt x="601" y="455"/>
                      <a:pt x="1054" y="346"/>
                      <a:pt x="1508" y="228"/>
                    </a:cubicBezTo>
                    <a:cubicBezTo>
                      <a:pt x="1547" y="218"/>
                      <a:pt x="1567" y="120"/>
                      <a:pt x="1596" y="61"/>
                    </a:cubicBezTo>
                    <a:cubicBezTo>
                      <a:pt x="1516" y="43"/>
                      <a:pt x="1435" y="0"/>
                      <a:pt x="13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6"/>
              <p:cNvSpPr/>
              <p:nvPr/>
            </p:nvSpPr>
            <p:spPr>
              <a:xfrm flipH="1">
                <a:off x="8772647" y="907893"/>
                <a:ext cx="64330" cy="20988"/>
              </a:xfrm>
              <a:custGeom>
                <a:avLst/>
                <a:gdLst/>
                <a:ahLst/>
                <a:cxnLst/>
                <a:rect l="l" t="t" r="r" b="b"/>
                <a:pathLst>
                  <a:path w="1637" h="534" extrusionOk="0">
                    <a:moveTo>
                      <a:pt x="1480" y="0"/>
                    </a:moveTo>
                    <a:cubicBezTo>
                      <a:pt x="1476" y="0"/>
                      <a:pt x="1472" y="1"/>
                      <a:pt x="1469" y="1"/>
                    </a:cubicBezTo>
                    <a:cubicBezTo>
                      <a:pt x="1025" y="80"/>
                      <a:pt x="582" y="169"/>
                      <a:pt x="139" y="267"/>
                    </a:cubicBezTo>
                    <a:cubicBezTo>
                      <a:pt x="90" y="277"/>
                      <a:pt x="50" y="366"/>
                      <a:pt x="1" y="425"/>
                    </a:cubicBezTo>
                    <a:cubicBezTo>
                      <a:pt x="50" y="464"/>
                      <a:pt x="99" y="504"/>
                      <a:pt x="139" y="533"/>
                    </a:cubicBezTo>
                    <a:cubicBezTo>
                      <a:pt x="622" y="425"/>
                      <a:pt x="1075" y="336"/>
                      <a:pt x="1518" y="238"/>
                    </a:cubicBezTo>
                    <a:cubicBezTo>
                      <a:pt x="1567" y="228"/>
                      <a:pt x="1597" y="139"/>
                      <a:pt x="1636" y="90"/>
                    </a:cubicBezTo>
                    <a:cubicBezTo>
                      <a:pt x="1582" y="54"/>
                      <a:pt x="1527" y="0"/>
                      <a:pt x="14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p:nvPr/>
            </p:nvSpPr>
            <p:spPr>
              <a:xfrm flipH="1">
                <a:off x="8787384" y="933084"/>
                <a:ext cx="58868" cy="17490"/>
              </a:xfrm>
              <a:custGeom>
                <a:avLst/>
                <a:gdLst/>
                <a:ahLst/>
                <a:cxnLst/>
                <a:rect l="l" t="t" r="r" b="b"/>
                <a:pathLst>
                  <a:path w="1498" h="445" extrusionOk="0">
                    <a:moveTo>
                      <a:pt x="1360" y="1"/>
                    </a:moveTo>
                    <a:cubicBezTo>
                      <a:pt x="927" y="70"/>
                      <a:pt x="532" y="129"/>
                      <a:pt x="138" y="198"/>
                    </a:cubicBezTo>
                    <a:cubicBezTo>
                      <a:pt x="89" y="208"/>
                      <a:pt x="50" y="286"/>
                      <a:pt x="1" y="336"/>
                    </a:cubicBezTo>
                    <a:cubicBezTo>
                      <a:pt x="66" y="373"/>
                      <a:pt x="130" y="445"/>
                      <a:pt x="187" y="445"/>
                    </a:cubicBezTo>
                    <a:cubicBezTo>
                      <a:pt x="191" y="445"/>
                      <a:pt x="194" y="445"/>
                      <a:pt x="198" y="444"/>
                    </a:cubicBezTo>
                    <a:cubicBezTo>
                      <a:pt x="582" y="395"/>
                      <a:pt x="966" y="336"/>
                      <a:pt x="1340" y="267"/>
                    </a:cubicBezTo>
                    <a:cubicBezTo>
                      <a:pt x="1399" y="247"/>
                      <a:pt x="1439" y="168"/>
                      <a:pt x="1498" y="119"/>
                    </a:cubicBezTo>
                    <a:cubicBezTo>
                      <a:pt x="1439" y="79"/>
                      <a:pt x="1390" y="30"/>
                      <a:pt x="13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6"/>
              <p:cNvSpPr/>
              <p:nvPr/>
            </p:nvSpPr>
            <p:spPr>
              <a:xfrm flipH="1">
                <a:off x="8817571" y="703534"/>
                <a:ext cx="147916" cy="78723"/>
              </a:xfrm>
              <a:custGeom>
                <a:avLst/>
                <a:gdLst/>
                <a:ahLst/>
                <a:cxnLst/>
                <a:rect l="l" t="t" r="r" b="b"/>
                <a:pathLst>
                  <a:path w="3764" h="2003" extrusionOk="0">
                    <a:moveTo>
                      <a:pt x="3537" y="0"/>
                    </a:moveTo>
                    <a:cubicBezTo>
                      <a:pt x="3498" y="0"/>
                      <a:pt x="3448" y="40"/>
                      <a:pt x="3409" y="59"/>
                    </a:cubicBezTo>
                    <a:cubicBezTo>
                      <a:pt x="2719" y="414"/>
                      <a:pt x="2030" y="769"/>
                      <a:pt x="1340" y="1133"/>
                    </a:cubicBezTo>
                    <a:cubicBezTo>
                      <a:pt x="926" y="1340"/>
                      <a:pt x="523" y="1547"/>
                      <a:pt x="119" y="1773"/>
                    </a:cubicBezTo>
                    <a:cubicBezTo>
                      <a:pt x="60" y="1803"/>
                      <a:pt x="40" y="1911"/>
                      <a:pt x="1" y="1980"/>
                    </a:cubicBezTo>
                    <a:cubicBezTo>
                      <a:pt x="61" y="1987"/>
                      <a:pt x="122" y="2003"/>
                      <a:pt x="176" y="2003"/>
                    </a:cubicBezTo>
                    <a:cubicBezTo>
                      <a:pt x="201" y="2003"/>
                      <a:pt x="225" y="1999"/>
                      <a:pt x="247" y="1990"/>
                    </a:cubicBezTo>
                    <a:cubicBezTo>
                      <a:pt x="789" y="1724"/>
                      <a:pt x="1321" y="1448"/>
                      <a:pt x="1852" y="1172"/>
                    </a:cubicBezTo>
                    <a:cubicBezTo>
                      <a:pt x="2404" y="887"/>
                      <a:pt x="2956" y="601"/>
                      <a:pt x="3507" y="315"/>
                    </a:cubicBezTo>
                    <a:cubicBezTo>
                      <a:pt x="3586" y="276"/>
                      <a:pt x="3645" y="207"/>
                      <a:pt x="3764" y="109"/>
                    </a:cubicBezTo>
                    <a:cubicBezTo>
                      <a:pt x="3655" y="59"/>
                      <a:pt x="3596" y="20"/>
                      <a:pt x="3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flipH="1">
                <a:off x="8766475" y="602848"/>
                <a:ext cx="25583" cy="80216"/>
              </a:xfrm>
              <a:custGeom>
                <a:avLst/>
                <a:gdLst/>
                <a:ahLst/>
                <a:cxnLst/>
                <a:rect l="l" t="t" r="r" b="b"/>
                <a:pathLst>
                  <a:path w="651" h="2041" extrusionOk="0">
                    <a:moveTo>
                      <a:pt x="267" y="316"/>
                    </a:moveTo>
                    <a:cubicBezTo>
                      <a:pt x="405" y="750"/>
                      <a:pt x="375" y="1183"/>
                      <a:pt x="306" y="1626"/>
                    </a:cubicBezTo>
                    <a:cubicBezTo>
                      <a:pt x="276" y="1193"/>
                      <a:pt x="247" y="760"/>
                      <a:pt x="217" y="316"/>
                    </a:cubicBezTo>
                    <a:close/>
                    <a:moveTo>
                      <a:pt x="223" y="0"/>
                    </a:moveTo>
                    <a:cubicBezTo>
                      <a:pt x="218" y="0"/>
                      <a:pt x="213" y="1"/>
                      <a:pt x="208" y="1"/>
                    </a:cubicBezTo>
                    <a:cubicBezTo>
                      <a:pt x="129" y="1"/>
                      <a:pt x="1" y="149"/>
                      <a:pt x="1" y="228"/>
                    </a:cubicBezTo>
                    <a:cubicBezTo>
                      <a:pt x="11" y="750"/>
                      <a:pt x="50" y="1272"/>
                      <a:pt x="99" y="1794"/>
                    </a:cubicBezTo>
                    <a:cubicBezTo>
                      <a:pt x="109" y="1922"/>
                      <a:pt x="178" y="2040"/>
                      <a:pt x="336" y="2040"/>
                    </a:cubicBezTo>
                    <a:cubicBezTo>
                      <a:pt x="493" y="2040"/>
                      <a:pt x="562" y="1912"/>
                      <a:pt x="582" y="1784"/>
                    </a:cubicBezTo>
                    <a:cubicBezTo>
                      <a:pt x="611" y="1557"/>
                      <a:pt x="621" y="1321"/>
                      <a:pt x="651" y="1094"/>
                    </a:cubicBezTo>
                    <a:lnTo>
                      <a:pt x="631" y="1094"/>
                    </a:lnTo>
                    <a:cubicBezTo>
                      <a:pt x="631" y="1006"/>
                      <a:pt x="641" y="907"/>
                      <a:pt x="631" y="819"/>
                    </a:cubicBezTo>
                    <a:cubicBezTo>
                      <a:pt x="592" y="602"/>
                      <a:pt x="572" y="375"/>
                      <a:pt x="493" y="168"/>
                    </a:cubicBezTo>
                    <a:cubicBezTo>
                      <a:pt x="465" y="84"/>
                      <a:pt x="322" y="0"/>
                      <a:pt x="2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flipH="1">
                <a:off x="8825307" y="672133"/>
                <a:ext cx="30220" cy="20280"/>
              </a:xfrm>
              <a:custGeom>
                <a:avLst/>
                <a:gdLst/>
                <a:ahLst/>
                <a:cxnLst/>
                <a:rect l="l" t="t" r="r" b="b"/>
                <a:pathLst>
                  <a:path w="769" h="516" extrusionOk="0">
                    <a:moveTo>
                      <a:pt x="618" y="0"/>
                    </a:moveTo>
                    <a:cubicBezTo>
                      <a:pt x="616" y="0"/>
                      <a:pt x="613" y="1"/>
                      <a:pt x="611" y="1"/>
                    </a:cubicBezTo>
                    <a:cubicBezTo>
                      <a:pt x="414" y="100"/>
                      <a:pt x="217" y="198"/>
                      <a:pt x="30" y="317"/>
                    </a:cubicBezTo>
                    <a:cubicBezTo>
                      <a:pt x="0" y="326"/>
                      <a:pt x="0" y="415"/>
                      <a:pt x="10" y="454"/>
                    </a:cubicBezTo>
                    <a:cubicBezTo>
                      <a:pt x="19" y="481"/>
                      <a:pt x="83" y="515"/>
                      <a:pt x="110" y="515"/>
                    </a:cubicBezTo>
                    <a:cubicBezTo>
                      <a:pt x="113" y="515"/>
                      <a:pt x="116" y="515"/>
                      <a:pt x="118" y="514"/>
                    </a:cubicBezTo>
                    <a:cubicBezTo>
                      <a:pt x="325" y="405"/>
                      <a:pt x="522" y="297"/>
                      <a:pt x="709" y="188"/>
                    </a:cubicBezTo>
                    <a:cubicBezTo>
                      <a:pt x="729" y="179"/>
                      <a:pt x="739" y="139"/>
                      <a:pt x="768" y="80"/>
                    </a:cubicBezTo>
                    <a:cubicBezTo>
                      <a:pt x="714" y="53"/>
                      <a:pt x="651" y="0"/>
                      <a:pt x="6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p:nvPr/>
            </p:nvSpPr>
            <p:spPr>
              <a:xfrm flipH="1">
                <a:off x="8776141" y="615266"/>
                <a:ext cx="7388" cy="51526"/>
              </a:xfrm>
              <a:custGeom>
                <a:avLst/>
                <a:gdLst/>
                <a:ahLst/>
                <a:cxnLst/>
                <a:rect l="l" t="t" r="r" b="b"/>
                <a:pathLst>
                  <a:path w="188" h="1311" extrusionOk="0">
                    <a:moveTo>
                      <a:pt x="0" y="0"/>
                    </a:moveTo>
                    <a:cubicBezTo>
                      <a:pt x="30" y="444"/>
                      <a:pt x="59" y="877"/>
                      <a:pt x="89" y="1310"/>
                    </a:cubicBezTo>
                    <a:cubicBezTo>
                      <a:pt x="158" y="867"/>
                      <a:pt x="188" y="434"/>
                      <a:pt x="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6"/>
              <p:cNvSpPr/>
              <p:nvPr/>
            </p:nvSpPr>
            <p:spPr>
              <a:xfrm flipH="1">
                <a:off x="8554691" y="766139"/>
                <a:ext cx="73211" cy="150686"/>
              </a:xfrm>
              <a:custGeom>
                <a:avLst/>
                <a:gdLst/>
                <a:ahLst/>
                <a:cxnLst/>
                <a:rect l="l" t="t" r="r" b="b"/>
                <a:pathLst>
                  <a:path w="1863" h="3834" extrusionOk="0">
                    <a:moveTo>
                      <a:pt x="128" y="1"/>
                    </a:moveTo>
                    <a:cubicBezTo>
                      <a:pt x="108" y="1"/>
                      <a:pt x="85" y="8"/>
                      <a:pt x="59" y="23"/>
                    </a:cubicBezTo>
                    <a:cubicBezTo>
                      <a:pt x="20" y="52"/>
                      <a:pt x="0" y="180"/>
                      <a:pt x="30" y="239"/>
                    </a:cubicBezTo>
                    <a:cubicBezTo>
                      <a:pt x="532" y="1382"/>
                      <a:pt x="1035" y="2515"/>
                      <a:pt x="1537" y="3658"/>
                    </a:cubicBezTo>
                    <a:cubicBezTo>
                      <a:pt x="1557" y="3707"/>
                      <a:pt x="1586" y="3766"/>
                      <a:pt x="1626" y="3805"/>
                    </a:cubicBezTo>
                    <a:cubicBezTo>
                      <a:pt x="1654" y="3819"/>
                      <a:pt x="1691" y="3833"/>
                      <a:pt x="1728" y="3833"/>
                    </a:cubicBezTo>
                    <a:cubicBezTo>
                      <a:pt x="1744" y="3833"/>
                      <a:pt x="1759" y="3831"/>
                      <a:pt x="1773" y="3825"/>
                    </a:cubicBezTo>
                    <a:cubicBezTo>
                      <a:pt x="1803" y="3815"/>
                      <a:pt x="1833" y="3756"/>
                      <a:pt x="1862" y="3727"/>
                    </a:cubicBezTo>
                    <a:cubicBezTo>
                      <a:pt x="1833" y="3658"/>
                      <a:pt x="1813" y="3608"/>
                      <a:pt x="1793" y="3559"/>
                    </a:cubicBezTo>
                    <a:cubicBezTo>
                      <a:pt x="1714" y="3392"/>
                      <a:pt x="1636" y="3224"/>
                      <a:pt x="1567" y="3057"/>
                    </a:cubicBezTo>
                    <a:cubicBezTo>
                      <a:pt x="1133" y="2091"/>
                      <a:pt x="700" y="1126"/>
                      <a:pt x="276" y="161"/>
                    </a:cubicBezTo>
                    <a:cubicBezTo>
                      <a:pt x="238" y="84"/>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6"/>
              <p:cNvSpPr/>
              <p:nvPr/>
            </p:nvSpPr>
            <p:spPr>
              <a:xfrm flipH="1">
                <a:off x="8534569" y="754584"/>
                <a:ext cx="69714" cy="137912"/>
              </a:xfrm>
              <a:custGeom>
                <a:avLst/>
                <a:gdLst/>
                <a:ahLst/>
                <a:cxnLst/>
                <a:rect l="l" t="t" r="r" b="b"/>
                <a:pathLst>
                  <a:path w="1774" h="3509" extrusionOk="0">
                    <a:moveTo>
                      <a:pt x="122" y="0"/>
                    </a:moveTo>
                    <a:cubicBezTo>
                      <a:pt x="117" y="0"/>
                      <a:pt x="113" y="1"/>
                      <a:pt x="109" y="1"/>
                    </a:cubicBezTo>
                    <a:cubicBezTo>
                      <a:pt x="69" y="1"/>
                      <a:pt x="30" y="80"/>
                      <a:pt x="0" y="120"/>
                    </a:cubicBezTo>
                    <a:cubicBezTo>
                      <a:pt x="30" y="208"/>
                      <a:pt x="50" y="267"/>
                      <a:pt x="69" y="327"/>
                    </a:cubicBezTo>
                    <a:cubicBezTo>
                      <a:pt x="315" y="859"/>
                      <a:pt x="552" y="1390"/>
                      <a:pt x="798" y="1922"/>
                    </a:cubicBezTo>
                    <a:cubicBezTo>
                      <a:pt x="1035" y="2415"/>
                      <a:pt x="1261" y="2907"/>
                      <a:pt x="1507" y="3390"/>
                    </a:cubicBezTo>
                    <a:cubicBezTo>
                      <a:pt x="1537" y="3449"/>
                      <a:pt x="1645" y="3469"/>
                      <a:pt x="1714" y="3508"/>
                    </a:cubicBezTo>
                    <a:cubicBezTo>
                      <a:pt x="1724" y="3439"/>
                      <a:pt x="1773" y="3351"/>
                      <a:pt x="1744" y="3292"/>
                    </a:cubicBezTo>
                    <a:cubicBezTo>
                      <a:pt x="1251" y="2218"/>
                      <a:pt x="759" y="1154"/>
                      <a:pt x="256" y="80"/>
                    </a:cubicBezTo>
                    <a:cubicBezTo>
                      <a:pt x="238" y="44"/>
                      <a:pt x="171" y="0"/>
                      <a:pt x="1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6"/>
              <p:cNvSpPr/>
              <p:nvPr/>
            </p:nvSpPr>
            <p:spPr>
              <a:xfrm flipH="1">
                <a:off x="8614307" y="702433"/>
                <a:ext cx="50144" cy="66225"/>
              </a:xfrm>
              <a:custGeom>
                <a:avLst/>
                <a:gdLst/>
                <a:ahLst/>
                <a:cxnLst/>
                <a:rect l="l" t="t" r="r" b="b"/>
                <a:pathLst>
                  <a:path w="1276" h="1685" extrusionOk="0">
                    <a:moveTo>
                      <a:pt x="970" y="284"/>
                    </a:moveTo>
                    <a:cubicBezTo>
                      <a:pt x="881" y="718"/>
                      <a:pt x="664" y="1072"/>
                      <a:pt x="300" y="1319"/>
                    </a:cubicBezTo>
                    <a:cubicBezTo>
                      <a:pt x="418" y="905"/>
                      <a:pt x="704" y="600"/>
                      <a:pt x="970" y="284"/>
                    </a:cubicBezTo>
                    <a:close/>
                    <a:moveTo>
                      <a:pt x="990" y="0"/>
                    </a:moveTo>
                    <a:cubicBezTo>
                      <a:pt x="921" y="0"/>
                      <a:pt x="836" y="27"/>
                      <a:pt x="802" y="68"/>
                    </a:cubicBezTo>
                    <a:cubicBezTo>
                      <a:pt x="576" y="343"/>
                      <a:pt x="359" y="619"/>
                      <a:pt x="172" y="925"/>
                    </a:cubicBezTo>
                    <a:cubicBezTo>
                      <a:pt x="83" y="1072"/>
                      <a:pt x="34" y="1260"/>
                      <a:pt x="14" y="1437"/>
                    </a:cubicBezTo>
                    <a:cubicBezTo>
                      <a:pt x="0" y="1590"/>
                      <a:pt x="80" y="1684"/>
                      <a:pt x="194" y="1684"/>
                    </a:cubicBezTo>
                    <a:cubicBezTo>
                      <a:pt x="242" y="1684"/>
                      <a:pt x="294" y="1668"/>
                      <a:pt x="349" y="1634"/>
                    </a:cubicBezTo>
                    <a:cubicBezTo>
                      <a:pt x="507" y="1526"/>
                      <a:pt x="655" y="1397"/>
                      <a:pt x="783" y="1260"/>
                    </a:cubicBezTo>
                    <a:cubicBezTo>
                      <a:pt x="1019" y="994"/>
                      <a:pt x="1186" y="688"/>
                      <a:pt x="1275" y="265"/>
                    </a:cubicBezTo>
                    <a:cubicBezTo>
                      <a:pt x="1216" y="196"/>
                      <a:pt x="1167" y="77"/>
                      <a:pt x="1068" y="18"/>
                    </a:cubicBezTo>
                    <a:cubicBezTo>
                      <a:pt x="1050" y="6"/>
                      <a:pt x="1021" y="0"/>
                      <a:pt x="9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6"/>
              <p:cNvSpPr/>
              <p:nvPr/>
            </p:nvSpPr>
            <p:spPr>
              <a:xfrm flipH="1">
                <a:off x="8626332" y="713595"/>
                <a:ext cx="26369" cy="40678"/>
              </a:xfrm>
              <a:custGeom>
                <a:avLst/>
                <a:gdLst/>
                <a:ahLst/>
                <a:cxnLst/>
                <a:rect l="l" t="t" r="r" b="b"/>
                <a:pathLst>
                  <a:path w="671" h="1035" extrusionOk="0">
                    <a:moveTo>
                      <a:pt x="671" y="0"/>
                    </a:moveTo>
                    <a:lnTo>
                      <a:pt x="671" y="0"/>
                    </a:lnTo>
                    <a:cubicBezTo>
                      <a:pt x="405" y="316"/>
                      <a:pt x="119" y="621"/>
                      <a:pt x="1" y="1035"/>
                    </a:cubicBezTo>
                    <a:cubicBezTo>
                      <a:pt x="365" y="788"/>
                      <a:pt x="582" y="434"/>
                      <a:pt x="6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sp>
        <p:nvSpPr>
          <p:cNvPr id="131" name="Google Shape;131;p17"/>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7"/>
          <p:cNvSpPr txBox="1">
            <a:spLocks noGrp="1"/>
          </p:cNvSpPr>
          <p:nvPr>
            <p:ph type="title"/>
          </p:nvPr>
        </p:nvSpPr>
        <p:spPr>
          <a:xfrm>
            <a:off x="720000" y="445025"/>
            <a:ext cx="4549500" cy="10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3" name="Google Shape;133;p17"/>
          <p:cNvSpPr txBox="1">
            <a:spLocks noGrp="1"/>
          </p:cNvSpPr>
          <p:nvPr>
            <p:ph type="body" idx="1"/>
          </p:nvPr>
        </p:nvSpPr>
        <p:spPr>
          <a:xfrm>
            <a:off x="715100" y="1714613"/>
            <a:ext cx="3908400" cy="2192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Clr>
                <a:srgbClr val="E76A28"/>
              </a:buClr>
              <a:buSzPts val="1200"/>
              <a:buFont typeface="Nunito Light"/>
              <a:buChar char="○"/>
              <a:defRPr/>
            </a:lvl2pPr>
            <a:lvl3pPr marL="1371600" lvl="2" indent="-304800" algn="l">
              <a:lnSpc>
                <a:spcPct val="100000"/>
              </a:lnSpc>
              <a:spcBef>
                <a:spcPts val="0"/>
              </a:spcBef>
              <a:spcAft>
                <a:spcPts val="0"/>
              </a:spcAft>
              <a:buClr>
                <a:srgbClr val="E76A28"/>
              </a:buClr>
              <a:buSzPts val="1200"/>
              <a:buFont typeface="Nunito Light"/>
              <a:buChar char="■"/>
              <a:defRPr/>
            </a:lvl3pPr>
            <a:lvl4pPr marL="1828800" lvl="3" indent="-304800" algn="l">
              <a:lnSpc>
                <a:spcPct val="100000"/>
              </a:lnSpc>
              <a:spcBef>
                <a:spcPts val="0"/>
              </a:spcBef>
              <a:spcAft>
                <a:spcPts val="0"/>
              </a:spcAft>
              <a:buClr>
                <a:srgbClr val="E76A28"/>
              </a:buClr>
              <a:buSzPts val="1200"/>
              <a:buFont typeface="Nunito Light"/>
              <a:buChar char="●"/>
              <a:defRPr/>
            </a:lvl4pPr>
            <a:lvl5pPr marL="2286000" lvl="4" indent="-304800" algn="l">
              <a:lnSpc>
                <a:spcPct val="100000"/>
              </a:lnSpc>
              <a:spcBef>
                <a:spcPts val="0"/>
              </a:spcBef>
              <a:spcAft>
                <a:spcPts val="0"/>
              </a:spcAft>
              <a:buClr>
                <a:srgbClr val="E76A28"/>
              </a:buClr>
              <a:buSzPts val="1200"/>
              <a:buFont typeface="Nunito Light"/>
              <a:buChar char="○"/>
              <a:defRPr/>
            </a:lvl5pPr>
            <a:lvl6pPr marL="2743200" lvl="5" indent="-304800" algn="l">
              <a:lnSpc>
                <a:spcPct val="100000"/>
              </a:lnSpc>
              <a:spcBef>
                <a:spcPts val="0"/>
              </a:spcBef>
              <a:spcAft>
                <a:spcPts val="0"/>
              </a:spcAft>
              <a:buClr>
                <a:srgbClr val="999999"/>
              </a:buClr>
              <a:buSzPts val="1200"/>
              <a:buFont typeface="Nunito Light"/>
              <a:buChar char="■"/>
              <a:defRPr/>
            </a:lvl6pPr>
            <a:lvl7pPr marL="3200400" lvl="6" indent="-304800" algn="l">
              <a:lnSpc>
                <a:spcPct val="100000"/>
              </a:lnSpc>
              <a:spcBef>
                <a:spcPts val="0"/>
              </a:spcBef>
              <a:spcAft>
                <a:spcPts val="0"/>
              </a:spcAft>
              <a:buClr>
                <a:srgbClr val="999999"/>
              </a:buClr>
              <a:buSzPts val="1200"/>
              <a:buFont typeface="Nunito Light"/>
              <a:buChar char="●"/>
              <a:defRPr/>
            </a:lvl7pPr>
            <a:lvl8pPr marL="3657600" lvl="7" indent="-304800" algn="l">
              <a:lnSpc>
                <a:spcPct val="100000"/>
              </a:lnSpc>
              <a:spcBef>
                <a:spcPts val="0"/>
              </a:spcBef>
              <a:spcAft>
                <a:spcPts val="0"/>
              </a:spcAft>
              <a:buClr>
                <a:srgbClr val="999999"/>
              </a:buClr>
              <a:buSzPts val="1200"/>
              <a:buFont typeface="Nunito Light"/>
              <a:buChar char="○"/>
              <a:defRPr/>
            </a:lvl8pPr>
            <a:lvl9pPr marL="4114800" lvl="8" indent="-304800" algn="l">
              <a:lnSpc>
                <a:spcPct val="100000"/>
              </a:lnSpc>
              <a:spcBef>
                <a:spcPts val="0"/>
              </a:spcBef>
              <a:spcAft>
                <a:spcPts val="0"/>
              </a:spcAft>
              <a:buClr>
                <a:srgbClr val="999999"/>
              </a:buClr>
              <a:buSzPts val="1200"/>
              <a:buFont typeface="Nunito Light"/>
              <a:buChar char="■"/>
              <a:defRPr/>
            </a:lvl9pPr>
          </a:lstStyle>
          <a:p>
            <a:endParaRPr/>
          </a:p>
        </p:txBody>
      </p:sp>
      <p:sp>
        <p:nvSpPr>
          <p:cNvPr id="134" name="Google Shape;134;p17"/>
          <p:cNvSpPr>
            <a:spLocks noGrp="1"/>
          </p:cNvSpPr>
          <p:nvPr>
            <p:ph type="pic" idx="2"/>
          </p:nvPr>
        </p:nvSpPr>
        <p:spPr>
          <a:xfrm>
            <a:off x="5976925" y="562350"/>
            <a:ext cx="2652300" cy="40188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18"/>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txBox="1">
            <a:spLocks noGrp="1"/>
          </p:cNvSpPr>
          <p:nvPr>
            <p:ph type="title"/>
          </p:nvPr>
        </p:nvSpPr>
        <p:spPr>
          <a:xfrm>
            <a:off x="962988" y="2530888"/>
            <a:ext cx="2816100" cy="1332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38" name="Google Shape;138;p18"/>
          <p:cNvSpPr txBox="1">
            <a:spLocks noGrp="1"/>
          </p:cNvSpPr>
          <p:nvPr>
            <p:ph type="title" idx="2"/>
          </p:nvPr>
        </p:nvSpPr>
        <p:spPr>
          <a:xfrm>
            <a:off x="1826088" y="1280608"/>
            <a:ext cx="1089900" cy="10278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19"/>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9"/>
          <p:cNvSpPr txBox="1">
            <a:spLocks noGrp="1"/>
          </p:cNvSpPr>
          <p:nvPr>
            <p:ph type="subTitle" idx="1"/>
          </p:nvPr>
        </p:nvSpPr>
        <p:spPr>
          <a:xfrm>
            <a:off x="1290775" y="2098125"/>
            <a:ext cx="2907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42" name="Google Shape;142;p19"/>
          <p:cNvSpPr txBox="1">
            <a:spLocks noGrp="1"/>
          </p:cNvSpPr>
          <p:nvPr>
            <p:ph type="subTitle" idx="2"/>
          </p:nvPr>
        </p:nvSpPr>
        <p:spPr>
          <a:xfrm>
            <a:off x="4945650" y="2098125"/>
            <a:ext cx="2907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43" name="Google Shape;143;p19"/>
          <p:cNvSpPr txBox="1">
            <a:spLocks noGrp="1"/>
          </p:cNvSpPr>
          <p:nvPr>
            <p:ph type="subTitle" idx="3"/>
          </p:nvPr>
        </p:nvSpPr>
        <p:spPr>
          <a:xfrm>
            <a:off x="1290775" y="2477325"/>
            <a:ext cx="2907600" cy="174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4" name="Google Shape;144;p19"/>
          <p:cNvSpPr txBox="1">
            <a:spLocks noGrp="1"/>
          </p:cNvSpPr>
          <p:nvPr>
            <p:ph type="subTitle" idx="4"/>
          </p:nvPr>
        </p:nvSpPr>
        <p:spPr>
          <a:xfrm>
            <a:off x="4945650" y="2477325"/>
            <a:ext cx="2907600" cy="174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5" name="Google Shape;145;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46" name="Google Shape;146;p19"/>
          <p:cNvGrpSpPr/>
          <p:nvPr/>
        </p:nvGrpSpPr>
        <p:grpSpPr>
          <a:xfrm>
            <a:off x="8418023" y="1463913"/>
            <a:ext cx="546451" cy="537612"/>
            <a:chOff x="8418023" y="1463913"/>
            <a:chExt cx="546451" cy="537612"/>
          </a:xfrm>
        </p:grpSpPr>
        <p:sp>
          <p:nvSpPr>
            <p:cNvPr id="147" name="Google Shape;147;p19"/>
            <p:cNvSpPr/>
            <p:nvPr/>
          </p:nvSpPr>
          <p:spPr>
            <a:xfrm>
              <a:off x="8418023" y="1463913"/>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9"/>
            <p:cNvSpPr/>
            <p:nvPr/>
          </p:nvSpPr>
          <p:spPr>
            <a:xfrm>
              <a:off x="8481095" y="1503276"/>
              <a:ext cx="420296" cy="458862"/>
            </a:xfrm>
            <a:custGeom>
              <a:avLst/>
              <a:gdLst/>
              <a:ahLst/>
              <a:cxnLst/>
              <a:rect l="l" t="t" r="r" b="b"/>
              <a:pathLst>
                <a:path w="4049" h="4420" extrusionOk="0">
                  <a:moveTo>
                    <a:pt x="1990" y="129"/>
                  </a:moveTo>
                  <a:cubicBezTo>
                    <a:pt x="2049" y="178"/>
                    <a:pt x="2108" y="217"/>
                    <a:pt x="2197" y="286"/>
                  </a:cubicBezTo>
                  <a:cubicBezTo>
                    <a:pt x="2044" y="328"/>
                    <a:pt x="1925" y="429"/>
                    <a:pt x="1778" y="429"/>
                  </a:cubicBezTo>
                  <a:cubicBezTo>
                    <a:pt x="1717" y="429"/>
                    <a:pt x="1651" y="411"/>
                    <a:pt x="1576" y="365"/>
                  </a:cubicBezTo>
                  <a:cubicBezTo>
                    <a:pt x="1606" y="345"/>
                    <a:pt x="1635" y="335"/>
                    <a:pt x="1665" y="326"/>
                  </a:cubicBezTo>
                  <a:cubicBezTo>
                    <a:pt x="1773" y="266"/>
                    <a:pt x="1872" y="198"/>
                    <a:pt x="1990" y="129"/>
                  </a:cubicBezTo>
                  <a:close/>
                  <a:moveTo>
                    <a:pt x="2768" y="385"/>
                  </a:moveTo>
                  <a:lnTo>
                    <a:pt x="2768" y="385"/>
                  </a:lnTo>
                  <a:cubicBezTo>
                    <a:pt x="2778" y="572"/>
                    <a:pt x="2739" y="700"/>
                    <a:pt x="2660" y="798"/>
                  </a:cubicBezTo>
                  <a:cubicBezTo>
                    <a:pt x="2512" y="789"/>
                    <a:pt x="2384" y="789"/>
                    <a:pt x="2256" y="769"/>
                  </a:cubicBezTo>
                  <a:cubicBezTo>
                    <a:pt x="2217" y="769"/>
                    <a:pt x="2167" y="739"/>
                    <a:pt x="2138" y="710"/>
                  </a:cubicBezTo>
                  <a:cubicBezTo>
                    <a:pt x="2079" y="641"/>
                    <a:pt x="2029" y="562"/>
                    <a:pt x="1970" y="473"/>
                  </a:cubicBezTo>
                  <a:cubicBezTo>
                    <a:pt x="2106" y="405"/>
                    <a:pt x="2248" y="396"/>
                    <a:pt x="2391" y="396"/>
                  </a:cubicBezTo>
                  <a:cubicBezTo>
                    <a:pt x="2447" y="396"/>
                    <a:pt x="2504" y="397"/>
                    <a:pt x="2560" y="397"/>
                  </a:cubicBezTo>
                  <a:cubicBezTo>
                    <a:pt x="2630" y="397"/>
                    <a:pt x="2699" y="395"/>
                    <a:pt x="2768" y="385"/>
                  </a:cubicBezTo>
                  <a:close/>
                  <a:moveTo>
                    <a:pt x="775" y="627"/>
                  </a:moveTo>
                  <a:cubicBezTo>
                    <a:pt x="866" y="627"/>
                    <a:pt x="954" y="644"/>
                    <a:pt x="1034" y="700"/>
                  </a:cubicBezTo>
                  <a:cubicBezTo>
                    <a:pt x="985" y="838"/>
                    <a:pt x="857" y="769"/>
                    <a:pt x="768" y="808"/>
                  </a:cubicBezTo>
                  <a:cubicBezTo>
                    <a:pt x="690" y="848"/>
                    <a:pt x="601" y="877"/>
                    <a:pt x="483" y="926"/>
                  </a:cubicBezTo>
                  <a:cubicBezTo>
                    <a:pt x="532" y="818"/>
                    <a:pt x="571" y="739"/>
                    <a:pt x="611" y="641"/>
                  </a:cubicBezTo>
                  <a:cubicBezTo>
                    <a:pt x="666" y="633"/>
                    <a:pt x="721" y="627"/>
                    <a:pt x="775" y="627"/>
                  </a:cubicBezTo>
                  <a:close/>
                  <a:moveTo>
                    <a:pt x="1222" y="463"/>
                  </a:moveTo>
                  <a:cubicBezTo>
                    <a:pt x="1409" y="493"/>
                    <a:pt x="1586" y="513"/>
                    <a:pt x="1754" y="552"/>
                  </a:cubicBezTo>
                  <a:cubicBezTo>
                    <a:pt x="1852" y="572"/>
                    <a:pt x="1960" y="592"/>
                    <a:pt x="2010" y="729"/>
                  </a:cubicBezTo>
                  <a:cubicBezTo>
                    <a:pt x="1852" y="769"/>
                    <a:pt x="1685" y="798"/>
                    <a:pt x="1537" y="848"/>
                  </a:cubicBezTo>
                  <a:cubicBezTo>
                    <a:pt x="1450" y="877"/>
                    <a:pt x="1363" y="944"/>
                    <a:pt x="1275" y="993"/>
                  </a:cubicBezTo>
                  <a:lnTo>
                    <a:pt x="1275" y="993"/>
                  </a:lnTo>
                  <a:cubicBezTo>
                    <a:pt x="1277" y="990"/>
                    <a:pt x="1279" y="988"/>
                    <a:pt x="1281" y="986"/>
                  </a:cubicBezTo>
                  <a:lnTo>
                    <a:pt x="1281" y="986"/>
                  </a:lnTo>
                  <a:cubicBezTo>
                    <a:pt x="1222" y="995"/>
                    <a:pt x="1153" y="1005"/>
                    <a:pt x="1103" y="1025"/>
                  </a:cubicBezTo>
                  <a:cubicBezTo>
                    <a:pt x="1044" y="1045"/>
                    <a:pt x="1005" y="1084"/>
                    <a:pt x="916" y="1143"/>
                  </a:cubicBezTo>
                  <a:cubicBezTo>
                    <a:pt x="965" y="858"/>
                    <a:pt x="1222" y="700"/>
                    <a:pt x="1222" y="463"/>
                  </a:cubicBezTo>
                  <a:close/>
                  <a:moveTo>
                    <a:pt x="867" y="887"/>
                  </a:moveTo>
                  <a:cubicBezTo>
                    <a:pt x="847" y="1025"/>
                    <a:pt x="857" y="1153"/>
                    <a:pt x="808" y="1252"/>
                  </a:cubicBezTo>
                  <a:cubicBezTo>
                    <a:pt x="759" y="1350"/>
                    <a:pt x="660" y="1429"/>
                    <a:pt x="571" y="1537"/>
                  </a:cubicBezTo>
                  <a:cubicBezTo>
                    <a:pt x="434" y="1518"/>
                    <a:pt x="315" y="1439"/>
                    <a:pt x="207" y="1321"/>
                  </a:cubicBezTo>
                  <a:cubicBezTo>
                    <a:pt x="414" y="1153"/>
                    <a:pt x="552" y="907"/>
                    <a:pt x="867" y="887"/>
                  </a:cubicBezTo>
                  <a:close/>
                  <a:moveTo>
                    <a:pt x="2203" y="826"/>
                  </a:moveTo>
                  <a:cubicBezTo>
                    <a:pt x="2346" y="826"/>
                    <a:pt x="2482" y="853"/>
                    <a:pt x="2611" y="887"/>
                  </a:cubicBezTo>
                  <a:cubicBezTo>
                    <a:pt x="3162" y="1045"/>
                    <a:pt x="3576" y="1389"/>
                    <a:pt x="3852" y="1892"/>
                  </a:cubicBezTo>
                  <a:cubicBezTo>
                    <a:pt x="3881" y="1941"/>
                    <a:pt x="3901" y="2010"/>
                    <a:pt x="3911" y="2069"/>
                  </a:cubicBezTo>
                  <a:cubicBezTo>
                    <a:pt x="3980" y="2434"/>
                    <a:pt x="3950" y="2798"/>
                    <a:pt x="3852" y="3153"/>
                  </a:cubicBezTo>
                  <a:cubicBezTo>
                    <a:pt x="3832" y="3212"/>
                    <a:pt x="3822" y="3261"/>
                    <a:pt x="3802" y="3320"/>
                  </a:cubicBezTo>
                  <a:cubicBezTo>
                    <a:pt x="3665" y="3754"/>
                    <a:pt x="3369" y="4039"/>
                    <a:pt x="2955" y="4197"/>
                  </a:cubicBezTo>
                  <a:cubicBezTo>
                    <a:pt x="2730" y="4283"/>
                    <a:pt x="2505" y="4325"/>
                    <a:pt x="2282" y="4325"/>
                  </a:cubicBezTo>
                  <a:cubicBezTo>
                    <a:pt x="2047" y="4325"/>
                    <a:pt x="1814" y="4278"/>
                    <a:pt x="1586" y="4187"/>
                  </a:cubicBezTo>
                  <a:cubicBezTo>
                    <a:pt x="1231" y="4059"/>
                    <a:pt x="916" y="3862"/>
                    <a:pt x="719" y="3527"/>
                  </a:cubicBezTo>
                  <a:cubicBezTo>
                    <a:pt x="680" y="3458"/>
                    <a:pt x="640" y="3379"/>
                    <a:pt x="611" y="3300"/>
                  </a:cubicBezTo>
                  <a:cubicBezTo>
                    <a:pt x="552" y="3094"/>
                    <a:pt x="473" y="2887"/>
                    <a:pt x="434" y="2680"/>
                  </a:cubicBezTo>
                  <a:cubicBezTo>
                    <a:pt x="374" y="2325"/>
                    <a:pt x="493" y="2000"/>
                    <a:pt x="660" y="1695"/>
                  </a:cubicBezTo>
                  <a:cubicBezTo>
                    <a:pt x="719" y="1606"/>
                    <a:pt x="768" y="1518"/>
                    <a:pt x="828" y="1429"/>
                  </a:cubicBezTo>
                  <a:cubicBezTo>
                    <a:pt x="867" y="1360"/>
                    <a:pt x="916" y="1301"/>
                    <a:pt x="1005" y="1271"/>
                  </a:cubicBezTo>
                  <a:cubicBezTo>
                    <a:pt x="1139" y="1233"/>
                    <a:pt x="1199" y="1101"/>
                    <a:pt x="1274" y="994"/>
                  </a:cubicBezTo>
                  <a:lnTo>
                    <a:pt x="1274" y="994"/>
                  </a:lnTo>
                  <a:cubicBezTo>
                    <a:pt x="1559" y="916"/>
                    <a:pt x="1843" y="848"/>
                    <a:pt x="2138" y="828"/>
                  </a:cubicBezTo>
                  <a:cubicBezTo>
                    <a:pt x="2160" y="827"/>
                    <a:pt x="2182" y="826"/>
                    <a:pt x="2203" y="826"/>
                  </a:cubicBezTo>
                  <a:close/>
                  <a:moveTo>
                    <a:pt x="2000" y="1"/>
                  </a:moveTo>
                  <a:cubicBezTo>
                    <a:pt x="1832" y="119"/>
                    <a:pt x="1685" y="207"/>
                    <a:pt x="1547" y="326"/>
                  </a:cubicBezTo>
                  <a:cubicBezTo>
                    <a:pt x="1502" y="365"/>
                    <a:pt x="1467" y="382"/>
                    <a:pt x="1430" y="382"/>
                  </a:cubicBezTo>
                  <a:cubicBezTo>
                    <a:pt x="1402" y="382"/>
                    <a:pt x="1374" y="372"/>
                    <a:pt x="1340" y="355"/>
                  </a:cubicBezTo>
                  <a:cubicBezTo>
                    <a:pt x="1281" y="316"/>
                    <a:pt x="1222" y="286"/>
                    <a:pt x="1143" y="247"/>
                  </a:cubicBezTo>
                  <a:cubicBezTo>
                    <a:pt x="1133" y="375"/>
                    <a:pt x="1123" y="463"/>
                    <a:pt x="1113" y="572"/>
                  </a:cubicBezTo>
                  <a:cubicBezTo>
                    <a:pt x="956" y="552"/>
                    <a:pt x="808" y="542"/>
                    <a:pt x="670" y="532"/>
                  </a:cubicBezTo>
                  <a:cubicBezTo>
                    <a:pt x="658" y="531"/>
                    <a:pt x="647" y="530"/>
                    <a:pt x="636" y="530"/>
                  </a:cubicBezTo>
                  <a:cubicBezTo>
                    <a:pt x="579" y="530"/>
                    <a:pt x="547" y="554"/>
                    <a:pt x="522" y="621"/>
                  </a:cubicBezTo>
                  <a:cubicBezTo>
                    <a:pt x="483" y="739"/>
                    <a:pt x="424" y="848"/>
                    <a:pt x="384" y="966"/>
                  </a:cubicBezTo>
                  <a:cubicBezTo>
                    <a:pt x="345" y="1084"/>
                    <a:pt x="286" y="1173"/>
                    <a:pt x="168" y="1222"/>
                  </a:cubicBezTo>
                  <a:cubicBezTo>
                    <a:pt x="118" y="1242"/>
                    <a:pt x="79" y="1271"/>
                    <a:pt x="0" y="1311"/>
                  </a:cubicBezTo>
                  <a:cubicBezTo>
                    <a:pt x="197" y="1439"/>
                    <a:pt x="355" y="1547"/>
                    <a:pt x="532" y="1655"/>
                  </a:cubicBezTo>
                  <a:cubicBezTo>
                    <a:pt x="483" y="1813"/>
                    <a:pt x="424" y="1961"/>
                    <a:pt x="394" y="2118"/>
                  </a:cubicBezTo>
                  <a:cubicBezTo>
                    <a:pt x="355" y="2315"/>
                    <a:pt x="296" y="2512"/>
                    <a:pt x="355" y="2709"/>
                  </a:cubicBezTo>
                  <a:cubicBezTo>
                    <a:pt x="404" y="2916"/>
                    <a:pt x="473" y="3123"/>
                    <a:pt x="542" y="3330"/>
                  </a:cubicBezTo>
                  <a:cubicBezTo>
                    <a:pt x="581" y="3438"/>
                    <a:pt x="640" y="3537"/>
                    <a:pt x="700" y="3635"/>
                  </a:cubicBezTo>
                  <a:cubicBezTo>
                    <a:pt x="808" y="3823"/>
                    <a:pt x="985" y="3941"/>
                    <a:pt x="1163" y="4069"/>
                  </a:cubicBezTo>
                  <a:cubicBezTo>
                    <a:pt x="1504" y="4304"/>
                    <a:pt x="1871" y="4419"/>
                    <a:pt x="2272" y="4419"/>
                  </a:cubicBezTo>
                  <a:cubicBezTo>
                    <a:pt x="2357" y="4419"/>
                    <a:pt x="2444" y="4414"/>
                    <a:pt x="2532" y="4404"/>
                  </a:cubicBezTo>
                  <a:cubicBezTo>
                    <a:pt x="2788" y="4364"/>
                    <a:pt x="3014" y="4295"/>
                    <a:pt x="3241" y="4158"/>
                  </a:cubicBezTo>
                  <a:cubicBezTo>
                    <a:pt x="3537" y="3970"/>
                    <a:pt x="3763" y="3724"/>
                    <a:pt x="3871" y="3399"/>
                  </a:cubicBezTo>
                  <a:cubicBezTo>
                    <a:pt x="3990" y="3025"/>
                    <a:pt x="4049" y="2641"/>
                    <a:pt x="4019" y="2246"/>
                  </a:cubicBezTo>
                  <a:cubicBezTo>
                    <a:pt x="4009" y="2089"/>
                    <a:pt x="3980" y="1931"/>
                    <a:pt x="3891" y="1803"/>
                  </a:cubicBezTo>
                  <a:cubicBezTo>
                    <a:pt x="3694" y="1488"/>
                    <a:pt x="3458" y="1202"/>
                    <a:pt x="3123" y="1025"/>
                  </a:cubicBezTo>
                  <a:cubicBezTo>
                    <a:pt x="3024" y="966"/>
                    <a:pt x="2916" y="917"/>
                    <a:pt x="2817" y="858"/>
                  </a:cubicBezTo>
                  <a:cubicBezTo>
                    <a:pt x="2817" y="818"/>
                    <a:pt x="2817" y="779"/>
                    <a:pt x="2827" y="749"/>
                  </a:cubicBezTo>
                  <a:cubicBezTo>
                    <a:pt x="2837" y="710"/>
                    <a:pt x="2847" y="661"/>
                    <a:pt x="2847" y="621"/>
                  </a:cubicBezTo>
                  <a:cubicBezTo>
                    <a:pt x="2867" y="542"/>
                    <a:pt x="2886" y="463"/>
                    <a:pt x="2886" y="385"/>
                  </a:cubicBezTo>
                  <a:cubicBezTo>
                    <a:pt x="2886" y="282"/>
                    <a:pt x="2864" y="245"/>
                    <a:pt x="2800" y="245"/>
                  </a:cubicBezTo>
                  <a:cubicBezTo>
                    <a:pt x="2778" y="245"/>
                    <a:pt x="2752" y="249"/>
                    <a:pt x="2719" y="257"/>
                  </a:cubicBezTo>
                  <a:cubicBezTo>
                    <a:pt x="2591" y="286"/>
                    <a:pt x="2473" y="306"/>
                    <a:pt x="2374" y="326"/>
                  </a:cubicBezTo>
                  <a:cubicBezTo>
                    <a:pt x="2226" y="198"/>
                    <a:pt x="2108" y="99"/>
                    <a:pt x="20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1290775" y="2098125"/>
            <a:ext cx="2907600" cy="3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48" name="Google Shape;48;p5"/>
          <p:cNvSpPr txBox="1">
            <a:spLocks noGrp="1"/>
          </p:cNvSpPr>
          <p:nvPr>
            <p:ph type="subTitle" idx="2"/>
          </p:nvPr>
        </p:nvSpPr>
        <p:spPr>
          <a:xfrm>
            <a:off x="4945650" y="2098125"/>
            <a:ext cx="2907600" cy="3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49" name="Google Shape;49;p5"/>
          <p:cNvSpPr txBox="1">
            <a:spLocks noGrp="1"/>
          </p:cNvSpPr>
          <p:nvPr>
            <p:ph type="subTitle" idx="3"/>
          </p:nvPr>
        </p:nvSpPr>
        <p:spPr>
          <a:xfrm>
            <a:off x="1290775" y="2477325"/>
            <a:ext cx="2907600" cy="17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4"/>
          </p:nvPr>
        </p:nvSpPr>
        <p:spPr>
          <a:xfrm>
            <a:off x="4945650" y="2477325"/>
            <a:ext cx="2907600" cy="17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 name="Google Shape;52;p5"/>
          <p:cNvGrpSpPr/>
          <p:nvPr/>
        </p:nvGrpSpPr>
        <p:grpSpPr>
          <a:xfrm>
            <a:off x="8418023" y="1463913"/>
            <a:ext cx="546451" cy="537612"/>
            <a:chOff x="8418023" y="1463913"/>
            <a:chExt cx="546451" cy="537612"/>
          </a:xfrm>
        </p:grpSpPr>
        <p:sp>
          <p:nvSpPr>
            <p:cNvPr id="53" name="Google Shape;53;p5"/>
            <p:cNvSpPr/>
            <p:nvPr/>
          </p:nvSpPr>
          <p:spPr>
            <a:xfrm>
              <a:off x="8418023" y="1463913"/>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481095" y="1503276"/>
              <a:ext cx="420296" cy="458862"/>
            </a:xfrm>
            <a:custGeom>
              <a:avLst/>
              <a:gdLst/>
              <a:ahLst/>
              <a:cxnLst/>
              <a:rect l="l" t="t" r="r" b="b"/>
              <a:pathLst>
                <a:path w="4049" h="4420" extrusionOk="0">
                  <a:moveTo>
                    <a:pt x="1990" y="129"/>
                  </a:moveTo>
                  <a:cubicBezTo>
                    <a:pt x="2049" y="178"/>
                    <a:pt x="2108" y="217"/>
                    <a:pt x="2197" y="286"/>
                  </a:cubicBezTo>
                  <a:cubicBezTo>
                    <a:pt x="2044" y="328"/>
                    <a:pt x="1925" y="429"/>
                    <a:pt x="1778" y="429"/>
                  </a:cubicBezTo>
                  <a:cubicBezTo>
                    <a:pt x="1717" y="429"/>
                    <a:pt x="1651" y="411"/>
                    <a:pt x="1576" y="365"/>
                  </a:cubicBezTo>
                  <a:cubicBezTo>
                    <a:pt x="1606" y="345"/>
                    <a:pt x="1635" y="335"/>
                    <a:pt x="1665" y="326"/>
                  </a:cubicBezTo>
                  <a:cubicBezTo>
                    <a:pt x="1773" y="266"/>
                    <a:pt x="1872" y="198"/>
                    <a:pt x="1990" y="129"/>
                  </a:cubicBezTo>
                  <a:close/>
                  <a:moveTo>
                    <a:pt x="2768" y="385"/>
                  </a:moveTo>
                  <a:lnTo>
                    <a:pt x="2768" y="385"/>
                  </a:lnTo>
                  <a:cubicBezTo>
                    <a:pt x="2778" y="572"/>
                    <a:pt x="2739" y="700"/>
                    <a:pt x="2660" y="798"/>
                  </a:cubicBezTo>
                  <a:cubicBezTo>
                    <a:pt x="2512" y="789"/>
                    <a:pt x="2384" y="789"/>
                    <a:pt x="2256" y="769"/>
                  </a:cubicBezTo>
                  <a:cubicBezTo>
                    <a:pt x="2217" y="769"/>
                    <a:pt x="2167" y="739"/>
                    <a:pt x="2138" y="710"/>
                  </a:cubicBezTo>
                  <a:cubicBezTo>
                    <a:pt x="2079" y="641"/>
                    <a:pt x="2029" y="562"/>
                    <a:pt x="1970" y="473"/>
                  </a:cubicBezTo>
                  <a:cubicBezTo>
                    <a:pt x="2106" y="405"/>
                    <a:pt x="2248" y="396"/>
                    <a:pt x="2391" y="396"/>
                  </a:cubicBezTo>
                  <a:cubicBezTo>
                    <a:pt x="2447" y="396"/>
                    <a:pt x="2504" y="397"/>
                    <a:pt x="2560" y="397"/>
                  </a:cubicBezTo>
                  <a:cubicBezTo>
                    <a:pt x="2630" y="397"/>
                    <a:pt x="2699" y="395"/>
                    <a:pt x="2768" y="385"/>
                  </a:cubicBezTo>
                  <a:close/>
                  <a:moveTo>
                    <a:pt x="775" y="627"/>
                  </a:moveTo>
                  <a:cubicBezTo>
                    <a:pt x="866" y="627"/>
                    <a:pt x="954" y="644"/>
                    <a:pt x="1034" y="700"/>
                  </a:cubicBezTo>
                  <a:cubicBezTo>
                    <a:pt x="985" y="838"/>
                    <a:pt x="857" y="769"/>
                    <a:pt x="768" y="808"/>
                  </a:cubicBezTo>
                  <a:cubicBezTo>
                    <a:pt x="690" y="848"/>
                    <a:pt x="601" y="877"/>
                    <a:pt x="483" y="926"/>
                  </a:cubicBezTo>
                  <a:cubicBezTo>
                    <a:pt x="532" y="818"/>
                    <a:pt x="571" y="739"/>
                    <a:pt x="611" y="641"/>
                  </a:cubicBezTo>
                  <a:cubicBezTo>
                    <a:pt x="666" y="633"/>
                    <a:pt x="721" y="627"/>
                    <a:pt x="775" y="627"/>
                  </a:cubicBezTo>
                  <a:close/>
                  <a:moveTo>
                    <a:pt x="1222" y="463"/>
                  </a:moveTo>
                  <a:cubicBezTo>
                    <a:pt x="1409" y="493"/>
                    <a:pt x="1586" y="513"/>
                    <a:pt x="1754" y="552"/>
                  </a:cubicBezTo>
                  <a:cubicBezTo>
                    <a:pt x="1852" y="572"/>
                    <a:pt x="1960" y="592"/>
                    <a:pt x="2010" y="729"/>
                  </a:cubicBezTo>
                  <a:cubicBezTo>
                    <a:pt x="1852" y="769"/>
                    <a:pt x="1685" y="798"/>
                    <a:pt x="1537" y="848"/>
                  </a:cubicBezTo>
                  <a:cubicBezTo>
                    <a:pt x="1450" y="877"/>
                    <a:pt x="1363" y="944"/>
                    <a:pt x="1275" y="993"/>
                  </a:cubicBezTo>
                  <a:lnTo>
                    <a:pt x="1275" y="993"/>
                  </a:lnTo>
                  <a:cubicBezTo>
                    <a:pt x="1277" y="990"/>
                    <a:pt x="1279" y="988"/>
                    <a:pt x="1281" y="986"/>
                  </a:cubicBezTo>
                  <a:lnTo>
                    <a:pt x="1281" y="986"/>
                  </a:lnTo>
                  <a:cubicBezTo>
                    <a:pt x="1222" y="995"/>
                    <a:pt x="1153" y="1005"/>
                    <a:pt x="1103" y="1025"/>
                  </a:cubicBezTo>
                  <a:cubicBezTo>
                    <a:pt x="1044" y="1045"/>
                    <a:pt x="1005" y="1084"/>
                    <a:pt x="916" y="1143"/>
                  </a:cubicBezTo>
                  <a:cubicBezTo>
                    <a:pt x="965" y="858"/>
                    <a:pt x="1222" y="700"/>
                    <a:pt x="1222" y="463"/>
                  </a:cubicBezTo>
                  <a:close/>
                  <a:moveTo>
                    <a:pt x="867" y="887"/>
                  </a:moveTo>
                  <a:cubicBezTo>
                    <a:pt x="847" y="1025"/>
                    <a:pt x="857" y="1153"/>
                    <a:pt x="808" y="1252"/>
                  </a:cubicBezTo>
                  <a:cubicBezTo>
                    <a:pt x="759" y="1350"/>
                    <a:pt x="660" y="1429"/>
                    <a:pt x="571" y="1537"/>
                  </a:cubicBezTo>
                  <a:cubicBezTo>
                    <a:pt x="434" y="1518"/>
                    <a:pt x="315" y="1439"/>
                    <a:pt x="207" y="1321"/>
                  </a:cubicBezTo>
                  <a:cubicBezTo>
                    <a:pt x="414" y="1153"/>
                    <a:pt x="552" y="907"/>
                    <a:pt x="867" y="887"/>
                  </a:cubicBezTo>
                  <a:close/>
                  <a:moveTo>
                    <a:pt x="2203" y="826"/>
                  </a:moveTo>
                  <a:cubicBezTo>
                    <a:pt x="2346" y="826"/>
                    <a:pt x="2482" y="853"/>
                    <a:pt x="2611" y="887"/>
                  </a:cubicBezTo>
                  <a:cubicBezTo>
                    <a:pt x="3162" y="1045"/>
                    <a:pt x="3576" y="1389"/>
                    <a:pt x="3852" y="1892"/>
                  </a:cubicBezTo>
                  <a:cubicBezTo>
                    <a:pt x="3881" y="1941"/>
                    <a:pt x="3901" y="2010"/>
                    <a:pt x="3911" y="2069"/>
                  </a:cubicBezTo>
                  <a:cubicBezTo>
                    <a:pt x="3980" y="2434"/>
                    <a:pt x="3950" y="2798"/>
                    <a:pt x="3852" y="3153"/>
                  </a:cubicBezTo>
                  <a:cubicBezTo>
                    <a:pt x="3832" y="3212"/>
                    <a:pt x="3822" y="3261"/>
                    <a:pt x="3802" y="3320"/>
                  </a:cubicBezTo>
                  <a:cubicBezTo>
                    <a:pt x="3665" y="3754"/>
                    <a:pt x="3369" y="4039"/>
                    <a:pt x="2955" y="4197"/>
                  </a:cubicBezTo>
                  <a:cubicBezTo>
                    <a:pt x="2730" y="4283"/>
                    <a:pt x="2505" y="4325"/>
                    <a:pt x="2282" y="4325"/>
                  </a:cubicBezTo>
                  <a:cubicBezTo>
                    <a:pt x="2047" y="4325"/>
                    <a:pt x="1814" y="4278"/>
                    <a:pt x="1586" y="4187"/>
                  </a:cubicBezTo>
                  <a:cubicBezTo>
                    <a:pt x="1231" y="4059"/>
                    <a:pt x="916" y="3862"/>
                    <a:pt x="719" y="3527"/>
                  </a:cubicBezTo>
                  <a:cubicBezTo>
                    <a:pt x="680" y="3458"/>
                    <a:pt x="640" y="3379"/>
                    <a:pt x="611" y="3300"/>
                  </a:cubicBezTo>
                  <a:cubicBezTo>
                    <a:pt x="552" y="3094"/>
                    <a:pt x="473" y="2887"/>
                    <a:pt x="434" y="2680"/>
                  </a:cubicBezTo>
                  <a:cubicBezTo>
                    <a:pt x="374" y="2325"/>
                    <a:pt x="493" y="2000"/>
                    <a:pt x="660" y="1695"/>
                  </a:cubicBezTo>
                  <a:cubicBezTo>
                    <a:pt x="719" y="1606"/>
                    <a:pt x="768" y="1518"/>
                    <a:pt x="828" y="1429"/>
                  </a:cubicBezTo>
                  <a:cubicBezTo>
                    <a:pt x="867" y="1360"/>
                    <a:pt x="916" y="1301"/>
                    <a:pt x="1005" y="1271"/>
                  </a:cubicBezTo>
                  <a:cubicBezTo>
                    <a:pt x="1139" y="1233"/>
                    <a:pt x="1199" y="1101"/>
                    <a:pt x="1274" y="994"/>
                  </a:cubicBezTo>
                  <a:lnTo>
                    <a:pt x="1274" y="994"/>
                  </a:lnTo>
                  <a:cubicBezTo>
                    <a:pt x="1559" y="916"/>
                    <a:pt x="1843" y="848"/>
                    <a:pt x="2138" y="828"/>
                  </a:cubicBezTo>
                  <a:cubicBezTo>
                    <a:pt x="2160" y="827"/>
                    <a:pt x="2182" y="826"/>
                    <a:pt x="2203" y="826"/>
                  </a:cubicBezTo>
                  <a:close/>
                  <a:moveTo>
                    <a:pt x="2000" y="1"/>
                  </a:moveTo>
                  <a:cubicBezTo>
                    <a:pt x="1832" y="119"/>
                    <a:pt x="1685" y="207"/>
                    <a:pt x="1547" y="326"/>
                  </a:cubicBezTo>
                  <a:cubicBezTo>
                    <a:pt x="1502" y="365"/>
                    <a:pt x="1467" y="382"/>
                    <a:pt x="1430" y="382"/>
                  </a:cubicBezTo>
                  <a:cubicBezTo>
                    <a:pt x="1402" y="382"/>
                    <a:pt x="1374" y="372"/>
                    <a:pt x="1340" y="355"/>
                  </a:cubicBezTo>
                  <a:cubicBezTo>
                    <a:pt x="1281" y="316"/>
                    <a:pt x="1222" y="286"/>
                    <a:pt x="1143" y="247"/>
                  </a:cubicBezTo>
                  <a:cubicBezTo>
                    <a:pt x="1133" y="375"/>
                    <a:pt x="1123" y="463"/>
                    <a:pt x="1113" y="572"/>
                  </a:cubicBezTo>
                  <a:cubicBezTo>
                    <a:pt x="956" y="552"/>
                    <a:pt x="808" y="542"/>
                    <a:pt x="670" y="532"/>
                  </a:cubicBezTo>
                  <a:cubicBezTo>
                    <a:pt x="658" y="531"/>
                    <a:pt x="647" y="530"/>
                    <a:pt x="636" y="530"/>
                  </a:cubicBezTo>
                  <a:cubicBezTo>
                    <a:pt x="579" y="530"/>
                    <a:pt x="547" y="554"/>
                    <a:pt x="522" y="621"/>
                  </a:cubicBezTo>
                  <a:cubicBezTo>
                    <a:pt x="483" y="739"/>
                    <a:pt x="424" y="848"/>
                    <a:pt x="384" y="966"/>
                  </a:cubicBezTo>
                  <a:cubicBezTo>
                    <a:pt x="345" y="1084"/>
                    <a:pt x="286" y="1173"/>
                    <a:pt x="168" y="1222"/>
                  </a:cubicBezTo>
                  <a:cubicBezTo>
                    <a:pt x="118" y="1242"/>
                    <a:pt x="79" y="1271"/>
                    <a:pt x="0" y="1311"/>
                  </a:cubicBezTo>
                  <a:cubicBezTo>
                    <a:pt x="197" y="1439"/>
                    <a:pt x="355" y="1547"/>
                    <a:pt x="532" y="1655"/>
                  </a:cubicBezTo>
                  <a:cubicBezTo>
                    <a:pt x="483" y="1813"/>
                    <a:pt x="424" y="1961"/>
                    <a:pt x="394" y="2118"/>
                  </a:cubicBezTo>
                  <a:cubicBezTo>
                    <a:pt x="355" y="2315"/>
                    <a:pt x="296" y="2512"/>
                    <a:pt x="355" y="2709"/>
                  </a:cubicBezTo>
                  <a:cubicBezTo>
                    <a:pt x="404" y="2916"/>
                    <a:pt x="473" y="3123"/>
                    <a:pt x="542" y="3330"/>
                  </a:cubicBezTo>
                  <a:cubicBezTo>
                    <a:pt x="581" y="3438"/>
                    <a:pt x="640" y="3537"/>
                    <a:pt x="700" y="3635"/>
                  </a:cubicBezTo>
                  <a:cubicBezTo>
                    <a:pt x="808" y="3823"/>
                    <a:pt x="985" y="3941"/>
                    <a:pt x="1163" y="4069"/>
                  </a:cubicBezTo>
                  <a:cubicBezTo>
                    <a:pt x="1504" y="4304"/>
                    <a:pt x="1871" y="4419"/>
                    <a:pt x="2272" y="4419"/>
                  </a:cubicBezTo>
                  <a:cubicBezTo>
                    <a:pt x="2357" y="4419"/>
                    <a:pt x="2444" y="4414"/>
                    <a:pt x="2532" y="4404"/>
                  </a:cubicBezTo>
                  <a:cubicBezTo>
                    <a:pt x="2788" y="4364"/>
                    <a:pt x="3014" y="4295"/>
                    <a:pt x="3241" y="4158"/>
                  </a:cubicBezTo>
                  <a:cubicBezTo>
                    <a:pt x="3537" y="3970"/>
                    <a:pt x="3763" y="3724"/>
                    <a:pt x="3871" y="3399"/>
                  </a:cubicBezTo>
                  <a:cubicBezTo>
                    <a:pt x="3990" y="3025"/>
                    <a:pt x="4049" y="2641"/>
                    <a:pt x="4019" y="2246"/>
                  </a:cubicBezTo>
                  <a:cubicBezTo>
                    <a:pt x="4009" y="2089"/>
                    <a:pt x="3980" y="1931"/>
                    <a:pt x="3891" y="1803"/>
                  </a:cubicBezTo>
                  <a:cubicBezTo>
                    <a:pt x="3694" y="1488"/>
                    <a:pt x="3458" y="1202"/>
                    <a:pt x="3123" y="1025"/>
                  </a:cubicBezTo>
                  <a:cubicBezTo>
                    <a:pt x="3024" y="966"/>
                    <a:pt x="2916" y="917"/>
                    <a:pt x="2817" y="858"/>
                  </a:cubicBezTo>
                  <a:cubicBezTo>
                    <a:pt x="2817" y="818"/>
                    <a:pt x="2817" y="779"/>
                    <a:pt x="2827" y="749"/>
                  </a:cubicBezTo>
                  <a:cubicBezTo>
                    <a:pt x="2837" y="710"/>
                    <a:pt x="2847" y="661"/>
                    <a:pt x="2847" y="621"/>
                  </a:cubicBezTo>
                  <a:cubicBezTo>
                    <a:pt x="2867" y="542"/>
                    <a:pt x="2886" y="463"/>
                    <a:pt x="2886" y="385"/>
                  </a:cubicBezTo>
                  <a:cubicBezTo>
                    <a:pt x="2886" y="282"/>
                    <a:pt x="2864" y="245"/>
                    <a:pt x="2800" y="245"/>
                  </a:cubicBezTo>
                  <a:cubicBezTo>
                    <a:pt x="2778" y="245"/>
                    <a:pt x="2752" y="249"/>
                    <a:pt x="2719" y="257"/>
                  </a:cubicBezTo>
                  <a:cubicBezTo>
                    <a:pt x="2591" y="286"/>
                    <a:pt x="2473" y="306"/>
                    <a:pt x="2374" y="326"/>
                  </a:cubicBezTo>
                  <a:cubicBezTo>
                    <a:pt x="2226" y="198"/>
                    <a:pt x="2108" y="99"/>
                    <a:pt x="2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9"/>
        <p:cNvGrpSpPr/>
        <p:nvPr/>
      </p:nvGrpSpPr>
      <p:grpSpPr>
        <a:xfrm>
          <a:off x="0" y="0"/>
          <a:ext cx="0" cy="0"/>
          <a:chOff x="0" y="0"/>
          <a:chExt cx="0" cy="0"/>
        </a:xfrm>
      </p:grpSpPr>
      <p:sp>
        <p:nvSpPr>
          <p:cNvPr id="150" name="Google Shape;150;p20"/>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2" name="Google Shape;152;p20"/>
          <p:cNvSpPr txBox="1">
            <a:spLocks noGrp="1"/>
          </p:cNvSpPr>
          <p:nvPr>
            <p:ph type="subTitle" idx="1"/>
          </p:nvPr>
        </p:nvSpPr>
        <p:spPr>
          <a:xfrm>
            <a:off x="714975" y="2098125"/>
            <a:ext cx="22152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53" name="Google Shape;153;p20"/>
          <p:cNvSpPr txBox="1">
            <a:spLocks noGrp="1"/>
          </p:cNvSpPr>
          <p:nvPr>
            <p:ph type="subTitle" idx="2"/>
          </p:nvPr>
        </p:nvSpPr>
        <p:spPr>
          <a:xfrm>
            <a:off x="706275" y="2477325"/>
            <a:ext cx="2215200" cy="164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54" name="Google Shape;154;p20"/>
          <p:cNvSpPr txBox="1">
            <a:spLocks noGrp="1"/>
          </p:cNvSpPr>
          <p:nvPr>
            <p:ph type="subTitle" idx="3"/>
          </p:nvPr>
        </p:nvSpPr>
        <p:spPr>
          <a:xfrm>
            <a:off x="3464399" y="2477325"/>
            <a:ext cx="2215200" cy="164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55" name="Google Shape;155;p20"/>
          <p:cNvSpPr txBox="1">
            <a:spLocks noGrp="1"/>
          </p:cNvSpPr>
          <p:nvPr>
            <p:ph type="subTitle" idx="4"/>
          </p:nvPr>
        </p:nvSpPr>
        <p:spPr>
          <a:xfrm>
            <a:off x="6222524" y="2477325"/>
            <a:ext cx="2215200" cy="164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56" name="Google Shape;156;p20"/>
          <p:cNvSpPr txBox="1">
            <a:spLocks noGrp="1"/>
          </p:cNvSpPr>
          <p:nvPr>
            <p:ph type="subTitle" idx="5"/>
          </p:nvPr>
        </p:nvSpPr>
        <p:spPr>
          <a:xfrm>
            <a:off x="3464400" y="2098125"/>
            <a:ext cx="22152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57" name="Google Shape;157;p20"/>
          <p:cNvSpPr txBox="1">
            <a:spLocks noGrp="1"/>
          </p:cNvSpPr>
          <p:nvPr>
            <p:ph type="subTitle" idx="6"/>
          </p:nvPr>
        </p:nvSpPr>
        <p:spPr>
          <a:xfrm>
            <a:off x="6222525" y="2098125"/>
            <a:ext cx="22152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158" name="Google Shape;158;p20"/>
          <p:cNvGrpSpPr/>
          <p:nvPr/>
        </p:nvGrpSpPr>
        <p:grpSpPr>
          <a:xfrm>
            <a:off x="221207" y="1142711"/>
            <a:ext cx="8755829" cy="3905473"/>
            <a:chOff x="221207" y="1142711"/>
            <a:chExt cx="8755829" cy="3905473"/>
          </a:xfrm>
        </p:grpSpPr>
        <p:grpSp>
          <p:nvGrpSpPr>
            <p:cNvPr id="159" name="Google Shape;159;p20"/>
            <p:cNvGrpSpPr/>
            <p:nvPr/>
          </p:nvGrpSpPr>
          <p:grpSpPr>
            <a:xfrm>
              <a:off x="221207" y="3870781"/>
              <a:ext cx="1177404" cy="1177404"/>
              <a:chOff x="221207" y="3870781"/>
              <a:chExt cx="1177404" cy="1177404"/>
            </a:xfrm>
          </p:grpSpPr>
          <p:sp>
            <p:nvSpPr>
              <p:cNvPr id="160" name="Google Shape;160;p20"/>
              <p:cNvSpPr/>
              <p:nvPr/>
            </p:nvSpPr>
            <p:spPr>
              <a:xfrm>
                <a:off x="548613" y="4346652"/>
                <a:ext cx="559793" cy="564502"/>
              </a:xfrm>
              <a:custGeom>
                <a:avLst/>
                <a:gdLst/>
                <a:ahLst/>
                <a:cxnLst/>
                <a:rect l="l" t="t" r="r" b="b"/>
                <a:pathLst>
                  <a:path w="14245" h="14363" extrusionOk="0">
                    <a:moveTo>
                      <a:pt x="8222" y="1"/>
                    </a:moveTo>
                    <a:cubicBezTo>
                      <a:pt x="8167" y="1"/>
                      <a:pt x="8111" y="14"/>
                      <a:pt x="8059" y="55"/>
                    </a:cubicBezTo>
                    <a:cubicBezTo>
                      <a:pt x="8039" y="65"/>
                      <a:pt x="8009" y="75"/>
                      <a:pt x="7990" y="75"/>
                    </a:cubicBezTo>
                    <a:cubicBezTo>
                      <a:pt x="7870" y="82"/>
                      <a:pt x="7744" y="97"/>
                      <a:pt x="7622" y="97"/>
                    </a:cubicBezTo>
                    <a:cubicBezTo>
                      <a:pt x="7593" y="97"/>
                      <a:pt x="7565" y="96"/>
                      <a:pt x="7536" y="94"/>
                    </a:cubicBezTo>
                    <a:cubicBezTo>
                      <a:pt x="7484" y="91"/>
                      <a:pt x="7432" y="90"/>
                      <a:pt x="7379" y="90"/>
                    </a:cubicBezTo>
                    <a:cubicBezTo>
                      <a:pt x="7055" y="90"/>
                      <a:pt x="6726" y="136"/>
                      <a:pt x="6404" y="153"/>
                    </a:cubicBezTo>
                    <a:cubicBezTo>
                      <a:pt x="6374" y="153"/>
                      <a:pt x="6354" y="153"/>
                      <a:pt x="6325" y="163"/>
                    </a:cubicBezTo>
                    <a:cubicBezTo>
                      <a:pt x="6246" y="173"/>
                      <a:pt x="6167" y="193"/>
                      <a:pt x="6118" y="272"/>
                    </a:cubicBezTo>
                    <a:cubicBezTo>
                      <a:pt x="6101" y="306"/>
                      <a:pt x="6073" y="320"/>
                      <a:pt x="6040" y="320"/>
                    </a:cubicBezTo>
                    <a:cubicBezTo>
                      <a:pt x="6016" y="320"/>
                      <a:pt x="5989" y="313"/>
                      <a:pt x="5960" y="301"/>
                    </a:cubicBezTo>
                    <a:cubicBezTo>
                      <a:pt x="5928" y="293"/>
                      <a:pt x="5884" y="279"/>
                      <a:pt x="5847" y="279"/>
                    </a:cubicBezTo>
                    <a:cubicBezTo>
                      <a:pt x="5838" y="279"/>
                      <a:pt x="5830" y="280"/>
                      <a:pt x="5822" y="281"/>
                    </a:cubicBezTo>
                    <a:cubicBezTo>
                      <a:pt x="5606" y="331"/>
                      <a:pt x="5379" y="390"/>
                      <a:pt x="5162" y="449"/>
                    </a:cubicBezTo>
                    <a:cubicBezTo>
                      <a:pt x="5133" y="459"/>
                      <a:pt x="5113" y="478"/>
                      <a:pt x="5084" y="488"/>
                    </a:cubicBezTo>
                    <a:cubicBezTo>
                      <a:pt x="4936" y="577"/>
                      <a:pt x="4788" y="656"/>
                      <a:pt x="4640" y="744"/>
                    </a:cubicBezTo>
                    <a:cubicBezTo>
                      <a:pt x="4571" y="784"/>
                      <a:pt x="4522" y="833"/>
                      <a:pt x="4434" y="833"/>
                    </a:cubicBezTo>
                    <a:cubicBezTo>
                      <a:pt x="4404" y="813"/>
                      <a:pt x="4365" y="803"/>
                      <a:pt x="4325" y="784"/>
                    </a:cubicBezTo>
                    <a:cubicBezTo>
                      <a:pt x="4299" y="766"/>
                      <a:pt x="4273" y="759"/>
                      <a:pt x="4248" y="759"/>
                    </a:cubicBezTo>
                    <a:cubicBezTo>
                      <a:pt x="4216" y="759"/>
                      <a:pt x="4185" y="771"/>
                      <a:pt x="4158" y="794"/>
                    </a:cubicBezTo>
                    <a:cubicBezTo>
                      <a:pt x="4128" y="823"/>
                      <a:pt x="4099" y="843"/>
                      <a:pt x="4069" y="872"/>
                    </a:cubicBezTo>
                    <a:cubicBezTo>
                      <a:pt x="3971" y="961"/>
                      <a:pt x="3872" y="1050"/>
                      <a:pt x="3774" y="1129"/>
                    </a:cubicBezTo>
                    <a:cubicBezTo>
                      <a:pt x="3724" y="1168"/>
                      <a:pt x="3685" y="1197"/>
                      <a:pt x="3616" y="1207"/>
                    </a:cubicBezTo>
                    <a:cubicBezTo>
                      <a:pt x="3527" y="1217"/>
                      <a:pt x="3429" y="1247"/>
                      <a:pt x="3350" y="1296"/>
                    </a:cubicBezTo>
                    <a:cubicBezTo>
                      <a:pt x="3232" y="1375"/>
                      <a:pt x="3114" y="1463"/>
                      <a:pt x="3015" y="1562"/>
                    </a:cubicBezTo>
                    <a:cubicBezTo>
                      <a:pt x="2897" y="1670"/>
                      <a:pt x="2779" y="1759"/>
                      <a:pt x="2621" y="1798"/>
                    </a:cubicBezTo>
                    <a:cubicBezTo>
                      <a:pt x="2552" y="1818"/>
                      <a:pt x="2483" y="1857"/>
                      <a:pt x="2444" y="1917"/>
                    </a:cubicBezTo>
                    <a:cubicBezTo>
                      <a:pt x="2286" y="2153"/>
                      <a:pt x="2000" y="2291"/>
                      <a:pt x="1833" y="2517"/>
                    </a:cubicBezTo>
                    <a:cubicBezTo>
                      <a:pt x="1823" y="2537"/>
                      <a:pt x="1803" y="2547"/>
                      <a:pt x="1784" y="2547"/>
                    </a:cubicBezTo>
                    <a:cubicBezTo>
                      <a:pt x="1715" y="2567"/>
                      <a:pt x="1685" y="2626"/>
                      <a:pt x="1646" y="2685"/>
                    </a:cubicBezTo>
                    <a:cubicBezTo>
                      <a:pt x="1537" y="2882"/>
                      <a:pt x="1380" y="3059"/>
                      <a:pt x="1183" y="3197"/>
                    </a:cubicBezTo>
                    <a:cubicBezTo>
                      <a:pt x="1134" y="3227"/>
                      <a:pt x="1104" y="3266"/>
                      <a:pt x="1084" y="3315"/>
                    </a:cubicBezTo>
                    <a:cubicBezTo>
                      <a:pt x="1005" y="3453"/>
                      <a:pt x="927" y="3591"/>
                      <a:pt x="868" y="3739"/>
                    </a:cubicBezTo>
                    <a:cubicBezTo>
                      <a:pt x="789" y="3936"/>
                      <a:pt x="710" y="4133"/>
                      <a:pt x="779" y="4360"/>
                    </a:cubicBezTo>
                    <a:cubicBezTo>
                      <a:pt x="749" y="4399"/>
                      <a:pt x="710" y="4438"/>
                      <a:pt x="680" y="4488"/>
                    </a:cubicBezTo>
                    <a:cubicBezTo>
                      <a:pt x="562" y="4655"/>
                      <a:pt x="414" y="4813"/>
                      <a:pt x="483" y="5039"/>
                    </a:cubicBezTo>
                    <a:cubicBezTo>
                      <a:pt x="326" y="5128"/>
                      <a:pt x="326" y="5128"/>
                      <a:pt x="296" y="5286"/>
                    </a:cubicBezTo>
                    <a:cubicBezTo>
                      <a:pt x="296" y="5335"/>
                      <a:pt x="286" y="5384"/>
                      <a:pt x="276" y="5433"/>
                    </a:cubicBezTo>
                    <a:cubicBezTo>
                      <a:pt x="247" y="5611"/>
                      <a:pt x="217" y="5778"/>
                      <a:pt x="139" y="5946"/>
                    </a:cubicBezTo>
                    <a:cubicBezTo>
                      <a:pt x="79" y="6093"/>
                      <a:pt x="50" y="6241"/>
                      <a:pt x="11" y="6389"/>
                    </a:cubicBezTo>
                    <a:cubicBezTo>
                      <a:pt x="1" y="6418"/>
                      <a:pt x="1" y="6448"/>
                      <a:pt x="1" y="6477"/>
                    </a:cubicBezTo>
                    <a:cubicBezTo>
                      <a:pt x="30" y="6753"/>
                      <a:pt x="50" y="7029"/>
                      <a:pt x="30" y="7315"/>
                    </a:cubicBezTo>
                    <a:cubicBezTo>
                      <a:pt x="20" y="7482"/>
                      <a:pt x="40" y="7650"/>
                      <a:pt x="50" y="7817"/>
                    </a:cubicBezTo>
                    <a:cubicBezTo>
                      <a:pt x="50" y="7886"/>
                      <a:pt x="60" y="7965"/>
                      <a:pt x="70" y="8024"/>
                    </a:cubicBezTo>
                    <a:cubicBezTo>
                      <a:pt x="89" y="8142"/>
                      <a:pt x="99" y="8260"/>
                      <a:pt x="168" y="8359"/>
                    </a:cubicBezTo>
                    <a:cubicBezTo>
                      <a:pt x="237" y="8457"/>
                      <a:pt x="198" y="8595"/>
                      <a:pt x="267" y="8704"/>
                    </a:cubicBezTo>
                    <a:cubicBezTo>
                      <a:pt x="296" y="8743"/>
                      <a:pt x="296" y="8792"/>
                      <a:pt x="286" y="8842"/>
                    </a:cubicBezTo>
                    <a:cubicBezTo>
                      <a:pt x="286" y="8901"/>
                      <a:pt x="296" y="8960"/>
                      <a:pt x="306" y="9009"/>
                    </a:cubicBezTo>
                    <a:cubicBezTo>
                      <a:pt x="326" y="9078"/>
                      <a:pt x="355" y="9147"/>
                      <a:pt x="375" y="9216"/>
                    </a:cubicBezTo>
                    <a:cubicBezTo>
                      <a:pt x="385" y="9246"/>
                      <a:pt x="395" y="9295"/>
                      <a:pt x="375" y="9324"/>
                    </a:cubicBezTo>
                    <a:cubicBezTo>
                      <a:pt x="296" y="9423"/>
                      <a:pt x="355" y="9511"/>
                      <a:pt x="405" y="9610"/>
                    </a:cubicBezTo>
                    <a:cubicBezTo>
                      <a:pt x="474" y="9738"/>
                      <a:pt x="542" y="9866"/>
                      <a:pt x="592" y="10004"/>
                    </a:cubicBezTo>
                    <a:cubicBezTo>
                      <a:pt x="641" y="10162"/>
                      <a:pt x="700" y="10309"/>
                      <a:pt x="759" y="10467"/>
                    </a:cubicBezTo>
                    <a:cubicBezTo>
                      <a:pt x="789" y="10536"/>
                      <a:pt x="818" y="10595"/>
                      <a:pt x="868" y="10644"/>
                    </a:cubicBezTo>
                    <a:cubicBezTo>
                      <a:pt x="917" y="10694"/>
                      <a:pt x="966" y="10733"/>
                      <a:pt x="1005" y="10782"/>
                    </a:cubicBezTo>
                    <a:cubicBezTo>
                      <a:pt x="1104" y="10881"/>
                      <a:pt x="1193" y="10979"/>
                      <a:pt x="1271" y="11097"/>
                    </a:cubicBezTo>
                    <a:cubicBezTo>
                      <a:pt x="1360" y="11245"/>
                      <a:pt x="1478" y="11373"/>
                      <a:pt x="1587" y="11511"/>
                    </a:cubicBezTo>
                    <a:cubicBezTo>
                      <a:pt x="1636" y="11560"/>
                      <a:pt x="1675" y="11610"/>
                      <a:pt x="1725" y="11659"/>
                    </a:cubicBezTo>
                    <a:cubicBezTo>
                      <a:pt x="1892" y="11846"/>
                      <a:pt x="2050" y="12033"/>
                      <a:pt x="2237" y="12220"/>
                    </a:cubicBezTo>
                    <a:cubicBezTo>
                      <a:pt x="2414" y="12388"/>
                      <a:pt x="2601" y="12555"/>
                      <a:pt x="2838" y="12654"/>
                    </a:cubicBezTo>
                    <a:cubicBezTo>
                      <a:pt x="2877" y="12664"/>
                      <a:pt x="2897" y="12703"/>
                      <a:pt x="2926" y="12733"/>
                    </a:cubicBezTo>
                    <a:cubicBezTo>
                      <a:pt x="3015" y="12831"/>
                      <a:pt x="3104" y="12940"/>
                      <a:pt x="3202" y="13038"/>
                    </a:cubicBezTo>
                    <a:cubicBezTo>
                      <a:pt x="3251" y="13087"/>
                      <a:pt x="3311" y="13137"/>
                      <a:pt x="3409" y="13137"/>
                    </a:cubicBezTo>
                    <a:cubicBezTo>
                      <a:pt x="3414" y="13135"/>
                      <a:pt x="3420" y="13135"/>
                      <a:pt x="3426" y="13135"/>
                    </a:cubicBezTo>
                    <a:cubicBezTo>
                      <a:pt x="3462" y="13135"/>
                      <a:pt x="3503" y="13159"/>
                      <a:pt x="3537" y="13176"/>
                    </a:cubicBezTo>
                    <a:cubicBezTo>
                      <a:pt x="3614" y="13228"/>
                      <a:pt x="3692" y="13257"/>
                      <a:pt x="3789" y="13257"/>
                    </a:cubicBezTo>
                    <a:cubicBezTo>
                      <a:pt x="3803" y="13257"/>
                      <a:pt x="3818" y="13256"/>
                      <a:pt x="3833" y="13255"/>
                    </a:cubicBezTo>
                    <a:cubicBezTo>
                      <a:pt x="3862" y="13284"/>
                      <a:pt x="3882" y="13324"/>
                      <a:pt x="3911" y="13343"/>
                    </a:cubicBezTo>
                    <a:cubicBezTo>
                      <a:pt x="4000" y="13412"/>
                      <a:pt x="4089" y="13481"/>
                      <a:pt x="4177" y="13550"/>
                    </a:cubicBezTo>
                    <a:cubicBezTo>
                      <a:pt x="4219" y="13578"/>
                      <a:pt x="4266" y="13606"/>
                      <a:pt x="4318" y="13606"/>
                    </a:cubicBezTo>
                    <a:cubicBezTo>
                      <a:pt x="4339" y="13606"/>
                      <a:pt x="4361" y="13601"/>
                      <a:pt x="4384" y="13590"/>
                    </a:cubicBezTo>
                    <a:cubicBezTo>
                      <a:pt x="4398" y="13584"/>
                      <a:pt x="4413" y="13582"/>
                      <a:pt x="4427" y="13582"/>
                    </a:cubicBezTo>
                    <a:cubicBezTo>
                      <a:pt x="4466" y="13582"/>
                      <a:pt x="4506" y="13598"/>
                      <a:pt x="4542" y="13619"/>
                    </a:cubicBezTo>
                    <a:cubicBezTo>
                      <a:pt x="4680" y="13698"/>
                      <a:pt x="4828" y="13777"/>
                      <a:pt x="4975" y="13856"/>
                    </a:cubicBezTo>
                    <a:cubicBezTo>
                      <a:pt x="5005" y="13875"/>
                      <a:pt x="5044" y="13885"/>
                      <a:pt x="5054" y="13915"/>
                    </a:cubicBezTo>
                    <a:cubicBezTo>
                      <a:pt x="5094" y="14003"/>
                      <a:pt x="5182" y="14023"/>
                      <a:pt x="5271" y="14033"/>
                    </a:cubicBezTo>
                    <a:cubicBezTo>
                      <a:pt x="5497" y="14053"/>
                      <a:pt x="5714" y="14102"/>
                      <a:pt x="5921" y="14181"/>
                    </a:cubicBezTo>
                    <a:cubicBezTo>
                      <a:pt x="5990" y="14200"/>
                      <a:pt x="6069" y="14210"/>
                      <a:pt x="6138" y="14220"/>
                    </a:cubicBezTo>
                    <a:cubicBezTo>
                      <a:pt x="6167" y="14230"/>
                      <a:pt x="6207" y="14230"/>
                      <a:pt x="6236" y="14240"/>
                    </a:cubicBezTo>
                    <a:cubicBezTo>
                      <a:pt x="6523" y="14301"/>
                      <a:pt x="6810" y="14361"/>
                      <a:pt x="7103" y="14361"/>
                    </a:cubicBezTo>
                    <a:cubicBezTo>
                      <a:pt x="7142" y="14361"/>
                      <a:pt x="7182" y="14360"/>
                      <a:pt x="7221" y="14358"/>
                    </a:cubicBezTo>
                    <a:cubicBezTo>
                      <a:pt x="7274" y="14358"/>
                      <a:pt x="7322" y="14362"/>
                      <a:pt x="7372" y="14362"/>
                    </a:cubicBezTo>
                    <a:cubicBezTo>
                      <a:pt x="7396" y="14362"/>
                      <a:pt x="7422" y="14361"/>
                      <a:pt x="7448" y="14358"/>
                    </a:cubicBezTo>
                    <a:cubicBezTo>
                      <a:pt x="7586" y="14328"/>
                      <a:pt x="7734" y="14289"/>
                      <a:pt x="7871" y="14250"/>
                    </a:cubicBezTo>
                    <a:cubicBezTo>
                      <a:pt x="7950" y="14230"/>
                      <a:pt x="8019" y="14200"/>
                      <a:pt x="8088" y="14200"/>
                    </a:cubicBezTo>
                    <a:cubicBezTo>
                      <a:pt x="8192" y="14196"/>
                      <a:pt x="8295" y="14196"/>
                      <a:pt x="8397" y="14196"/>
                    </a:cubicBezTo>
                    <a:cubicBezTo>
                      <a:pt x="8499" y="14196"/>
                      <a:pt x="8600" y="14196"/>
                      <a:pt x="8699" y="14191"/>
                    </a:cubicBezTo>
                    <a:cubicBezTo>
                      <a:pt x="8768" y="14191"/>
                      <a:pt x="8837" y="14191"/>
                      <a:pt x="8896" y="14240"/>
                    </a:cubicBezTo>
                    <a:cubicBezTo>
                      <a:pt x="8922" y="14261"/>
                      <a:pt x="8952" y="14271"/>
                      <a:pt x="8982" y="14271"/>
                    </a:cubicBezTo>
                    <a:cubicBezTo>
                      <a:pt x="9008" y="14271"/>
                      <a:pt x="9036" y="14263"/>
                      <a:pt x="9063" y="14250"/>
                    </a:cubicBezTo>
                    <a:cubicBezTo>
                      <a:pt x="9093" y="14240"/>
                      <a:pt x="9113" y="14230"/>
                      <a:pt x="9142" y="14220"/>
                    </a:cubicBezTo>
                    <a:cubicBezTo>
                      <a:pt x="9379" y="14112"/>
                      <a:pt x="9615" y="14003"/>
                      <a:pt x="9881" y="13974"/>
                    </a:cubicBezTo>
                    <a:cubicBezTo>
                      <a:pt x="9930" y="13964"/>
                      <a:pt x="9999" y="13944"/>
                      <a:pt x="10029" y="13915"/>
                    </a:cubicBezTo>
                    <a:cubicBezTo>
                      <a:pt x="10098" y="13816"/>
                      <a:pt x="10196" y="13787"/>
                      <a:pt x="10305" y="13767"/>
                    </a:cubicBezTo>
                    <a:cubicBezTo>
                      <a:pt x="10433" y="13737"/>
                      <a:pt x="10541" y="13678"/>
                      <a:pt x="10649" y="13619"/>
                    </a:cubicBezTo>
                    <a:cubicBezTo>
                      <a:pt x="10689" y="13600"/>
                      <a:pt x="10728" y="13560"/>
                      <a:pt x="10768" y="13540"/>
                    </a:cubicBezTo>
                    <a:cubicBezTo>
                      <a:pt x="10836" y="13511"/>
                      <a:pt x="10886" y="13462"/>
                      <a:pt x="10905" y="13393"/>
                    </a:cubicBezTo>
                    <a:cubicBezTo>
                      <a:pt x="10915" y="13353"/>
                      <a:pt x="10945" y="13314"/>
                      <a:pt x="10974" y="13274"/>
                    </a:cubicBezTo>
                    <a:cubicBezTo>
                      <a:pt x="11142" y="13117"/>
                      <a:pt x="11309" y="12940"/>
                      <a:pt x="11536" y="12841"/>
                    </a:cubicBezTo>
                    <a:cubicBezTo>
                      <a:pt x="11575" y="12821"/>
                      <a:pt x="11605" y="12782"/>
                      <a:pt x="11634" y="12752"/>
                    </a:cubicBezTo>
                    <a:cubicBezTo>
                      <a:pt x="11733" y="12624"/>
                      <a:pt x="11831" y="12496"/>
                      <a:pt x="11930" y="12368"/>
                    </a:cubicBezTo>
                    <a:cubicBezTo>
                      <a:pt x="11979" y="12309"/>
                      <a:pt x="12009" y="12230"/>
                      <a:pt x="12058" y="12171"/>
                    </a:cubicBezTo>
                    <a:cubicBezTo>
                      <a:pt x="12107" y="12112"/>
                      <a:pt x="12186" y="12073"/>
                      <a:pt x="12245" y="12004"/>
                    </a:cubicBezTo>
                    <a:cubicBezTo>
                      <a:pt x="12432" y="11797"/>
                      <a:pt x="12639" y="11590"/>
                      <a:pt x="12787" y="11344"/>
                    </a:cubicBezTo>
                    <a:cubicBezTo>
                      <a:pt x="12826" y="11275"/>
                      <a:pt x="12866" y="11216"/>
                      <a:pt x="12905" y="11147"/>
                    </a:cubicBezTo>
                    <a:cubicBezTo>
                      <a:pt x="12935" y="11088"/>
                      <a:pt x="12974" y="11038"/>
                      <a:pt x="13043" y="11019"/>
                    </a:cubicBezTo>
                    <a:cubicBezTo>
                      <a:pt x="13102" y="10989"/>
                      <a:pt x="13142" y="10950"/>
                      <a:pt x="13171" y="10891"/>
                    </a:cubicBezTo>
                    <a:cubicBezTo>
                      <a:pt x="13211" y="10831"/>
                      <a:pt x="13250" y="10763"/>
                      <a:pt x="13299" y="10703"/>
                    </a:cubicBezTo>
                    <a:cubicBezTo>
                      <a:pt x="13526" y="10378"/>
                      <a:pt x="13683" y="10024"/>
                      <a:pt x="13792" y="9649"/>
                    </a:cubicBezTo>
                    <a:cubicBezTo>
                      <a:pt x="13821" y="9521"/>
                      <a:pt x="13851" y="9383"/>
                      <a:pt x="13920" y="9265"/>
                    </a:cubicBezTo>
                    <a:cubicBezTo>
                      <a:pt x="14058" y="9009"/>
                      <a:pt x="14117" y="8733"/>
                      <a:pt x="14156" y="8448"/>
                    </a:cubicBezTo>
                    <a:cubicBezTo>
                      <a:pt x="14166" y="8398"/>
                      <a:pt x="14176" y="8329"/>
                      <a:pt x="14156" y="8280"/>
                    </a:cubicBezTo>
                    <a:cubicBezTo>
                      <a:pt x="14117" y="8201"/>
                      <a:pt x="14136" y="8132"/>
                      <a:pt x="14156" y="8063"/>
                    </a:cubicBezTo>
                    <a:cubicBezTo>
                      <a:pt x="14186" y="7975"/>
                      <a:pt x="14205" y="7886"/>
                      <a:pt x="14176" y="7788"/>
                    </a:cubicBezTo>
                    <a:cubicBezTo>
                      <a:pt x="14107" y="7738"/>
                      <a:pt x="14028" y="7679"/>
                      <a:pt x="13949" y="7610"/>
                    </a:cubicBezTo>
                    <a:cubicBezTo>
                      <a:pt x="13930" y="7532"/>
                      <a:pt x="13930" y="7443"/>
                      <a:pt x="13949" y="7354"/>
                    </a:cubicBezTo>
                    <a:cubicBezTo>
                      <a:pt x="14048" y="7295"/>
                      <a:pt x="14038" y="7177"/>
                      <a:pt x="14107" y="7098"/>
                    </a:cubicBezTo>
                    <a:cubicBezTo>
                      <a:pt x="14146" y="7049"/>
                      <a:pt x="14156" y="7000"/>
                      <a:pt x="14156" y="6940"/>
                    </a:cubicBezTo>
                    <a:cubicBezTo>
                      <a:pt x="14136" y="6734"/>
                      <a:pt x="14166" y="6527"/>
                      <a:pt x="14196" y="6320"/>
                    </a:cubicBezTo>
                    <a:cubicBezTo>
                      <a:pt x="14225" y="6123"/>
                      <a:pt x="14245" y="5926"/>
                      <a:pt x="14225" y="5729"/>
                    </a:cubicBezTo>
                    <a:cubicBezTo>
                      <a:pt x="14225" y="5650"/>
                      <a:pt x="14215" y="5561"/>
                      <a:pt x="14186" y="5492"/>
                    </a:cubicBezTo>
                    <a:cubicBezTo>
                      <a:pt x="14146" y="5404"/>
                      <a:pt x="14136" y="5325"/>
                      <a:pt x="14136" y="5236"/>
                    </a:cubicBezTo>
                    <a:cubicBezTo>
                      <a:pt x="14136" y="5049"/>
                      <a:pt x="14127" y="5029"/>
                      <a:pt x="13989" y="4901"/>
                    </a:cubicBezTo>
                    <a:cubicBezTo>
                      <a:pt x="14008" y="4852"/>
                      <a:pt x="14038" y="4793"/>
                      <a:pt x="14028" y="4744"/>
                    </a:cubicBezTo>
                    <a:cubicBezTo>
                      <a:pt x="13989" y="4557"/>
                      <a:pt x="13959" y="4369"/>
                      <a:pt x="13910" y="4182"/>
                    </a:cubicBezTo>
                    <a:cubicBezTo>
                      <a:pt x="13841" y="3936"/>
                      <a:pt x="13772" y="3700"/>
                      <a:pt x="13703" y="3453"/>
                    </a:cubicBezTo>
                    <a:cubicBezTo>
                      <a:pt x="13634" y="3227"/>
                      <a:pt x="13536" y="3010"/>
                      <a:pt x="13378" y="2833"/>
                    </a:cubicBezTo>
                    <a:cubicBezTo>
                      <a:pt x="13348" y="2823"/>
                      <a:pt x="13329" y="2823"/>
                      <a:pt x="13309" y="2823"/>
                    </a:cubicBezTo>
                    <a:cubicBezTo>
                      <a:pt x="13300" y="2824"/>
                      <a:pt x="13291" y="2824"/>
                      <a:pt x="13282" y="2824"/>
                    </a:cubicBezTo>
                    <a:cubicBezTo>
                      <a:pt x="13170" y="2824"/>
                      <a:pt x="13097" y="2767"/>
                      <a:pt x="13033" y="2685"/>
                    </a:cubicBezTo>
                    <a:cubicBezTo>
                      <a:pt x="12994" y="2636"/>
                      <a:pt x="12964" y="2577"/>
                      <a:pt x="13004" y="2517"/>
                    </a:cubicBezTo>
                    <a:cubicBezTo>
                      <a:pt x="13043" y="2449"/>
                      <a:pt x="13023" y="2389"/>
                      <a:pt x="12974" y="2340"/>
                    </a:cubicBezTo>
                    <a:cubicBezTo>
                      <a:pt x="12807" y="2192"/>
                      <a:pt x="12639" y="2045"/>
                      <a:pt x="12472" y="1897"/>
                    </a:cubicBezTo>
                    <a:cubicBezTo>
                      <a:pt x="12442" y="1867"/>
                      <a:pt x="12383" y="1848"/>
                      <a:pt x="12363" y="1808"/>
                    </a:cubicBezTo>
                    <a:cubicBezTo>
                      <a:pt x="12294" y="1680"/>
                      <a:pt x="12166" y="1601"/>
                      <a:pt x="12058" y="1513"/>
                    </a:cubicBezTo>
                    <a:cubicBezTo>
                      <a:pt x="11959" y="1444"/>
                      <a:pt x="11891" y="1365"/>
                      <a:pt x="11910" y="1247"/>
                    </a:cubicBezTo>
                    <a:cubicBezTo>
                      <a:pt x="11910" y="1148"/>
                      <a:pt x="11861" y="1099"/>
                      <a:pt x="11782" y="1069"/>
                    </a:cubicBezTo>
                    <a:cubicBezTo>
                      <a:pt x="11546" y="1010"/>
                      <a:pt x="11319" y="912"/>
                      <a:pt x="11083" y="872"/>
                    </a:cubicBezTo>
                    <a:cubicBezTo>
                      <a:pt x="11024" y="853"/>
                      <a:pt x="10965" y="843"/>
                      <a:pt x="10925" y="784"/>
                    </a:cubicBezTo>
                    <a:cubicBezTo>
                      <a:pt x="10866" y="695"/>
                      <a:pt x="10768" y="636"/>
                      <a:pt x="10649" y="606"/>
                    </a:cubicBezTo>
                    <a:cubicBezTo>
                      <a:pt x="10511" y="577"/>
                      <a:pt x="10373" y="538"/>
                      <a:pt x="10245" y="488"/>
                    </a:cubicBezTo>
                    <a:cubicBezTo>
                      <a:pt x="10039" y="409"/>
                      <a:pt x="9822" y="380"/>
                      <a:pt x="9605" y="380"/>
                    </a:cubicBezTo>
                    <a:cubicBezTo>
                      <a:pt x="9428" y="380"/>
                      <a:pt x="9270" y="340"/>
                      <a:pt x="9122" y="272"/>
                    </a:cubicBezTo>
                    <a:cubicBezTo>
                      <a:pt x="9063" y="242"/>
                      <a:pt x="9004" y="222"/>
                      <a:pt x="8955" y="193"/>
                    </a:cubicBezTo>
                    <a:cubicBezTo>
                      <a:pt x="8758" y="94"/>
                      <a:pt x="8551" y="55"/>
                      <a:pt x="8334" y="15"/>
                    </a:cubicBezTo>
                    <a:cubicBezTo>
                      <a:pt x="8298" y="7"/>
                      <a:pt x="8260" y="1"/>
                      <a:pt x="82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20"/>
              <p:cNvGrpSpPr/>
              <p:nvPr/>
            </p:nvGrpSpPr>
            <p:grpSpPr>
              <a:xfrm rot="2700000">
                <a:off x="322288" y="4114553"/>
                <a:ext cx="975241" cy="689859"/>
                <a:chOff x="7210615" y="3048380"/>
                <a:chExt cx="369204" cy="261165"/>
              </a:xfrm>
            </p:grpSpPr>
            <p:sp>
              <p:nvSpPr>
                <p:cNvPr id="162" name="Google Shape;162;p20"/>
                <p:cNvSpPr/>
                <p:nvPr/>
              </p:nvSpPr>
              <p:spPr>
                <a:xfrm>
                  <a:off x="7284027" y="3048380"/>
                  <a:ext cx="295792" cy="261165"/>
                </a:xfrm>
                <a:custGeom>
                  <a:avLst/>
                  <a:gdLst/>
                  <a:ahLst/>
                  <a:cxnLst/>
                  <a:rect l="l" t="t" r="r" b="b"/>
                  <a:pathLst>
                    <a:path w="7527" h="6645" extrusionOk="0">
                      <a:moveTo>
                        <a:pt x="6680" y="109"/>
                      </a:moveTo>
                      <a:cubicBezTo>
                        <a:pt x="6767" y="171"/>
                        <a:pt x="6863" y="186"/>
                        <a:pt x="6961" y="186"/>
                      </a:cubicBezTo>
                      <a:cubicBezTo>
                        <a:pt x="7018" y="186"/>
                        <a:pt x="7075" y="181"/>
                        <a:pt x="7133" y="178"/>
                      </a:cubicBezTo>
                      <a:cubicBezTo>
                        <a:pt x="7330" y="178"/>
                        <a:pt x="7330" y="178"/>
                        <a:pt x="7419" y="384"/>
                      </a:cubicBezTo>
                      <a:cubicBezTo>
                        <a:pt x="7384" y="428"/>
                        <a:pt x="7347" y="444"/>
                        <a:pt x="7311" y="444"/>
                      </a:cubicBezTo>
                      <a:cubicBezTo>
                        <a:pt x="7265" y="444"/>
                        <a:pt x="7221" y="417"/>
                        <a:pt x="7182" y="384"/>
                      </a:cubicBezTo>
                      <a:cubicBezTo>
                        <a:pt x="7104" y="327"/>
                        <a:pt x="7031" y="286"/>
                        <a:pt x="6944" y="286"/>
                      </a:cubicBezTo>
                      <a:cubicBezTo>
                        <a:pt x="6911" y="286"/>
                        <a:pt x="6876" y="292"/>
                        <a:pt x="6837" y="306"/>
                      </a:cubicBezTo>
                      <a:cubicBezTo>
                        <a:pt x="6823" y="310"/>
                        <a:pt x="6811" y="312"/>
                        <a:pt x="6800" y="312"/>
                      </a:cubicBezTo>
                      <a:cubicBezTo>
                        <a:pt x="6708" y="312"/>
                        <a:pt x="6697" y="182"/>
                        <a:pt x="6601" y="138"/>
                      </a:cubicBezTo>
                      <a:cubicBezTo>
                        <a:pt x="6650" y="118"/>
                        <a:pt x="6670" y="109"/>
                        <a:pt x="6680" y="109"/>
                      </a:cubicBezTo>
                      <a:close/>
                      <a:moveTo>
                        <a:pt x="6483" y="197"/>
                      </a:moveTo>
                      <a:cubicBezTo>
                        <a:pt x="6532" y="197"/>
                        <a:pt x="6581" y="247"/>
                        <a:pt x="6650" y="276"/>
                      </a:cubicBezTo>
                      <a:cubicBezTo>
                        <a:pt x="6532" y="434"/>
                        <a:pt x="6581" y="581"/>
                        <a:pt x="6591" y="739"/>
                      </a:cubicBezTo>
                      <a:cubicBezTo>
                        <a:pt x="6611" y="621"/>
                        <a:pt x="6630" y="512"/>
                        <a:pt x="6650" y="384"/>
                      </a:cubicBezTo>
                      <a:cubicBezTo>
                        <a:pt x="6729" y="394"/>
                        <a:pt x="6788" y="404"/>
                        <a:pt x="6857" y="414"/>
                      </a:cubicBezTo>
                      <a:cubicBezTo>
                        <a:pt x="6808" y="798"/>
                        <a:pt x="6749" y="1163"/>
                        <a:pt x="6699" y="1527"/>
                      </a:cubicBezTo>
                      <a:cubicBezTo>
                        <a:pt x="6591" y="1527"/>
                        <a:pt x="6571" y="1478"/>
                        <a:pt x="6571" y="1409"/>
                      </a:cubicBezTo>
                      <a:cubicBezTo>
                        <a:pt x="6581" y="1291"/>
                        <a:pt x="6591" y="1172"/>
                        <a:pt x="6591" y="1054"/>
                      </a:cubicBezTo>
                      <a:cubicBezTo>
                        <a:pt x="6591" y="995"/>
                        <a:pt x="6591" y="946"/>
                        <a:pt x="6571" y="887"/>
                      </a:cubicBezTo>
                      <a:cubicBezTo>
                        <a:pt x="6493" y="1074"/>
                        <a:pt x="6562" y="1271"/>
                        <a:pt x="6522" y="1468"/>
                      </a:cubicBezTo>
                      <a:cubicBezTo>
                        <a:pt x="6404" y="1448"/>
                        <a:pt x="6335" y="1399"/>
                        <a:pt x="6296" y="1281"/>
                      </a:cubicBezTo>
                      <a:cubicBezTo>
                        <a:pt x="6187" y="975"/>
                        <a:pt x="6079" y="660"/>
                        <a:pt x="6049" y="315"/>
                      </a:cubicBezTo>
                      <a:cubicBezTo>
                        <a:pt x="6207" y="276"/>
                        <a:pt x="6345" y="227"/>
                        <a:pt x="6483" y="197"/>
                      </a:cubicBezTo>
                      <a:close/>
                      <a:moveTo>
                        <a:pt x="6982" y="378"/>
                      </a:moveTo>
                      <a:cubicBezTo>
                        <a:pt x="7003" y="378"/>
                        <a:pt x="7027" y="387"/>
                        <a:pt x="7054" y="404"/>
                      </a:cubicBezTo>
                      <a:cubicBezTo>
                        <a:pt x="7143" y="444"/>
                        <a:pt x="7222" y="493"/>
                        <a:pt x="7320" y="542"/>
                      </a:cubicBezTo>
                      <a:cubicBezTo>
                        <a:pt x="7261" y="916"/>
                        <a:pt x="7153" y="1291"/>
                        <a:pt x="7025" y="1665"/>
                      </a:cubicBezTo>
                      <a:cubicBezTo>
                        <a:pt x="6798" y="1655"/>
                        <a:pt x="6759" y="1606"/>
                        <a:pt x="6788" y="1399"/>
                      </a:cubicBezTo>
                      <a:cubicBezTo>
                        <a:pt x="6818" y="1143"/>
                        <a:pt x="6847" y="897"/>
                        <a:pt x="6877" y="641"/>
                      </a:cubicBezTo>
                      <a:cubicBezTo>
                        <a:pt x="6887" y="591"/>
                        <a:pt x="6887" y="522"/>
                        <a:pt x="6896" y="473"/>
                      </a:cubicBezTo>
                      <a:cubicBezTo>
                        <a:pt x="6916" y="409"/>
                        <a:pt x="6943" y="378"/>
                        <a:pt x="6982" y="378"/>
                      </a:cubicBezTo>
                      <a:close/>
                      <a:moveTo>
                        <a:pt x="6349" y="1516"/>
                      </a:moveTo>
                      <a:cubicBezTo>
                        <a:pt x="6435" y="1516"/>
                        <a:pt x="6495" y="1566"/>
                        <a:pt x="6522" y="1665"/>
                      </a:cubicBezTo>
                      <a:cubicBezTo>
                        <a:pt x="6481" y="1698"/>
                        <a:pt x="6440" y="1707"/>
                        <a:pt x="6400" y="1707"/>
                      </a:cubicBezTo>
                      <a:cubicBezTo>
                        <a:pt x="6351" y="1707"/>
                        <a:pt x="6304" y="1693"/>
                        <a:pt x="6258" y="1693"/>
                      </a:cubicBezTo>
                      <a:cubicBezTo>
                        <a:pt x="6251" y="1693"/>
                        <a:pt x="6244" y="1694"/>
                        <a:pt x="6236" y="1695"/>
                      </a:cubicBezTo>
                      <a:cubicBezTo>
                        <a:pt x="6217" y="1596"/>
                        <a:pt x="6246" y="1527"/>
                        <a:pt x="6325" y="1517"/>
                      </a:cubicBezTo>
                      <a:cubicBezTo>
                        <a:pt x="6333" y="1516"/>
                        <a:pt x="6341" y="1516"/>
                        <a:pt x="6349" y="1516"/>
                      </a:cubicBezTo>
                      <a:close/>
                      <a:moveTo>
                        <a:pt x="6601" y="1645"/>
                      </a:moveTo>
                      <a:lnTo>
                        <a:pt x="6601" y="1645"/>
                      </a:lnTo>
                      <a:cubicBezTo>
                        <a:pt x="6670" y="1665"/>
                        <a:pt x="6739" y="1685"/>
                        <a:pt x="6808" y="1714"/>
                      </a:cubicBezTo>
                      <a:cubicBezTo>
                        <a:pt x="6837" y="1734"/>
                        <a:pt x="6877" y="1754"/>
                        <a:pt x="6887" y="1793"/>
                      </a:cubicBezTo>
                      <a:cubicBezTo>
                        <a:pt x="6907" y="1855"/>
                        <a:pt x="6948" y="1893"/>
                        <a:pt x="7011" y="1893"/>
                      </a:cubicBezTo>
                      <a:cubicBezTo>
                        <a:pt x="7037" y="1893"/>
                        <a:pt x="7068" y="1887"/>
                        <a:pt x="7103" y="1872"/>
                      </a:cubicBezTo>
                      <a:lnTo>
                        <a:pt x="7103" y="1872"/>
                      </a:lnTo>
                      <a:cubicBezTo>
                        <a:pt x="7064" y="1934"/>
                        <a:pt x="7027" y="1954"/>
                        <a:pt x="6994" y="1954"/>
                      </a:cubicBezTo>
                      <a:cubicBezTo>
                        <a:pt x="6969" y="1954"/>
                        <a:pt x="6947" y="1943"/>
                        <a:pt x="6926" y="1931"/>
                      </a:cubicBezTo>
                      <a:cubicBezTo>
                        <a:pt x="6827" y="1882"/>
                        <a:pt x="6729" y="1813"/>
                        <a:pt x="6630" y="1754"/>
                      </a:cubicBezTo>
                      <a:cubicBezTo>
                        <a:pt x="6571" y="1724"/>
                        <a:pt x="6562" y="1685"/>
                        <a:pt x="6601" y="1645"/>
                      </a:cubicBezTo>
                      <a:close/>
                      <a:moveTo>
                        <a:pt x="6286" y="1793"/>
                      </a:moveTo>
                      <a:cubicBezTo>
                        <a:pt x="6630" y="1793"/>
                        <a:pt x="6946" y="2020"/>
                        <a:pt x="7093" y="2335"/>
                      </a:cubicBezTo>
                      <a:cubicBezTo>
                        <a:pt x="7251" y="2660"/>
                        <a:pt x="7231" y="2985"/>
                        <a:pt x="7153" y="3330"/>
                      </a:cubicBezTo>
                      <a:cubicBezTo>
                        <a:pt x="7064" y="3753"/>
                        <a:pt x="6887" y="4147"/>
                        <a:pt x="6650" y="4522"/>
                      </a:cubicBezTo>
                      <a:cubicBezTo>
                        <a:pt x="6404" y="4906"/>
                        <a:pt x="6099" y="5221"/>
                        <a:pt x="5764" y="5526"/>
                      </a:cubicBezTo>
                      <a:cubicBezTo>
                        <a:pt x="5645" y="5635"/>
                        <a:pt x="5468" y="5714"/>
                        <a:pt x="5320" y="5792"/>
                      </a:cubicBezTo>
                      <a:cubicBezTo>
                        <a:pt x="5025" y="5940"/>
                        <a:pt x="4739" y="6098"/>
                        <a:pt x="4444" y="6206"/>
                      </a:cubicBezTo>
                      <a:cubicBezTo>
                        <a:pt x="4089" y="6344"/>
                        <a:pt x="3734" y="6452"/>
                        <a:pt x="3370" y="6551"/>
                      </a:cubicBezTo>
                      <a:cubicBezTo>
                        <a:pt x="3252" y="6577"/>
                        <a:pt x="3125" y="6582"/>
                        <a:pt x="2998" y="6582"/>
                      </a:cubicBezTo>
                      <a:cubicBezTo>
                        <a:pt x="2934" y="6582"/>
                        <a:pt x="2871" y="6581"/>
                        <a:pt x="2808" y="6581"/>
                      </a:cubicBezTo>
                      <a:cubicBezTo>
                        <a:pt x="2572" y="6571"/>
                        <a:pt x="2326" y="6561"/>
                        <a:pt x="2089" y="6531"/>
                      </a:cubicBezTo>
                      <a:cubicBezTo>
                        <a:pt x="1882" y="6512"/>
                        <a:pt x="1676" y="6472"/>
                        <a:pt x="1469" y="6433"/>
                      </a:cubicBezTo>
                      <a:cubicBezTo>
                        <a:pt x="1360" y="6413"/>
                        <a:pt x="1242" y="6393"/>
                        <a:pt x="1134" y="6374"/>
                      </a:cubicBezTo>
                      <a:cubicBezTo>
                        <a:pt x="838" y="6305"/>
                        <a:pt x="562" y="6177"/>
                        <a:pt x="336" y="5980"/>
                      </a:cubicBezTo>
                      <a:cubicBezTo>
                        <a:pt x="247" y="5901"/>
                        <a:pt x="198" y="5802"/>
                        <a:pt x="198" y="5684"/>
                      </a:cubicBezTo>
                      <a:cubicBezTo>
                        <a:pt x="198" y="5556"/>
                        <a:pt x="198" y="5428"/>
                        <a:pt x="198" y="5290"/>
                      </a:cubicBezTo>
                      <a:cubicBezTo>
                        <a:pt x="208" y="5290"/>
                        <a:pt x="218" y="5300"/>
                        <a:pt x="227" y="5300"/>
                      </a:cubicBezTo>
                      <a:lnTo>
                        <a:pt x="227" y="5566"/>
                      </a:lnTo>
                      <a:lnTo>
                        <a:pt x="247" y="5566"/>
                      </a:lnTo>
                      <a:cubicBezTo>
                        <a:pt x="267" y="5448"/>
                        <a:pt x="296" y="5329"/>
                        <a:pt x="306" y="5221"/>
                      </a:cubicBezTo>
                      <a:cubicBezTo>
                        <a:pt x="336" y="5073"/>
                        <a:pt x="395" y="4945"/>
                        <a:pt x="493" y="4837"/>
                      </a:cubicBezTo>
                      <a:cubicBezTo>
                        <a:pt x="720" y="4601"/>
                        <a:pt x="956" y="4384"/>
                        <a:pt x="1262" y="4256"/>
                      </a:cubicBezTo>
                      <a:cubicBezTo>
                        <a:pt x="1448" y="4181"/>
                        <a:pt x="1633" y="4107"/>
                        <a:pt x="1827" y="4107"/>
                      </a:cubicBezTo>
                      <a:cubicBezTo>
                        <a:pt x="1839" y="4107"/>
                        <a:pt x="1851" y="4107"/>
                        <a:pt x="1863" y="4108"/>
                      </a:cubicBezTo>
                      <a:cubicBezTo>
                        <a:pt x="2044" y="4108"/>
                        <a:pt x="2225" y="4121"/>
                        <a:pt x="2406" y="4121"/>
                      </a:cubicBezTo>
                      <a:cubicBezTo>
                        <a:pt x="2452" y="4121"/>
                        <a:pt x="2497" y="4120"/>
                        <a:pt x="2542" y="4118"/>
                      </a:cubicBezTo>
                      <a:cubicBezTo>
                        <a:pt x="2838" y="4108"/>
                        <a:pt x="3143" y="4098"/>
                        <a:pt x="3419" y="3921"/>
                      </a:cubicBezTo>
                      <a:cubicBezTo>
                        <a:pt x="3606" y="3803"/>
                        <a:pt x="3833" y="3734"/>
                        <a:pt x="3990" y="3566"/>
                      </a:cubicBezTo>
                      <a:cubicBezTo>
                        <a:pt x="4187" y="3359"/>
                        <a:pt x="4375" y="3162"/>
                        <a:pt x="4562" y="2946"/>
                      </a:cubicBezTo>
                      <a:cubicBezTo>
                        <a:pt x="4779" y="2689"/>
                        <a:pt x="4976" y="2414"/>
                        <a:pt x="5202" y="2167"/>
                      </a:cubicBezTo>
                      <a:cubicBezTo>
                        <a:pt x="5379" y="1980"/>
                        <a:pt x="5586" y="1832"/>
                        <a:pt x="5852" y="1813"/>
                      </a:cubicBezTo>
                      <a:cubicBezTo>
                        <a:pt x="6000" y="1813"/>
                        <a:pt x="6138" y="1793"/>
                        <a:pt x="6286" y="1793"/>
                      </a:cubicBezTo>
                      <a:close/>
                      <a:moveTo>
                        <a:pt x="6559" y="0"/>
                      </a:moveTo>
                      <a:cubicBezTo>
                        <a:pt x="6529" y="0"/>
                        <a:pt x="6499" y="4"/>
                        <a:pt x="6473" y="10"/>
                      </a:cubicBezTo>
                      <a:cubicBezTo>
                        <a:pt x="6305" y="59"/>
                        <a:pt x="6148" y="138"/>
                        <a:pt x="5990" y="207"/>
                      </a:cubicBezTo>
                      <a:cubicBezTo>
                        <a:pt x="5921" y="237"/>
                        <a:pt x="5921" y="296"/>
                        <a:pt x="5941" y="375"/>
                      </a:cubicBezTo>
                      <a:cubicBezTo>
                        <a:pt x="6020" y="631"/>
                        <a:pt x="6079" y="887"/>
                        <a:pt x="6148" y="1143"/>
                      </a:cubicBezTo>
                      <a:cubicBezTo>
                        <a:pt x="6158" y="1192"/>
                        <a:pt x="6177" y="1232"/>
                        <a:pt x="6187" y="1271"/>
                      </a:cubicBezTo>
                      <a:cubicBezTo>
                        <a:pt x="6276" y="1498"/>
                        <a:pt x="6158" y="1695"/>
                        <a:pt x="5921" y="1704"/>
                      </a:cubicBezTo>
                      <a:cubicBezTo>
                        <a:pt x="5596" y="1714"/>
                        <a:pt x="5340" y="1892"/>
                        <a:pt x="5143" y="2108"/>
                      </a:cubicBezTo>
                      <a:cubicBezTo>
                        <a:pt x="4798" y="2473"/>
                        <a:pt x="4513" y="2886"/>
                        <a:pt x="4187" y="3261"/>
                      </a:cubicBezTo>
                      <a:cubicBezTo>
                        <a:pt x="4050" y="3409"/>
                        <a:pt x="3892" y="3537"/>
                        <a:pt x="3734" y="3655"/>
                      </a:cubicBezTo>
                      <a:cubicBezTo>
                        <a:pt x="3626" y="3734"/>
                        <a:pt x="3488" y="3753"/>
                        <a:pt x="3390" y="3832"/>
                      </a:cubicBezTo>
                      <a:cubicBezTo>
                        <a:pt x="3252" y="3950"/>
                        <a:pt x="3094" y="4000"/>
                        <a:pt x="2927" y="4009"/>
                      </a:cubicBezTo>
                      <a:cubicBezTo>
                        <a:pt x="2720" y="4019"/>
                        <a:pt x="2523" y="4019"/>
                        <a:pt x="2316" y="4029"/>
                      </a:cubicBezTo>
                      <a:cubicBezTo>
                        <a:pt x="2186" y="4029"/>
                        <a:pt x="2056" y="4019"/>
                        <a:pt x="1928" y="4019"/>
                      </a:cubicBezTo>
                      <a:cubicBezTo>
                        <a:pt x="1843" y="4019"/>
                        <a:pt x="1758" y="4023"/>
                        <a:pt x="1676" y="4039"/>
                      </a:cubicBezTo>
                      <a:cubicBezTo>
                        <a:pt x="1153" y="4147"/>
                        <a:pt x="730" y="4423"/>
                        <a:pt x="395" y="4837"/>
                      </a:cubicBezTo>
                      <a:cubicBezTo>
                        <a:pt x="326" y="4926"/>
                        <a:pt x="296" y="5034"/>
                        <a:pt x="237" y="5142"/>
                      </a:cubicBezTo>
                      <a:cubicBezTo>
                        <a:pt x="227" y="5093"/>
                        <a:pt x="218" y="5034"/>
                        <a:pt x="208" y="4945"/>
                      </a:cubicBezTo>
                      <a:cubicBezTo>
                        <a:pt x="80" y="5211"/>
                        <a:pt x="119" y="5438"/>
                        <a:pt x="109" y="5664"/>
                      </a:cubicBezTo>
                      <a:cubicBezTo>
                        <a:pt x="90" y="5625"/>
                        <a:pt x="70" y="5576"/>
                        <a:pt x="50" y="5526"/>
                      </a:cubicBezTo>
                      <a:cubicBezTo>
                        <a:pt x="21" y="5595"/>
                        <a:pt x="1" y="5655"/>
                        <a:pt x="30" y="5704"/>
                      </a:cubicBezTo>
                      <a:cubicBezTo>
                        <a:pt x="159" y="5940"/>
                        <a:pt x="316" y="6157"/>
                        <a:pt x="503" y="6295"/>
                      </a:cubicBezTo>
                      <a:cubicBezTo>
                        <a:pt x="566" y="6288"/>
                        <a:pt x="614" y="6281"/>
                        <a:pt x="651" y="6281"/>
                      </a:cubicBezTo>
                      <a:cubicBezTo>
                        <a:pt x="666" y="6281"/>
                        <a:pt x="679" y="6282"/>
                        <a:pt x="690" y="6285"/>
                      </a:cubicBezTo>
                      <a:cubicBezTo>
                        <a:pt x="779" y="6315"/>
                        <a:pt x="858" y="6364"/>
                        <a:pt x="947" y="6383"/>
                      </a:cubicBezTo>
                      <a:cubicBezTo>
                        <a:pt x="1301" y="6462"/>
                        <a:pt x="1666" y="6561"/>
                        <a:pt x="2030" y="6600"/>
                      </a:cubicBezTo>
                      <a:cubicBezTo>
                        <a:pt x="2296" y="6634"/>
                        <a:pt x="2566" y="6645"/>
                        <a:pt x="2834" y="6645"/>
                      </a:cubicBezTo>
                      <a:cubicBezTo>
                        <a:pt x="2954" y="6645"/>
                        <a:pt x="3074" y="6643"/>
                        <a:pt x="3193" y="6640"/>
                      </a:cubicBezTo>
                      <a:cubicBezTo>
                        <a:pt x="3380" y="6630"/>
                        <a:pt x="3557" y="6581"/>
                        <a:pt x="3725" y="6531"/>
                      </a:cubicBezTo>
                      <a:cubicBezTo>
                        <a:pt x="3892" y="6492"/>
                        <a:pt x="4050" y="6433"/>
                        <a:pt x="4207" y="6374"/>
                      </a:cubicBezTo>
                      <a:cubicBezTo>
                        <a:pt x="4385" y="6315"/>
                        <a:pt x="4552" y="6255"/>
                        <a:pt x="4719" y="6177"/>
                      </a:cubicBezTo>
                      <a:cubicBezTo>
                        <a:pt x="4976" y="6049"/>
                        <a:pt x="5222" y="5921"/>
                        <a:pt x="5478" y="5783"/>
                      </a:cubicBezTo>
                      <a:cubicBezTo>
                        <a:pt x="5645" y="5694"/>
                        <a:pt x="5803" y="5605"/>
                        <a:pt x="5941" y="5477"/>
                      </a:cubicBezTo>
                      <a:cubicBezTo>
                        <a:pt x="6345" y="5103"/>
                        <a:pt x="6680" y="4679"/>
                        <a:pt x="6936" y="4206"/>
                      </a:cubicBezTo>
                      <a:cubicBezTo>
                        <a:pt x="6975" y="4147"/>
                        <a:pt x="7015" y="4069"/>
                        <a:pt x="7044" y="4000"/>
                      </a:cubicBezTo>
                      <a:cubicBezTo>
                        <a:pt x="7123" y="3704"/>
                        <a:pt x="7202" y="3409"/>
                        <a:pt x="7281" y="3123"/>
                      </a:cubicBezTo>
                      <a:cubicBezTo>
                        <a:pt x="7330" y="2946"/>
                        <a:pt x="7340" y="2768"/>
                        <a:pt x="7290" y="2601"/>
                      </a:cubicBezTo>
                      <a:cubicBezTo>
                        <a:pt x="7241" y="2453"/>
                        <a:pt x="7182" y="2325"/>
                        <a:pt x="7123" y="2187"/>
                      </a:cubicBezTo>
                      <a:cubicBezTo>
                        <a:pt x="7093" y="2128"/>
                        <a:pt x="7064" y="2069"/>
                        <a:pt x="7133" y="2010"/>
                      </a:cubicBezTo>
                      <a:cubicBezTo>
                        <a:pt x="7192" y="1961"/>
                        <a:pt x="7192" y="1872"/>
                        <a:pt x="7143" y="1813"/>
                      </a:cubicBezTo>
                      <a:cubicBezTo>
                        <a:pt x="7084" y="1744"/>
                        <a:pt x="7103" y="1675"/>
                        <a:pt x="7123" y="1596"/>
                      </a:cubicBezTo>
                      <a:cubicBezTo>
                        <a:pt x="7202" y="1340"/>
                        <a:pt x="7281" y="1094"/>
                        <a:pt x="7350" y="828"/>
                      </a:cubicBezTo>
                      <a:cubicBezTo>
                        <a:pt x="7389" y="680"/>
                        <a:pt x="7399" y="522"/>
                        <a:pt x="7527" y="404"/>
                      </a:cubicBezTo>
                      <a:cubicBezTo>
                        <a:pt x="7408" y="158"/>
                        <a:pt x="7355" y="94"/>
                        <a:pt x="7159" y="94"/>
                      </a:cubicBezTo>
                      <a:cubicBezTo>
                        <a:pt x="7128" y="94"/>
                        <a:pt x="7093" y="96"/>
                        <a:pt x="7054" y="99"/>
                      </a:cubicBezTo>
                      <a:cubicBezTo>
                        <a:pt x="7029" y="101"/>
                        <a:pt x="7004" y="102"/>
                        <a:pt x="6980" y="102"/>
                      </a:cubicBezTo>
                      <a:cubicBezTo>
                        <a:pt x="6893" y="102"/>
                        <a:pt x="6814" y="86"/>
                        <a:pt x="6729" y="40"/>
                      </a:cubicBezTo>
                      <a:cubicBezTo>
                        <a:pt x="6683" y="13"/>
                        <a:pt x="6620" y="0"/>
                        <a:pt x="65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0"/>
                <p:cNvSpPr/>
                <p:nvPr/>
              </p:nvSpPr>
              <p:spPr>
                <a:xfrm>
                  <a:off x="7210615" y="3251246"/>
                  <a:ext cx="78477" cy="54984"/>
                </a:xfrm>
                <a:custGeom>
                  <a:avLst/>
                  <a:gdLst/>
                  <a:ahLst/>
                  <a:cxnLst/>
                  <a:rect l="l" t="t" r="r" b="b"/>
                  <a:pathLst>
                    <a:path w="1997" h="1399" extrusionOk="0">
                      <a:moveTo>
                        <a:pt x="1623" y="158"/>
                      </a:moveTo>
                      <a:cubicBezTo>
                        <a:pt x="1622" y="160"/>
                        <a:pt x="1622" y="162"/>
                        <a:pt x="1622" y="164"/>
                      </a:cubicBezTo>
                      <a:lnTo>
                        <a:pt x="1622" y="164"/>
                      </a:lnTo>
                      <a:cubicBezTo>
                        <a:pt x="1626" y="162"/>
                        <a:pt x="1629" y="160"/>
                        <a:pt x="1633" y="158"/>
                      </a:cubicBezTo>
                      <a:close/>
                      <a:moveTo>
                        <a:pt x="771" y="70"/>
                      </a:moveTo>
                      <a:cubicBezTo>
                        <a:pt x="1001" y="70"/>
                        <a:pt x="1236" y="158"/>
                        <a:pt x="1376" y="345"/>
                      </a:cubicBezTo>
                      <a:cubicBezTo>
                        <a:pt x="1264" y="361"/>
                        <a:pt x="1164" y="377"/>
                        <a:pt x="1067" y="377"/>
                      </a:cubicBezTo>
                      <a:cubicBezTo>
                        <a:pt x="1045" y="377"/>
                        <a:pt x="1024" y="376"/>
                        <a:pt x="1002" y="374"/>
                      </a:cubicBezTo>
                      <a:cubicBezTo>
                        <a:pt x="825" y="364"/>
                        <a:pt x="647" y="325"/>
                        <a:pt x="460" y="286"/>
                      </a:cubicBezTo>
                      <a:lnTo>
                        <a:pt x="460" y="128"/>
                      </a:lnTo>
                      <a:cubicBezTo>
                        <a:pt x="555" y="90"/>
                        <a:pt x="663" y="70"/>
                        <a:pt x="771" y="70"/>
                      </a:cubicBezTo>
                      <a:close/>
                      <a:moveTo>
                        <a:pt x="522" y="391"/>
                      </a:moveTo>
                      <a:cubicBezTo>
                        <a:pt x="668" y="391"/>
                        <a:pt x="808" y="428"/>
                        <a:pt x="943" y="443"/>
                      </a:cubicBezTo>
                      <a:cubicBezTo>
                        <a:pt x="969" y="447"/>
                        <a:pt x="996" y="449"/>
                        <a:pt x="1023" y="449"/>
                      </a:cubicBezTo>
                      <a:cubicBezTo>
                        <a:pt x="1113" y="449"/>
                        <a:pt x="1203" y="430"/>
                        <a:pt x="1295" y="430"/>
                      </a:cubicBezTo>
                      <a:cubicBezTo>
                        <a:pt x="1367" y="430"/>
                        <a:pt x="1440" y="442"/>
                        <a:pt x="1514" y="483"/>
                      </a:cubicBezTo>
                      <a:cubicBezTo>
                        <a:pt x="1544" y="601"/>
                        <a:pt x="1564" y="719"/>
                        <a:pt x="1593" y="827"/>
                      </a:cubicBezTo>
                      <a:cubicBezTo>
                        <a:pt x="1189" y="896"/>
                        <a:pt x="815" y="956"/>
                        <a:pt x="411" y="1015"/>
                      </a:cubicBezTo>
                      <a:cubicBezTo>
                        <a:pt x="391" y="818"/>
                        <a:pt x="322" y="621"/>
                        <a:pt x="381" y="404"/>
                      </a:cubicBezTo>
                      <a:cubicBezTo>
                        <a:pt x="429" y="394"/>
                        <a:pt x="476" y="391"/>
                        <a:pt x="522" y="391"/>
                      </a:cubicBezTo>
                      <a:close/>
                      <a:moveTo>
                        <a:pt x="1642" y="926"/>
                      </a:moveTo>
                      <a:cubicBezTo>
                        <a:pt x="1642" y="946"/>
                        <a:pt x="1652" y="956"/>
                        <a:pt x="1652" y="975"/>
                      </a:cubicBezTo>
                      <a:cubicBezTo>
                        <a:pt x="1534" y="1034"/>
                        <a:pt x="1416" y="1093"/>
                        <a:pt x="1288" y="1133"/>
                      </a:cubicBezTo>
                      <a:cubicBezTo>
                        <a:pt x="1189" y="1172"/>
                        <a:pt x="1081" y="1192"/>
                        <a:pt x="973" y="1221"/>
                      </a:cubicBezTo>
                      <a:cubicBezTo>
                        <a:pt x="953" y="1221"/>
                        <a:pt x="933" y="1231"/>
                        <a:pt x="913" y="1231"/>
                      </a:cubicBezTo>
                      <a:cubicBezTo>
                        <a:pt x="825" y="1231"/>
                        <a:pt x="736" y="1221"/>
                        <a:pt x="647" y="1221"/>
                      </a:cubicBezTo>
                      <a:cubicBezTo>
                        <a:pt x="549" y="1221"/>
                        <a:pt x="460" y="1241"/>
                        <a:pt x="372" y="1251"/>
                      </a:cubicBezTo>
                      <a:cubicBezTo>
                        <a:pt x="362" y="1162"/>
                        <a:pt x="391" y="1123"/>
                        <a:pt x="470" y="1103"/>
                      </a:cubicBezTo>
                      <a:cubicBezTo>
                        <a:pt x="854" y="985"/>
                        <a:pt x="1248" y="975"/>
                        <a:pt x="1642" y="926"/>
                      </a:cubicBezTo>
                      <a:close/>
                      <a:moveTo>
                        <a:pt x="313" y="118"/>
                      </a:moveTo>
                      <a:cubicBezTo>
                        <a:pt x="381" y="177"/>
                        <a:pt x="381" y="246"/>
                        <a:pt x="352" y="315"/>
                      </a:cubicBezTo>
                      <a:cubicBezTo>
                        <a:pt x="263" y="463"/>
                        <a:pt x="283" y="621"/>
                        <a:pt x="313" y="788"/>
                      </a:cubicBezTo>
                      <a:cubicBezTo>
                        <a:pt x="322" y="887"/>
                        <a:pt x="322" y="995"/>
                        <a:pt x="322" y="1103"/>
                      </a:cubicBezTo>
                      <a:cubicBezTo>
                        <a:pt x="322" y="1202"/>
                        <a:pt x="263" y="1271"/>
                        <a:pt x="155" y="1320"/>
                      </a:cubicBezTo>
                      <a:cubicBezTo>
                        <a:pt x="165" y="1044"/>
                        <a:pt x="76" y="778"/>
                        <a:pt x="224" y="532"/>
                      </a:cubicBezTo>
                      <a:cubicBezTo>
                        <a:pt x="86" y="236"/>
                        <a:pt x="86" y="236"/>
                        <a:pt x="313" y="118"/>
                      </a:cubicBezTo>
                      <a:close/>
                      <a:moveTo>
                        <a:pt x="776" y="0"/>
                      </a:moveTo>
                      <a:cubicBezTo>
                        <a:pt x="666" y="0"/>
                        <a:pt x="549" y="22"/>
                        <a:pt x="431" y="22"/>
                      </a:cubicBezTo>
                      <a:cubicBezTo>
                        <a:pt x="411" y="22"/>
                        <a:pt x="391" y="21"/>
                        <a:pt x="372" y="20"/>
                      </a:cubicBezTo>
                      <a:cubicBezTo>
                        <a:pt x="363" y="19"/>
                        <a:pt x="355" y="19"/>
                        <a:pt x="347" y="19"/>
                      </a:cubicBezTo>
                      <a:cubicBezTo>
                        <a:pt x="117" y="19"/>
                        <a:pt x="0" y="156"/>
                        <a:pt x="86" y="384"/>
                      </a:cubicBezTo>
                      <a:cubicBezTo>
                        <a:pt x="116" y="483"/>
                        <a:pt x="125" y="561"/>
                        <a:pt x="86" y="660"/>
                      </a:cubicBezTo>
                      <a:cubicBezTo>
                        <a:pt x="76" y="690"/>
                        <a:pt x="66" y="719"/>
                        <a:pt x="66" y="749"/>
                      </a:cubicBezTo>
                      <a:cubicBezTo>
                        <a:pt x="56" y="926"/>
                        <a:pt x="86" y="1093"/>
                        <a:pt x="56" y="1271"/>
                      </a:cubicBezTo>
                      <a:cubicBezTo>
                        <a:pt x="49" y="1356"/>
                        <a:pt x="90" y="1398"/>
                        <a:pt x="165" y="1398"/>
                      </a:cubicBezTo>
                      <a:cubicBezTo>
                        <a:pt x="185" y="1398"/>
                        <a:pt x="208" y="1395"/>
                        <a:pt x="234" y="1389"/>
                      </a:cubicBezTo>
                      <a:cubicBezTo>
                        <a:pt x="401" y="1359"/>
                        <a:pt x="569" y="1310"/>
                        <a:pt x="736" y="1310"/>
                      </a:cubicBezTo>
                      <a:cubicBezTo>
                        <a:pt x="1032" y="1300"/>
                        <a:pt x="1307" y="1241"/>
                        <a:pt x="1583" y="1123"/>
                      </a:cubicBezTo>
                      <a:cubicBezTo>
                        <a:pt x="1692" y="1074"/>
                        <a:pt x="1810" y="1044"/>
                        <a:pt x="1928" y="1005"/>
                      </a:cubicBezTo>
                      <a:cubicBezTo>
                        <a:pt x="1958" y="995"/>
                        <a:pt x="1977" y="975"/>
                        <a:pt x="1997" y="965"/>
                      </a:cubicBezTo>
                      <a:cubicBezTo>
                        <a:pt x="1898" y="936"/>
                        <a:pt x="1770" y="936"/>
                        <a:pt x="1721" y="867"/>
                      </a:cubicBezTo>
                      <a:cubicBezTo>
                        <a:pt x="1652" y="778"/>
                        <a:pt x="1613" y="650"/>
                        <a:pt x="1593" y="532"/>
                      </a:cubicBezTo>
                      <a:cubicBezTo>
                        <a:pt x="1583" y="406"/>
                        <a:pt x="1612" y="280"/>
                        <a:pt x="1622" y="164"/>
                      </a:cubicBezTo>
                      <a:lnTo>
                        <a:pt x="1622" y="164"/>
                      </a:lnTo>
                      <a:cubicBezTo>
                        <a:pt x="1594" y="180"/>
                        <a:pt x="1561" y="191"/>
                        <a:pt x="1544" y="217"/>
                      </a:cubicBezTo>
                      <a:cubicBezTo>
                        <a:pt x="1524" y="246"/>
                        <a:pt x="1514" y="296"/>
                        <a:pt x="1475" y="374"/>
                      </a:cubicBezTo>
                      <a:cubicBezTo>
                        <a:pt x="1456" y="280"/>
                        <a:pt x="1492" y="167"/>
                        <a:pt x="1398" y="167"/>
                      </a:cubicBezTo>
                      <a:cubicBezTo>
                        <a:pt x="1395" y="167"/>
                        <a:pt x="1391" y="167"/>
                        <a:pt x="1386" y="167"/>
                      </a:cubicBezTo>
                      <a:cubicBezTo>
                        <a:pt x="1379" y="168"/>
                        <a:pt x="1372" y="168"/>
                        <a:pt x="1365" y="168"/>
                      </a:cubicBezTo>
                      <a:cubicBezTo>
                        <a:pt x="1269" y="168"/>
                        <a:pt x="1203" y="106"/>
                        <a:pt x="1120" y="79"/>
                      </a:cubicBezTo>
                      <a:cubicBezTo>
                        <a:pt x="1012" y="39"/>
                        <a:pt x="894" y="10"/>
                        <a:pt x="7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64" name="Google Shape;164;p20"/>
            <p:cNvGrpSpPr/>
            <p:nvPr/>
          </p:nvGrpSpPr>
          <p:grpSpPr>
            <a:xfrm rot="-5400000">
              <a:off x="8243086" y="1179916"/>
              <a:ext cx="771155" cy="696745"/>
              <a:chOff x="895228" y="4370191"/>
              <a:chExt cx="771155" cy="696745"/>
            </a:xfrm>
          </p:grpSpPr>
          <p:sp>
            <p:nvSpPr>
              <p:cNvPr id="165" name="Google Shape;165;p20"/>
              <p:cNvSpPr/>
              <p:nvPr/>
            </p:nvSpPr>
            <p:spPr>
              <a:xfrm>
                <a:off x="907215" y="4511945"/>
                <a:ext cx="560186" cy="554991"/>
              </a:xfrm>
              <a:custGeom>
                <a:avLst/>
                <a:gdLst/>
                <a:ahLst/>
                <a:cxnLst/>
                <a:rect l="l" t="t" r="r" b="b"/>
                <a:pathLst>
                  <a:path w="14255" h="14121" extrusionOk="0">
                    <a:moveTo>
                      <a:pt x="6774" y="0"/>
                    </a:moveTo>
                    <a:cubicBezTo>
                      <a:pt x="6699" y="0"/>
                      <a:pt x="6622" y="8"/>
                      <a:pt x="6542" y="24"/>
                    </a:cubicBezTo>
                    <a:cubicBezTo>
                      <a:pt x="5438" y="251"/>
                      <a:pt x="4345" y="537"/>
                      <a:pt x="3301" y="990"/>
                    </a:cubicBezTo>
                    <a:cubicBezTo>
                      <a:pt x="2739" y="1226"/>
                      <a:pt x="2483" y="1650"/>
                      <a:pt x="2473" y="2241"/>
                    </a:cubicBezTo>
                    <a:cubicBezTo>
                      <a:pt x="2463" y="2625"/>
                      <a:pt x="2680" y="2911"/>
                      <a:pt x="2917" y="3187"/>
                    </a:cubicBezTo>
                    <a:cubicBezTo>
                      <a:pt x="3005" y="3295"/>
                      <a:pt x="3173" y="3374"/>
                      <a:pt x="3320" y="3433"/>
                    </a:cubicBezTo>
                    <a:cubicBezTo>
                      <a:pt x="3409" y="3472"/>
                      <a:pt x="3458" y="3502"/>
                      <a:pt x="3458" y="3610"/>
                    </a:cubicBezTo>
                    <a:cubicBezTo>
                      <a:pt x="3498" y="4211"/>
                      <a:pt x="3557" y="4822"/>
                      <a:pt x="3577" y="5423"/>
                    </a:cubicBezTo>
                    <a:cubicBezTo>
                      <a:pt x="3596" y="6250"/>
                      <a:pt x="3370" y="6989"/>
                      <a:pt x="2729" y="7541"/>
                    </a:cubicBezTo>
                    <a:cubicBezTo>
                      <a:pt x="2404" y="7816"/>
                      <a:pt x="2059" y="8072"/>
                      <a:pt x="1725" y="8329"/>
                    </a:cubicBezTo>
                    <a:cubicBezTo>
                      <a:pt x="1163" y="8762"/>
                      <a:pt x="661" y="9255"/>
                      <a:pt x="385" y="9924"/>
                    </a:cubicBezTo>
                    <a:cubicBezTo>
                      <a:pt x="1" y="10860"/>
                      <a:pt x="60" y="11835"/>
                      <a:pt x="129" y="12811"/>
                    </a:cubicBezTo>
                    <a:cubicBezTo>
                      <a:pt x="168" y="13254"/>
                      <a:pt x="217" y="13687"/>
                      <a:pt x="267" y="14121"/>
                    </a:cubicBezTo>
                    <a:lnTo>
                      <a:pt x="14255" y="14121"/>
                    </a:lnTo>
                    <a:cubicBezTo>
                      <a:pt x="14176" y="13678"/>
                      <a:pt x="14087" y="13234"/>
                      <a:pt x="13999" y="12791"/>
                    </a:cubicBezTo>
                    <a:cubicBezTo>
                      <a:pt x="13742" y="11432"/>
                      <a:pt x="13348" y="10121"/>
                      <a:pt x="12797" y="8851"/>
                    </a:cubicBezTo>
                    <a:cubicBezTo>
                      <a:pt x="12482" y="8132"/>
                      <a:pt x="12019" y="7521"/>
                      <a:pt x="11349" y="7087"/>
                    </a:cubicBezTo>
                    <a:cubicBezTo>
                      <a:pt x="10777" y="6723"/>
                      <a:pt x="10147" y="6496"/>
                      <a:pt x="9497" y="6319"/>
                    </a:cubicBezTo>
                    <a:cubicBezTo>
                      <a:pt x="9408" y="6299"/>
                      <a:pt x="9319" y="6270"/>
                      <a:pt x="9231" y="6250"/>
                    </a:cubicBezTo>
                    <a:cubicBezTo>
                      <a:pt x="8492" y="6152"/>
                      <a:pt x="8128" y="5659"/>
                      <a:pt x="7950" y="4989"/>
                    </a:cubicBezTo>
                    <a:cubicBezTo>
                      <a:pt x="7753" y="4191"/>
                      <a:pt x="7556" y="3403"/>
                      <a:pt x="7349" y="2605"/>
                    </a:cubicBezTo>
                    <a:cubicBezTo>
                      <a:pt x="7300" y="2418"/>
                      <a:pt x="7300" y="2310"/>
                      <a:pt x="7507" y="2221"/>
                    </a:cubicBezTo>
                    <a:cubicBezTo>
                      <a:pt x="7793" y="2093"/>
                      <a:pt x="7950" y="1876"/>
                      <a:pt x="7921" y="1532"/>
                    </a:cubicBezTo>
                    <a:cubicBezTo>
                      <a:pt x="7891" y="1147"/>
                      <a:pt x="7753" y="803"/>
                      <a:pt x="7566" y="478"/>
                    </a:cubicBezTo>
                    <a:cubicBezTo>
                      <a:pt x="7381" y="163"/>
                      <a:pt x="7109" y="0"/>
                      <a:pt x="6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1415517" y="4474925"/>
                <a:ext cx="179668" cy="176586"/>
              </a:xfrm>
              <a:custGeom>
                <a:avLst/>
                <a:gdLst/>
                <a:ahLst/>
                <a:cxnLst/>
                <a:rect l="l" t="t" r="r" b="b"/>
                <a:pathLst>
                  <a:path w="4572" h="4493" extrusionOk="0">
                    <a:moveTo>
                      <a:pt x="2005" y="0"/>
                    </a:moveTo>
                    <a:cubicBezTo>
                      <a:pt x="1644" y="0"/>
                      <a:pt x="1296" y="128"/>
                      <a:pt x="1035" y="415"/>
                    </a:cubicBezTo>
                    <a:cubicBezTo>
                      <a:pt x="375" y="1104"/>
                      <a:pt x="1" y="1912"/>
                      <a:pt x="217" y="2897"/>
                    </a:cubicBezTo>
                    <a:cubicBezTo>
                      <a:pt x="444" y="3892"/>
                      <a:pt x="1183" y="4493"/>
                      <a:pt x="2158" y="4493"/>
                    </a:cubicBezTo>
                    <a:cubicBezTo>
                      <a:pt x="2572" y="4493"/>
                      <a:pt x="2976" y="4365"/>
                      <a:pt x="3320" y="4119"/>
                    </a:cubicBezTo>
                    <a:cubicBezTo>
                      <a:pt x="4118" y="3567"/>
                      <a:pt x="4571" y="2828"/>
                      <a:pt x="4522" y="1823"/>
                    </a:cubicBezTo>
                    <a:cubicBezTo>
                      <a:pt x="4483" y="1183"/>
                      <a:pt x="4227" y="681"/>
                      <a:pt x="3675" y="346"/>
                    </a:cubicBezTo>
                    <a:cubicBezTo>
                      <a:pt x="3274" y="96"/>
                      <a:pt x="2833" y="8"/>
                      <a:pt x="2344" y="8"/>
                    </a:cubicBezTo>
                    <a:cubicBezTo>
                      <a:pt x="2292" y="8"/>
                      <a:pt x="2240" y="9"/>
                      <a:pt x="2188" y="11"/>
                    </a:cubicBezTo>
                    <a:cubicBezTo>
                      <a:pt x="2127" y="4"/>
                      <a:pt x="2066" y="0"/>
                      <a:pt x="20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0"/>
              <p:cNvSpPr/>
              <p:nvPr/>
            </p:nvSpPr>
            <p:spPr>
              <a:xfrm>
                <a:off x="966086" y="4798756"/>
                <a:ext cx="327112" cy="268161"/>
              </a:xfrm>
              <a:custGeom>
                <a:avLst/>
                <a:gdLst/>
                <a:ahLst/>
                <a:cxnLst/>
                <a:rect l="l" t="t" r="r" b="b"/>
                <a:pathLst>
                  <a:path w="8324" h="6823" extrusionOk="0">
                    <a:moveTo>
                      <a:pt x="8079" y="1"/>
                    </a:moveTo>
                    <a:cubicBezTo>
                      <a:pt x="8057" y="1"/>
                      <a:pt x="8033" y="2"/>
                      <a:pt x="8009" y="6"/>
                    </a:cubicBezTo>
                    <a:cubicBezTo>
                      <a:pt x="7920" y="16"/>
                      <a:pt x="7831" y="55"/>
                      <a:pt x="7753" y="95"/>
                    </a:cubicBezTo>
                    <a:cubicBezTo>
                      <a:pt x="7240" y="311"/>
                      <a:pt x="6728" y="528"/>
                      <a:pt x="6216" y="755"/>
                    </a:cubicBezTo>
                    <a:cubicBezTo>
                      <a:pt x="5241" y="1208"/>
                      <a:pt x="4246" y="1631"/>
                      <a:pt x="3270" y="2114"/>
                    </a:cubicBezTo>
                    <a:cubicBezTo>
                      <a:pt x="1694" y="2892"/>
                      <a:pt x="739" y="4203"/>
                      <a:pt x="217" y="5857"/>
                    </a:cubicBezTo>
                    <a:cubicBezTo>
                      <a:pt x="118" y="6173"/>
                      <a:pt x="69" y="6498"/>
                      <a:pt x="0" y="6823"/>
                    </a:cubicBezTo>
                    <a:lnTo>
                      <a:pt x="315" y="6823"/>
                    </a:lnTo>
                    <a:cubicBezTo>
                      <a:pt x="335" y="6675"/>
                      <a:pt x="345" y="6517"/>
                      <a:pt x="355" y="6370"/>
                    </a:cubicBezTo>
                    <a:cubicBezTo>
                      <a:pt x="436" y="6355"/>
                      <a:pt x="513" y="6348"/>
                      <a:pt x="587" y="6348"/>
                    </a:cubicBezTo>
                    <a:cubicBezTo>
                      <a:pt x="1000" y="6348"/>
                      <a:pt x="1315" y="6564"/>
                      <a:pt x="1616" y="6823"/>
                    </a:cubicBezTo>
                    <a:lnTo>
                      <a:pt x="2010" y="6823"/>
                    </a:lnTo>
                    <a:cubicBezTo>
                      <a:pt x="1599" y="6412"/>
                      <a:pt x="1153" y="6081"/>
                      <a:pt x="537" y="6081"/>
                    </a:cubicBezTo>
                    <a:cubicBezTo>
                      <a:pt x="503" y="6081"/>
                      <a:pt x="468" y="6082"/>
                      <a:pt x="433" y="6084"/>
                    </a:cubicBezTo>
                    <a:cubicBezTo>
                      <a:pt x="571" y="5483"/>
                      <a:pt x="847" y="4951"/>
                      <a:pt x="1162" y="4419"/>
                    </a:cubicBezTo>
                    <a:cubicBezTo>
                      <a:pt x="1369" y="4488"/>
                      <a:pt x="1576" y="4547"/>
                      <a:pt x="1773" y="4636"/>
                    </a:cubicBezTo>
                    <a:cubicBezTo>
                      <a:pt x="2551" y="5000"/>
                      <a:pt x="3103" y="5641"/>
                      <a:pt x="3684" y="6242"/>
                    </a:cubicBezTo>
                    <a:cubicBezTo>
                      <a:pt x="3738" y="6303"/>
                      <a:pt x="3786" y="6394"/>
                      <a:pt x="3860" y="6394"/>
                    </a:cubicBezTo>
                    <a:cubicBezTo>
                      <a:pt x="3881" y="6394"/>
                      <a:pt x="3904" y="6387"/>
                      <a:pt x="3930" y="6370"/>
                    </a:cubicBezTo>
                    <a:cubicBezTo>
                      <a:pt x="4059" y="6271"/>
                      <a:pt x="3960" y="6173"/>
                      <a:pt x="3901" y="6074"/>
                    </a:cubicBezTo>
                    <a:cubicBezTo>
                      <a:pt x="3891" y="6064"/>
                      <a:pt x="3871" y="6045"/>
                      <a:pt x="3861" y="6035"/>
                    </a:cubicBezTo>
                    <a:cubicBezTo>
                      <a:pt x="3123" y="5276"/>
                      <a:pt x="2413" y="4468"/>
                      <a:pt x="1310" y="4193"/>
                    </a:cubicBezTo>
                    <a:cubicBezTo>
                      <a:pt x="1616" y="3680"/>
                      <a:pt x="2010" y="3286"/>
                      <a:pt x="2473" y="2942"/>
                    </a:cubicBezTo>
                    <a:cubicBezTo>
                      <a:pt x="2639" y="2817"/>
                      <a:pt x="2750" y="2755"/>
                      <a:pt x="2868" y="2755"/>
                    </a:cubicBezTo>
                    <a:cubicBezTo>
                      <a:pt x="2973" y="2755"/>
                      <a:pt x="3083" y="2805"/>
                      <a:pt x="3241" y="2902"/>
                    </a:cubicBezTo>
                    <a:cubicBezTo>
                      <a:pt x="3290" y="2932"/>
                      <a:pt x="3349" y="2961"/>
                      <a:pt x="3389" y="3011"/>
                    </a:cubicBezTo>
                    <a:cubicBezTo>
                      <a:pt x="3743" y="3375"/>
                      <a:pt x="4108" y="3730"/>
                      <a:pt x="4453" y="4104"/>
                    </a:cubicBezTo>
                    <a:cubicBezTo>
                      <a:pt x="4689" y="4380"/>
                      <a:pt x="4886" y="4685"/>
                      <a:pt x="5113" y="4961"/>
                    </a:cubicBezTo>
                    <a:cubicBezTo>
                      <a:pt x="5152" y="5020"/>
                      <a:pt x="5250" y="5020"/>
                      <a:pt x="5319" y="5050"/>
                    </a:cubicBezTo>
                    <a:cubicBezTo>
                      <a:pt x="5319" y="4971"/>
                      <a:pt x="5329" y="4892"/>
                      <a:pt x="5329" y="4823"/>
                    </a:cubicBezTo>
                    <a:cubicBezTo>
                      <a:pt x="5319" y="4784"/>
                      <a:pt x="5290" y="4754"/>
                      <a:pt x="5260" y="4725"/>
                    </a:cubicBezTo>
                    <a:cubicBezTo>
                      <a:pt x="4640" y="3907"/>
                      <a:pt x="4068" y="3030"/>
                      <a:pt x="3054" y="2498"/>
                    </a:cubicBezTo>
                    <a:cubicBezTo>
                      <a:pt x="3684" y="2203"/>
                      <a:pt x="4275" y="1937"/>
                      <a:pt x="4856" y="1651"/>
                    </a:cubicBezTo>
                    <a:cubicBezTo>
                      <a:pt x="4903" y="1626"/>
                      <a:pt x="4943" y="1614"/>
                      <a:pt x="4979" y="1614"/>
                    </a:cubicBezTo>
                    <a:cubicBezTo>
                      <a:pt x="5043" y="1614"/>
                      <a:pt x="5095" y="1651"/>
                      <a:pt x="5152" y="1720"/>
                    </a:cubicBezTo>
                    <a:cubicBezTo>
                      <a:pt x="5556" y="2213"/>
                      <a:pt x="5891" y="2745"/>
                      <a:pt x="6157" y="3336"/>
                    </a:cubicBezTo>
                    <a:cubicBezTo>
                      <a:pt x="6189" y="3417"/>
                      <a:pt x="6208" y="3531"/>
                      <a:pt x="6301" y="3531"/>
                    </a:cubicBezTo>
                    <a:cubicBezTo>
                      <a:pt x="6322" y="3531"/>
                      <a:pt x="6345" y="3525"/>
                      <a:pt x="6373" y="3513"/>
                    </a:cubicBezTo>
                    <a:cubicBezTo>
                      <a:pt x="6511" y="3454"/>
                      <a:pt x="6442" y="3316"/>
                      <a:pt x="6393" y="3217"/>
                    </a:cubicBezTo>
                    <a:cubicBezTo>
                      <a:pt x="6275" y="2971"/>
                      <a:pt x="6157" y="2725"/>
                      <a:pt x="6009" y="2489"/>
                    </a:cubicBezTo>
                    <a:cubicBezTo>
                      <a:pt x="5792" y="2144"/>
                      <a:pt x="5546" y="1799"/>
                      <a:pt x="5300" y="1454"/>
                    </a:cubicBezTo>
                    <a:cubicBezTo>
                      <a:pt x="6206" y="1060"/>
                      <a:pt x="7112" y="666"/>
                      <a:pt x="8018" y="262"/>
                    </a:cubicBezTo>
                    <a:cubicBezTo>
                      <a:pt x="8038" y="282"/>
                      <a:pt x="8058" y="292"/>
                      <a:pt x="8068" y="302"/>
                    </a:cubicBezTo>
                    <a:cubicBezTo>
                      <a:pt x="8018" y="459"/>
                      <a:pt x="7999" y="637"/>
                      <a:pt x="7920" y="784"/>
                    </a:cubicBezTo>
                    <a:cubicBezTo>
                      <a:pt x="7457" y="1651"/>
                      <a:pt x="7161" y="2577"/>
                      <a:pt x="6955" y="3533"/>
                    </a:cubicBezTo>
                    <a:cubicBezTo>
                      <a:pt x="6827" y="4153"/>
                      <a:pt x="6590" y="4734"/>
                      <a:pt x="6275" y="5286"/>
                    </a:cubicBezTo>
                    <a:cubicBezTo>
                      <a:pt x="5979" y="5798"/>
                      <a:pt x="5694" y="6311"/>
                      <a:pt x="5398" y="6823"/>
                    </a:cubicBezTo>
                    <a:lnTo>
                      <a:pt x="5713" y="6823"/>
                    </a:lnTo>
                    <a:cubicBezTo>
                      <a:pt x="5733" y="6783"/>
                      <a:pt x="5753" y="6744"/>
                      <a:pt x="5773" y="6705"/>
                    </a:cubicBezTo>
                    <a:cubicBezTo>
                      <a:pt x="6501" y="5532"/>
                      <a:pt x="7142" y="4331"/>
                      <a:pt x="7388" y="2951"/>
                    </a:cubicBezTo>
                    <a:cubicBezTo>
                      <a:pt x="7496" y="2351"/>
                      <a:pt x="7713" y="1779"/>
                      <a:pt x="8018" y="1247"/>
                    </a:cubicBezTo>
                    <a:cubicBezTo>
                      <a:pt x="8117" y="1060"/>
                      <a:pt x="8186" y="863"/>
                      <a:pt x="8255" y="666"/>
                    </a:cubicBezTo>
                    <a:cubicBezTo>
                      <a:pt x="8294" y="538"/>
                      <a:pt x="8314" y="390"/>
                      <a:pt x="8324" y="262"/>
                    </a:cubicBezTo>
                    <a:cubicBezTo>
                      <a:pt x="8324" y="90"/>
                      <a:pt x="8234" y="1"/>
                      <a:pt x="80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0"/>
              <p:cNvSpPr/>
              <p:nvPr/>
            </p:nvSpPr>
            <p:spPr>
              <a:xfrm>
                <a:off x="1312159" y="4771442"/>
                <a:ext cx="351162" cy="266432"/>
              </a:xfrm>
              <a:custGeom>
                <a:avLst/>
                <a:gdLst/>
                <a:ahLst/>
                <a:cxnLst/>
                <a:rect l="l" t="t" r="r" b="b"/>
                <a:pathLst>
                  <a:path w="8936" h="6779" extrusionOk="0">
                    <a:moveTo>
                      <a:pt x="5583" y="277"/>
                    </a:moveTo>
                    <a:cubicBezTo>
                      <a:pt x="5711" y="277"/>
                      <a:pt x="5844" y="290"/>
                      <a:pt x="5980" y="317"/>
                    </a:cubicBezTo>
                    <a:cubicBezTo>
                      <a:pt x="6630" y="445"/>
                      <a:pt x="7280" y="563"/>
                      <a:pt x="7970" y="691"/>
                    </a:cubicBezTo>
                    <a:cubicBezTo>
                      <a:pt x="7674" y="967"/>
                      <a:pt x="7379" y="1263"/>
                      <a:pt x="7064" y="1519"/>
                    </a:cubicBezTo>
                    <a:cubicBezTo>
                      <a:pt x="5891" y="2445"/>
                      <a:pt x="4621" y="3223"/>
                      <a:pt x="3222" y="3755"/>
                    </a:cubicBezTo>
                    <a:cubicBezTo>
                      <a:pt x="2601" y="3987"/>
                      <a:pt x="1957" y="4060"/>
                      <a:pt x="1312" y="4060"/>
                    </a:cubicBezTo>
                    <a:cubicBezTo>
                      <a:pt x="1108" y="4060"/>
                      <a:pt x="904" y="4052"/>
                      <a:pt x="700" y="4041"/>
                    </a:cubicBezTo>
                    <a:cubicBezTo>
                      <a:pt x="1064" y="3853"/>
                      <a:pt x="1429" y="3666"/>
                      <a:pt x="1784" y="3469"/>
                    </a:cubicBezTo>
                    <a:cubicBezTo>
                      <a:pt x="2444" y="3105"/>
                      <a:pt x="2946" y="2573"/>
                      <a:pt x="3379" y="1972"/>
                    </a:cubicBezTo>
                    <a:cubicBezTo>
                      <a:pt x="3724" y="1509"/>
                      <a:pt x="4039" y="1026"/>
                      <a:pt x="4502" y="662"/>
                    </a:cubicBezTo>
                    <a:cubicBezTo>
                      <a:pt x="4836" y="402"/>
                      <a:pt x="5192" y="277"/>
                      <a:pt x="5583" y="277"/>
                    </a:cubicBezTo>
                    <a:close/>
                    <a:moveTo>
                      <a:pt x="8344" y="701"/>
                    </a:moveTo>
                    <a:cubicBezTo>
                      <a:pt x="8620" y="1499"/>
                      <a:pt x="8502" y="2267"/>
                      <a:pt x="8255" y="3065"/>
                    </a:cubicBezTo>
                    <a:cubicBezTo>
                      <a:pt x="7999" y="2789"/>
                      <a:pt x="7655" y="2642"/>
                      <a:pt x="7546" y="2267"/>
                    </a:cubicBezTo>
                    <a:cubicBezTo>
                      <a:pt x="7537" y="2231"/>
                      <a:pt x="7461" y="2178"/>
                      <a:pt x="7426" y="2178"/>
                    </a:cubicBezTo>
                    <a:cubicBezTo>
                      <a:pt x="7423" y="2178"/>
                      <a:pt x="7420" y="2178"/>
                      <a:pt x="7418" y="2179"/>
                    </a:cubicBezTo>
                    <a:cubicBezTo>
                      <a:pt x="7369" y="2198"/>
                      <a:pt x="7300" y="2277"/>
                      <a:pt x="7310" y="2317"/>
                    </a:cubicBezTo>
                    <a:cubicBezTo>
                      <a:pt x="7359" y="2455"/>
                      <a:pt x="7408" y="2602"/>
                      <a:pt x="7497" y="2711"/>
                    </a:cubicBezTo>
                    <a:cubicBezTo>
                      <a:pt x="7664" y="2898"/>
                      <a:pt x="7861" y="3055"/>
                      <a:pt x="8049" y="3223"/>
                    </a:cubicBezTo>
                    <a:cubicBezTo>
                      <a:pt x="8137" y="3302"/>
                      <a:pt x="8167" y="3361"/>
                      <a:pt x="8098" y="3469"/>
                    </a:cubicBezTo>
                    <a:cubicBezTo>
                      <a:pt x="7891" y="3843"/>
                      <a:pt x="7694" y="4218"/>
                      <a:pt x="7487" y="4602"/>
                    </a:cubicBezTo>
                    <a:cubicBezTo>
                      <a:pt x="6965" y="4247"/>
                      <a:pt x="6581" y="3853"/>
                      <a:pt x="6335" y="3331"/>
                    </a:cubicBezTo>
                    <a:cubicBezTo>
                      <a:pt x="6303" y="3260"/>
                      <a:pt x="6278" y="3176"/>
                      <a:pt x="6208" y="3176"/>
                    </a:cubicBezTo>
                    <a:cubicBezTo>
                      <a:pt x="6191" y="3176"/>
                      <a:pt x="6171" y="3182"/>
                      <a:pt x="6147" y="3193"/>
                    </a:cubicBezTo>
                    <a:cubicBezTo>
                      <a:pt x="6019" y="3243"/>
                      <a:pt x="6049" y="3361"/>
                      <a:pt x="6098" y="3459"/>
                    </a:cubicBezTo>
                    <a:cubicBezTo>
                      <a:pt x="6335" y="3932"/>
                      <a:pt x="6669" y="4316"/>
                      <a:pt x="7083" y="4641"/>
                    </a:cubicBezTo>
                    <a:cubicBezTo>
                      <a:pt x="7142" y="4691"/>
                      <a:pt x="7211" y="4740"/>
                      <a:pt x="7280" y="4799"/>
                    </a:cubicBezTo>
                    <a:cubicBezTo>
                      <a:pt x="7004" y="5144"/>
                      <a:pt x="6689" y="5429"/>
                      <a:pt x="6315" y="5666"/>
                    </a:cubicBezTo>
                    <a:cubicBezTo>
                      <a:pt x="6304" y="5671"/>
                      <a:pt x="6288" y="5674"/>
                      <a:pt x="6270" y="5674"/>
                    </a:cubicBezTo>
                    <a:cubicBezTo>
                      <a:pt x="6224" y="5674"/>
                      <a:pt x="6163" y="5658"/>
                      <a:pt x="6128" y="5636"/>
                    </a:cubicBezTo>
                    <a:cubicBezTo>
                      <a:pt x="5458" y="5272"/>
                      <a:pt x="5005" y="4740"/>
                      <a:pt x="4906" y="3962"/>
                    </a:cubicBezTo>
                    <a:cubicBezTo>
                      <a:pt x="4896" y="3912"/>
                      <a:pt x="4837" y="3834"/>
                      <a:pt x="4788" y="3834"/>
                    </a:cubicBezTo>
                    <a:cubicBezTo>
                      <a:pt x="4785" y="3833"/>
                      <a:pt x="4782" y="3833"/>
                      <a:pt x="4779" y="3833"/>
                    </a:cubicBezTo>
                    <a:cubicBezTo>
                      <a:pt x="4737" y="3833"/>
                      <a:pt x="4669" y="3887"/>
                      <a:pt x="4660" y="3932"/>
                    </a:cubicBezTo>
                    <a:cubicBezTo>
                      <a:pt x="4630" y="4001"/>
                      <a:pt x="4640" y="4080"/>
                      <a:pt x="4660" y="4149"/>
                    </a:cubicBezTo>
                    <a:cubicBezTo>
                      <a:pt x="4808" y="4819"/>
                      <a:pt x="5182" y="5351"/>
                      <a:pt x="5763" y="5735"/>
                    </a:cubicBezTo>
                    <a:cubicBezTo>
                      <a:pt x="5822" y="5784"/>
                      <a:pt x="5891" y="5823"/>
                      <a:pt x="5980" y="5883"/>
                    </a:cubicBezTo>
                    <a:cubicBezTo>
                      <a:pt x="5478" y="6139"/>
                      <a:pt x="4965" y="6316"/>
                      <a:pt x="4433" y="6405"/>
                    </a:cubicBezTo>
                    <a:cubicBezTo>
                      <a:pt x="4429" y="6406"/>
                      <a:pt x="4425" y="6406"/>
                      <a:pt x="4420" y="6406"/>
                    </a:cubicBezTo>
                    <a:cubicBezTo>
                      <a:pt x="4371" y="6406"/>
                      <a:pt x="4302" y="6362"/>
                      <a:pt x="4266" y="6326"/>
                    </a:cubicBezTo>
                    <a:cubicBezTo>
                      <a:pt x="3901" y="5932"/>
                      <a:pt x="3557" y="5538"/>
                      <a:pt x="3370" y="5026"/>
                    </a:cubicBezTo>
                    <a:cubicBezTo>
                      <a:pt x="3350" y="4937"/>
                      <a:pt x="3350" y="4838"/>
                      <a:pt x="3320" y="4760"/>
                    </a:cubicBezTo>
                    <a:cubicBezTo>
                      <a:pt x="3301" y="4701"/>
                      <a:pt x="3251" y="4651"/>
                      <a:pt x="3222" y="4602"/>
                    </a:cubicBezTo>
                    <a:cubicBezTo>
                      <a:pt x="3163" y="4641"/>
                      <a:pt x="3084" y="4671"/>
                      <a:pt x="3064" y="4730"/>
                    </a:cubicBezTo>
                    <a:cubicBezTo>
                      <a:pt x="3044" y="4799"/>
                      <a:pt x="3064" y="4878"/>
                      <a:pt x="3084" y="4957"/>
                    </a:cubicBezTo>
                    <a:cubicBezTo>
                      <a:pt x="3202" y="5400"/>
                      <a:pt x="3438" y="5774"/>
                      <a:pt x="3724" y="6119"/>
                    </a:cubicBezTo>
                    <a:cubicBezTo>
                      <a:pt x="3813" y="6218"/>
                      <a:pt x="3901" y="6326"/>
                      <a:pt x="4039" y="6493"/>
                    </a:cubicBezTo>
                    <a:cubicBezTo>
                      <a:pt x="3832" y="6493"/>
                      <a:pt x="3685" y="6493"/>
                      <a:pt x="3527" y="6483"/>
                    </a:cubicBezTo>
                    <a:cubicBezTo>
                      <a:pt x="3182" y="6464"/>
                      <a:pt x="2828" y="6454"/>
                      <a:pt x="2473" y="6405"/>
                    </a:cubicBezTo>
                    <a:cubicBezTo>
                      <a:pt x="2394" y="6395"/>
                      <a:pt x="2286" y="6316"/>
                      <a:pt x="2247" y="6227"/>
                    </a:cubicBezTo>
                    <a:cubicBezTo>
                      <a:pt x="2020" y="5833"/>
                      <a:pt x="1784" y="5439"/>
                      <a:pt x="1754" y="4957"/>
                    </a:cubicBezTo>
                    <a:cubicBezTo>
                      <a:pt x="1754" y="4917"/>
                      <a:pt x="1685" y="4858"/>
                      <a:pt x="1636" y="4848"/>
                    </a:cubicBezTo>
                    <a:cubicBezTo>
                      <a:pt x="1633" y="4847"/>
                      <a:pt x="1630" y="4847"/>
                      <a:pt x="1627" y="4847"/>
                    </a:cubicBezTo>
                    <a:cubicBezTo>
                      <a:pt x="1595" y="4847"/>
                      <a:pt x="1536" y="4891"/>
                      <a:pt x="1527" y="4927"/>
                    </a:cubicBezTo>
                    <a:cubicBezTo>
                      <a:pt x="1498" y="4996"/>
                      <a:pt x="1488" y="5075"/>
                      <a:pt x="1508" y="5134"/>
                    </a:cubicBezTo>
                    <a:cubicBezTo>
                      <a:pt x="1606" y="5459"/>
                      <a:pt x="1715" y="5784"/>
                      <a:pt x="1823" y="6089"/>
                    </a:cubicBezTo>
                    <a:cubicBezTo>
                      <a:pt x="1330" y="5942"/>
                      <a:pt x="345" y="4799"/>
                      <a:pt x="306" y="4326"/>
                    </a:cubicBezTo>
                    <a:cubicBezTo>
                      <a:pt x="562" y="4326"/>
                      <a:pt x="818" y="4331"/>
                      <a:pt x="1077" y="4331"/>
                    </a:cubicBezTo>
                    <a:cubicBezTo>
                      <a:pt x="1207" y="4331"/>
                      <a:pt x="1337" y="4329"/>
                      <a:pt x="1468" y="4326"/>
                    </a:cubicBezTo>
                    <a:cubicBezTo>
                      <a:pt x="2719" y="4316"/>
                      <a:pt x="3842" y="3873"/>
                      <a:pt x="4916" y="3262"/>
                    </a:cubicBezTo>
                    <a:cubicBezTo>
                      <a:pt x="6138" y="2563"/>
                      <a:pt x="7320" y="1804"/>
                      <a:pt x="8275" y="741"/>
                    </a:cubicBezTo>
                    <a:cubicBezTo>
                      <a:pt x="8285" y="731"/>
                      <a:pt x="8305" y="721"/>
                      <a:pt x="8344" y="701"/>
                    </a:cubicBezTo>
                    <a:close/>
                    <a:moveTo>
                      <a:pt x="5552" y="1"/>
                    </a:moveTo>
                    <a:cubicBezTo>
                      <a:pt x="5175" y="1"/>
                      <a:pt x="4816" y="112"/>
                      <a:pt x="4483" y="346"/>
                    </a:cubicBezTo>
                    <a:cubicBezTo>
                      <a:pt x="3951" y="711"/>
                      <a:pt x="3586" y="1223"/>
                      <a:pt x="3222" y="1735"/>
                    </a:cubicBezTo>
                    <a:cubicBezTo>
                      <a:pt x="2769" y="2366"/>
                      <a:pt x="2266" y="2927"/>
                      <a:pt x="1567" y="3282"/>
                    </a:cubicBezTo>
                    <a:cubicBezTo>
                      <a:pt x="1114" y="3518"/>
                      <a:pt x="631" y="3706"/>
                      <a:pt x="158" y="3912"/>
                    </a:cubicBezTo>
                    <a:cubicBezTo>
                      <a:pt x="99" y="3942"/>
                      <a:pt x="1" y="4001"/>
                      <a:pt x="1" y="4050"/>
                    </a:cubicBezTo>
                    <a:cubicBezTo>
                      <a:pt x="1" y="4188"/>
                      <a:pt x="20" y="4326"/>
                      <a:pt x="50" y="4464"/>
                    </a:cubicBezTo>
                    <a:cubicBezTo>
                      <a:pt x="158" y="4917"/>
                      <a:pt x="464" y="5252"/>
                      <a:pt x="769" y="5577"/>
                    </a:cubicBezTo>
                    <a:cubicBezTo>
                      <a:pt x="1409" y="6254"/>
                      <a:pt x="2127" y="6779"/>
                      <a:pt x="3086" y="6779"/>
                    </a:cubicBezTo>
                    <a:cubicBezTo>
                      <a:pt x="3159" y="6779"/>
                      <a:pt x="3234" y="6775"/>
                      <a:pt x="3310" y="6769"/>
                    </a:cubicBezTo>
                    <a:cubicBezTo>
                      <a:pt x="3399" y="6769"/>
                      <a:pt x="3478" y="6769"/>
                      <a:pt x="3567" y="6759"/>
                    </a:cubicBezTo>
                    <a:cubicBezTo>
                      <a:pt x="3645" y="6759"/>
                      <a:pt x="3734" y="6749"/>
                      <a:pt x="3823" y="6740"/>
                    </a:cubicBezTo>
                    <a:cubicBezTo>
                      <a:pt x="5547" y="6631"/>
                      <a:pt x="6926" y="5912"/>
                      <a:pt x="7881" y="4444"/>
                    </a:cubicBezTo>
                    <a:cubicBezTo>
                      <a:pt x="8571" y="3371"/>
                      <a:pt x="8935" y="2218"/>
                      <a:pt x="8699" y="928"/>
                    </a:cubicBezTo>
                    <a:cubicBezTo>
                      <a:pt x="8669" y="809"/>
                      <a:pt x="8630" y="652"/>
                      <a:pt x="8541" y="583"/>
                    </a:cubicBezTo>
                    <a:cubicBezTo>
                      <a:pt x="8423" y="484"/>
                      <a:pt x="8255" y="396"/>
                      <a:pt x="8108" y="396"/>
                    </a:cubicBezTo>
                    <a:cubicBezTo>
                      <a:pt x="7389" y="356"/>
                      <a:pt x="6699" y="189"/>
                      <a:pt x="6000" y="51"/>
                    </a:cubicBezTo>
                    <a:cubicBezTo>
                      <a:pt x="5848" y="18"/>
                      <a:pt x="5698" y="1"/>
                      <a:pt x="55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0"/>
              <p:cNvSpPr/>
              <p:nvPr/>
            </p:nvSpPr>
            <p:spPr>
              <a:xfrm>
                <a:off x="1248297" y="4556354"/>
                <a:ext cx="418086" cy="206299"/>
              </a:xfrm>
              <a:custGeom>
                <a:avLst/>
                <a:gdLst/>
                <a:ahLst/>
                <a:cxnLst/>
                <a:rect l="l" t="t" r="r" b="b"/>
                <a:pathLst>
                  <a:path w="10639" h="5249" extrusionOk="0">
                    <a:moveTo>
                      <a:pt x="5854" y="283"/>
                    </a:moveTo>
                    <a:cubicBezTo>
                      <a:pt x="5873" y="283"/>
                      <a:pt x="5892" y="283"/>
                      <a:pt x="5911" y="283"/>
                    </a:cubicBezTo>
                    <a:cubicBezTo>
                      <a:pt x="6009" y="283"/>
                      <a:pt x="6108" y="431"/>
                      <a:pt x="6167" y="530"/>
                    </a:cubicBezTo>
                    <a:cubicBezTo>
                      <a:pt x="6472" y="1042"/>
                      <a:pt x="6640" y="1603"/>
                      <a:pt x="6758" y="2185"/>
                    </a:cubicBezTo>
                    <a:cubicBezTo>
                      <a:pt x="6837" y="2539"/>
                      <a:pt x="6886" y="2894"/>
                      <a:pt x="6965" y="3248"/>
                    </a:cubicBezTo>
                    <a:cubicBezTo>
                      <a:pt x="6975" y="3308"/>
                      <a:pt x="7053" y="3357"/>
                      <a:pt x="7093" y="3406"/>
                    </a:cubicBezTo>
                    <a:cubicBezTo>
                      <a:pt x="7132" y="3357"/>
                      <a:pt x="7221" y="3288"/>
                      <a:pt x="7211" y="3239"/>
                    </a:cubicBezTo>
                    <a:cubicBezTo>
                      <a:pt x="7162" y="2894"/>
                      <a:pt x="7103" y="2539"/>
                      <a:pt x="7034" y="2194"/>
                    </a:cubicBezTo>
                    <a:cubicBezTo>
                      <a:pt x="6906" y="1534"/>
                      <a:pt x="6699" y="904"/>
                      <a:pt x="6364" y="313"/>
                    </a:cubicBezTo>
                    <a:cubicBezTo>
                      <a:pt x="6354" y="303"/>
                      <a:pt x="6354" y="293"/>
                      <a:pt x="6344" y="283"/>
                    </a:cubicBezTo>
                    <a:lnTo>
                      <a:pt x="6393" y="283"/>
                    </a:lnTo>
                    <a:cubicBezTo>
                      <a:pt x="6768" y="362"/>
                      <a:pt x="7142" y="441"/>
                      <a:pt x="7516" y="530"/>
                    </a:cubicBezTo>
                    <a:cubicBezTo>
                      <a:pt x="7575" y="540"/>
                      <a:pt x="7625" y="599"/>
                      <a:pt x="7654" y="648"/>
                    </a:cubicBezTo>
                    <a:cubicBezTo>
                      <a:pt x="7910" y="1160"/>
                      <a:pt x="7999" y="1712"/>
                      <a:pt x="8107" y="2263"/>
                    </a:cubicBezTo>
                    <a:cubicBezTo>
                      <a:pt x="8127" y="2342"/>
                      <a:pt x="8196" y="2401"/>
                      <a:pt x="8245" y="2470"/>
                    </a:cubicBezTo>
                    <a:cubicBezTo>
                      <a:pt x="8285" y="2391"/>
                      <a:pt x="8373" y="2303"/>
                      <a:pt x="8363" y="2234"/>
                    </a:cubicBezTo>
                    <a:cubicBezTo>
                      <a:pt x="8255" y="1751"/>
                      <a:pt x="8137" y="1268"/>
                      <a:pt x="8019" y="786"/>
                    </a:cubicBezTo>
                    <a:cubicBezTo>
                      <a:pt x="8009" y="776"/>
                      <a:pt x="8009" y="756"/>
                      <a:pt x="7999" y="737"/>
                    </a:cubicBezTo>
                    <a:cubicBezTo>
                      <a:pt x="8019" y="737"/>
                      <a:pt x="8029" y="746"/>
                      <a:pt x="8048" y="746"/>
                    </a:cubicBezTo>
                    <a:cubicBezTo>
                      <a:pt x="8314" y="855"/>
                      <a:pt x="8580" y="963"/>
                      <a:pt x="8846" y="1081"/>
                    </a:cubicBezTo>
                    <a:cubicBezTo>
                      <a:pt x="8886" y="1111"/>
                      <a:pt x="8935" y="1170"/>
                      <a:pt x="8945" y="1229"/>
                    </a:cubicBezTo>
                    <a:cubicBezTo>
                      <a:pt x="8984" y="1377"/>
                      <a:pt x="9004" y="1525"/>
                      <a:pt x="9053" y="1663"/>
                    </a:cubicBezTo>
                    <a:cubicBezTo>
                      <a:pt x="9063" y="1722"/>
                      <a:pt x="9132" y="1761"/>
                      <a:pt x="9171" y="1800"/>
                    </a:cubicBezTo>
                    <a:cubicBezTo>
                      <a:pt x="9211" y="1751"/>
                      <a:pt x="9289" y="1702"/>
                      <a:pt x="9289" y="1653"/>
                    </a:cubicBezTo>
                    <a:cubicBezTo>
                      <a:pt x="9289" y="1525"/>
                      <a:pt x="9260" y="1397"/>
                      <a:pt x="9240" y="1219"/>
                    </a:cubicBezTo>
                    <a:lnTo>
                      <a:pt x="9240" y="1219"/>
                    </a:lnTo>
                    <a:cubicBezTo>
                      <a:pt x="9575" y="1347"/>
                      <a:pt x="9890" y="1456"/>
                      <a:pt x="10196" y="1594"/>
                    </a:cubicBezTo>
                    <a:cubicBezTo>
                      <a:pt x="10334" y="1653"/>
                      <a:pt x="10324" y="1781"/>
                      <a:pt x="10215" y="1879"/>
                    </a:cubicBezTo>
                    <a:cubicBezTo>
                      <a:pt x="10156" y="1938"/>
                      <a:pt x="10097" y="1978"/>
                      <a:pt x="10028" y="2017"/>
                    </a:cubicBezTo>
                    <a:cubicBezTo>
                      <a:pt x="8856" y="2707"/>
                      <a:pt x="7684" y="3396"/>
                      <a:pt x="6521" y="4096"/>
                    </a:cubicBezTo>
                    <a:cubicBezTo>
                      <a:pt x="5674" y="4608"/>
                      <a:pt x="4758" y="4894"/>
                      <a:pt x="3773" y="4953"/>
                    </a:cubicBezTo>
                    <a:cubicBezTo>
                      <a:pt x="3670" y="4960"/>
                      <a:pt x="3567" y="4964"/>
                      <a:pt x="3464" y="4964"/>
                    </a:cubicBezTo>
                    <a:cubicBezTo>
                      <a:pt x="2888" y="4964"/>
                      <a:pt x="2315" y="4851"/>
                      <a:pt x="1763" y="4667"/>
                    </a:cubicBezTo>
                    <a:cubicBezTo>
                      <a:pt x="1444" y="4563"/>
                      <a:pt x="1124" y="4481"/>
                      <a:pt x="796" y="4481"/>
                    </a:cubicBezTo>
                    <a:cubicBezTo>
                      <a:pt x="690" y="4481"/>
                      <a:pt x="582" y="4490"/>
                      <a:pt x="473" y="4509"/>
                    </a:cubicBezTo>
                    <a:cubicBezTo>
                      <a:pt x="452" y="4514"/>
                      <a:pt x="433" y="4516"/>
                      <a:pt x="416" y="4516"/>
                    </a:cubicBezTo>
                    <a:cubicBezTo>
                      <a:pt x="321" y="4516"/>
                      <a:pt x="287" y="4447"/>
                      <a:pt x="296" y="4322"/>
                    </a:cubicBezTo>
                    <a:cubicBezTo>
                      <a:pt x="1113" y="4184"/>
                      <a:pt x="1537" y="3544"/>
                      <a:pt x="2000" y="2933"/>
                    </a:cubicBezTo>
                    <a:cubicBezTo>
                      <a:pt x="2226" y="3051"/>
                      <a:pt x="2374" y="3239"/>
                      <a:pt x="2473" y="3475"/>
                    </a:cubicBezTo>
                    <a:cubicBezTo>
                      <a:pt x="2571" y="3721"/>
                      <a:pt x="2660" y="3968"/>
                      <a:pt x="2758" y="4224"/>
                    </a:cubicBezTo>
                    <a:cubicBezTo>
                      <a:pt x="2788" y="4283"/>
                      <a:pt x="2817" y="4362"/>
                      <a:pt x="2867" y="4401"/>
                    </a:cubicBezTo>
                    <a:cubicBezTo>
                      <a:pt x="2892" y="4420"/>
                      <a:pt x="2934" y="4431"/>
                      <a:pt x="2971" y="4431"/>
                    </a:cubicBezTo>
                    <a:cubicBezTo>
                      <a:pt x="2991" y="4431"/>
                      <a:pt x="3010" y="4428"/>
                      <a:pt x="3024" y="4421"/>
                    </a:cubicBezTo>
                    <a:cubicBezTo>
                      <a:pt x="3054" y="4411"/>
                      <a:pt x="3093" y="4322"/>
                      <a:pt x="3074" y="4293"/>
                    </a:cubicBezTo>
                    <a:cubicBezTo>
                      <a:pt x="2877" y="3849"/>
                      <a:pt x="2680" y="3416"/>
                      <a:pt x="2463" y="2982"/>
                    </a:cubicBezTo>
                    <a:cubicBezTo>
                      <a:pt x="2414" y="2874"/>
                      <a:pt x="2276" y="2805"/>
                      <a:pt x="2148" y="2687"/>
                    </a:cubicBezTo>
                    <a:cubicBezTo>
                      <a:pt x="2483" y="2303"/>
                      <a:pt x="2827" y="1909"/>
                      <a:pt x="3182" y="1505"/>
                    </a:cubicBezTo>
                    <a:cubicBezTo>
                      <a:pt x="3507" y="1741"/>
                      <a:pt x="3675" y="2047"/>
                      <a:pt x="3842" y="2352"/>
                    </a:cubicBezTo>
                    <a:cubicBezTo>
                      <a:pt x="4187" y="3012"/>
                      <a:pt x="4335" y="3731"/>
                      <a:pt x="4472" y="4450"/>
                    </a:cubicBezTo>
                    <a:cubicBezTo>
                      <a:pt x="4490" y="4538"/>
                      <a:pt x="4500" y="4633"/>
                      <a:pt x="4584" y="4633"/>
                    </a:cubicBezTo>
                    <a:cubicBezTo>
                      <a:pt x="4595" y="4633"/>
                      <a:pt x="4607" y="4631"/>
                      <a:pt x="4620" y="4628"/>
                    </a:cubicBezTo>
                    <a:cubicBezTo>
                      <a:pt x="4679" y="4608"/>
                      <a:pt x="4748" y="4480"/>
                      <a:pt x="4738" y="4421"/>
                    </a:cubicBezTo>
                    <a:cubicBezTo>
                      <a:pt x="4522" y="3308"/>
                      <a:pt x="4285" y="2204"/>
                      <a:pt x="3409" y="1318"/>
                    </a:cubicBezTo>
                    <a:cubicBezTo>
                      <a:pt x="3803" y="1071"/>
                      <a:pt x="4197" y="815"/>
                      <a:pt x="4581" y="579"/>
                    </a:cubicBezTo>
                    <a:cubicBezTo>
                      <a:pt x="5044" y="904"/>
                      <a:pt x="5162" y="1377"/>
                      <a:pt x="5310" y="1830"/>
                    </a:cubicBezTo>
                    <a:cubicBezTo>
                      <a:pt x="5448" y="2283"/>
                      <a:pt x="5536" y="2756"/>
                      <a:pt x="5664" y="3219"/>
                    </a:cubicBezTo>
                    <a:cubicBezTo>
                      <a:pt x="5674" y="3258"/>
                      <a:pt x="5743" y="3298"/>
                      <a:pt x="5783" y="3337"/>
                    </a:cubicBezTo>
                    <a:cubicBezTo>
                      <a:pt x="5822" y="3298"/>
                      <a:pt x="5881" y="3258"/>
                      <a:pt x="5901" y="3209"/>
                    </a:cubicBezTo>
                    <a:cubicBezTo>
                      <a:pt x="5920" y="3140"/>
                      <a:pt x="5920" y="3061"/>
                      <a:pt x="5901" y="2992"/>
                    </a:cubicBezTo>
                    <a:cubicBezTo>
                      <a:pt x="5714" y="2372"/>
                      <a:pt x="5536" y="1751"/>
                      <a:pt x="5329" y="1140"/>
                    </a:cubicBezTo>
                    <a:cubicBezTo>
                      <a:pt x="5251" y="914"/>
                      <a:pt x="5083" y="707"/>
                      <a:pt x="4955" y="471"/>
                    </a:cubicBezTo>
                    <a:cubicBezTo>
                      <a:pt x="5234" y="359"/>
                      <a:pt x="5539" y="283"/>
                      <a:pt x="5854" y="283"/>
                    </a:cubicBezTo>
                    <a:close/>
                    <a:moveTo>
                      <a:pt x="6095" y="0"/>
                    </a:moveTo>
                    <a:cubicBezTo>
                      <a:pt x="5666" y="0"/>
                      <a:pt x="5234" y="72"/>
                      <a:pt x="4797" y="234"/>
                    </a:cubicBezTo>
                    <a:cubicBezTo>
                      <a:pt x="3645" y="658"/>
                      <a:pt x="2768" y="1436"/>
                      <a:pt x="2049" y="2411"/>
                    </a:cubicBezTo>
                    <a:cubicBezTo>
                      <a:pt x="1793" y="2756"/>
                      <a:pt x="1537" y="3101"/>
                      <a:pt x="1271" y="3426"/>
                    </a:cubicBezTo>
                    <a:cubicBezTo>
                      <a:pt x="975" y="3800"/>
                      <a:pt x="591" y="4017"/>
                      <a:pt x="118" y="4086"/>
                    </a:cubicBezTo>
                    <a:cubicBezTo>
                      <a:pt x="69" y="4096"/>
                      <a:pt x="0" y="4184"/>
                      <a:pt x="0" y="4234"/>
                    </a:cubicBezTo>
                    <a:cubicBezTo>
                      <a:pt x="0" y="4352"/>
                      <a:pt x="49" y="4460"/>
                      <a:pt x="79" y="4578"/>
                    </a:cubicBezTo>
                    <a:cubicBezTo>
                      <a:pt x="112" y="4712"/>
                      <a:pt x="181" y="4782"/>
                      <a:pt x="316" y="4782"/>
                    </a:cubicBezTo>
                    <a:cubicBezTo>
                      <a:pt x="340" y="4782"/>
                      <a:pt x="366" y="4780"/>
                      <a:pt x="394" y="4775"/>
                    </a:cubicBezTo>
                    <a:cubicBezTo>
                      <a:pt x="517" y="4758"/>
                      <a:pt x="638" y="4749"/>
                      <a:pt x="759" y="4749"/>
                    </a:cubicBezTo>
                    <a:cubicBezTo>
                      <a:pt x="1047" y="4749"/>
                      <a:pt x="1331" y="4799"/>
                      <a:pt x="1616" y="4903"/>
                    </a:cubicBezTo>
                    <a:cubicBezTo>
                      <a:pt x="2236" y="5130"/>
                      <a:pt x="2886" y="5219"/>
                      <a:pt x="3645" y="5248"/>
                    </a:cubicBezTo>
                    <a:cubicBezTo>
                      <a:pt x="4669" y="5189"/>
                      <a:pt x="5723" y="4903"/>
                      <a:pt x="6689" y="4312"/>
                    </a:cubicBezTo>
                    <a:cubicBezTo>
                      <a:pt x="7841" y="3623"/>
                      <a:pt x="9004" y="2943"/>
                      <a:pt x="10156" y="2254"/>
                    </a:cubicBezTo>
                    <a:cubicBezTo>
                      <a:pt x="10245" y="2204"/>
                      <a:pt x="10334" y="2145"/>
                      <a:pt x="10412" y="2076"/>
                    </a:cubicBezTo>
                    <a:cubicBezTo>
                      <a:pt x="10639" y="1850"/>
                      <a:pt x="10619" y="1544"/>
                      <a:pt x="10353" y="1367"/>
                    </a:cubicBezTo>
                    <a:cubicBezTo>
                      <a:pt x="10245" y="1298"/>
                      <a:pt x="10117" y="1259"/>
                      <a:pt x="9999" y="1209"/>
                    </a:cubicBezTo>
                    <a:cubicBezTo>
                      <a:pt x="9349" y="953"/>
                      <a:pt x="8708" y="707"/>
                      <a:pt x="8068" y="441"/>
                    </a:cubicBezTo>
                    <a:cubicBezTo>
                      <a:pt x="7415" y="172"/>
                      <a:pt x="6759" y="0"/>
                      <a:pt x="60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0"/>
              <p:cNvSpPr/>
              <p:nvPr/>
            </p:nvSpPr>
            <p:spPr>
              <a:xfrm>
                <a:off x="1073688" y="4370191"/>
                <a:ext cx="198610" cy="361622"/>
              </a:xfrm>
              <a:custGeom>
                <a:avLst/>
                <a:gdLst/>
                <a:ahLst/>
                <a:cxnLst/>
                <a:rect l="l" t="t" r="r" b="b"/>
                <a:pathLst>
                  <a:path w="5054" h="9201" extrusionOk="0">
                    <a:moveTo>
                      <a:pt x="2729" y="6587"/>
                    </a:moveTo>
                    <a:cubicBezTo>
                      <a:pt x="2729" y="6587"/>
                      <a:pt x="2739" y="6597"/>
                      <a:pt x="2739" y="6597"/>
                    </a:cubicBezTo>
                    <a:cubicBezTo>
                      <a:pt x="2739" y="6597"/>
                      <a:pt x="2729" y="6606"/>
                      <a:pt x="2729" y="6606"/>
                    </a:cubicBezTo>
                    <a:lnTo>
                      <a:pt x="2719" y="6606"/>
                    </a:lnTo>
                    <a:cubicBezTo>
                      <a:pt x="2719" y="6597"/>
                      <a:pt x="2729" y="6587"/>
                      <a:pt x="2729" y="6587"/>
                    </a:cubicBezTo>
                    <a:close/>
                    <a:moveTo>
                      <a:pt x="2541" y="275"/>
                    </a:moveTo>
                    <a:cubicBezTo>
                      <a:pt x="2609" y="275"/>
                      <a:pt x="2676" y="324"/>
                      <a:pt x="2729" y="430"/>
                    </a:cubicBezTo>
                    <a:cubicBezTo>
                      <a:pt x="2877" y="725"/>
                      <a:pt x="2985" y="1051"/>
                      <a:pt x="3094" y="1376"/>
                    </a:cubicBezTo>
                    <a:cubicBezTo>
                      <a:pt x="3163" y="1573"/>
                      <a:pt x="3192" y="1789"/>
                      <a:pt x="3261" y="1996"/>
                    </a:cubicBezTo>
                    <a:cubicBezTo>
                      <a:pt x="3318" y="2187"/>
                      <a:pt x="3409" y="2271"/>
                      <a:pt x="3551" y="2271"/>
                    </a:cubicBezTo>
                    <a:cubicBezTo>
                      <a:pt x="3607" y="2271"/>
                      <a:pt x="3671" y="2258"/>
                      <a:pt x="3744" y="2233"/>
                    </a:cubicBezTo>
                    <a:cubicBezTo>
                      <a:pt x="3931" y="2164"/>
                      <a:pt x="4118" y="2075"/>
                      <a:pt x="4315" y="2026"/>
                    </a:cubicBezTo>
                    <a:cubicBezTo>
                      <a:pt x="4369" y="2010"/>
                      <a:pt x="4419" y="2002"/>
                      <a:pt x="4464" y="2002"/>
                    </a:cubicBezTo>
                    <a:cubicBezTo>
                      <a:pt x="4642" y="2002"/>
                      <a:pt x="4747" y="2123"/>
                      <a:pt x="4739" y="2351"/>
                    </a:cubicBezTo>
                    <a:cubicBezTo>
                      <a:pt x="4729" y="2587"/>
                      <a:pt x="4670" y="2843"/>
                      <a:pt x="4581" y="3070"/>
                    </a:cubicBezTo>
                    <a:cubicBezTo>
                      <a:pt x="4423" y="3464"/>
                      <a:pt x="4217" y="3838"/>
                      <a:pt x="4029" y="4222"/>
                    </a:cubicBezTo>
                    <a:cubicBezTo>
                      <a:pt x="3882" y="4548"/>
                      <a:pt x="3960" y="4685"/>
                      <a:pt x="4325" y="4695"/>
                    </a:cubicBezTo>
                    <a:cubicBezTo>
                      <a:pt x="4660" y="4695"/>
                      <a:pt x="4818" y="4882"/>
                      <a:pt x="4670" y="5188"/>
                    </a:cubicBezTo>
                    <a:cubicBezTo>
                      <a:pt x="4522" y="5523"/>
                      <a:pt x="4335" y="5868"/>
                      <a:pt x="4098" y="6143"/>
                    </a:cubicBezTo>
                    <a:cubicBezTo>
                      <a:pt x="3665" y="6626"/>
                      <a:pt x="3172" y="7079"/>
                      <a:pt x="2709" y="7532"/>
                    </a:cubicBezTo>
                    <a:cubicBezTo>
                      <a:pt x="2621" y="7611"/>
                      <a:pt x="2512" y="7670"/>
                      <a:pt x="2404" y="7719"/>
                    </a:cubicBezTo>
                    <a:cubicBezTo>
                      <a:pt x="2473" y="7483"/>
                      <a:pt x="2503" y="7257"/>
                      <a:pt x="2690" y="7069"/>
                    </a:cubicBezTo>
                    <a:cubicBezTo>
                      <a:pt x="3015" y="6725"/>
                      <a:pt x="3310" y="6350"/>
                      <a:pt x="3606" y="5986"/>
                    </a:cubicBezTo>
                    <a:cubicBezTo>
                      <a:pt x="3635" y="5937"/>
                      <a:pt x="3626" y="5848"/>
                      <a:pt x="3635" y="5769"/>
                    </a:cubicBezTo>
                    <a:lnTo>
                      <a:pt x="3635" y="5769"/>
                    </a:lnTo>
                    <a:cubicBezTo>
                      <a:pt x="3557" y="5789"/>
                      <a:pt x="3448" y="5769"/>
                      <a:pt x="3409" y="5808"/>
                    </a:cubicBezTo>
                    <a:cubicBezTo>
                      <a:pt x="3222" y="6015"/>
                      <a:pt x="3044" y="6242"/>
                      <a:pt x="2867" y="6459"/>
                    </a:cubicBezTo>
                    <a:cubicBezTo>
                      <a:pt x="2838" y="6498"/>
                      <a:pt x="2818" y="6547"/>
                      <a:pt x="2759" y="6567"/>
                    </a:cubicBezTo>
                    <a:cubicBezTo>
                      <a:pt x="2808" y="6281"/>
                      <a:pt x="2759" y="5986"/>
                      <a:pt x="2975" y="5740"/>
                    </a:cubicBezTo>
                    <a:cubicBezTo>
                      <a:pt x="3212" y="5474"/>
                      <a:pt x="3409" y="5178"/>
                      <a:pt x="3606" y="4892"/>
                    </a:cubicBezTo>
                    <a:cubicBezTo>
                      <a:pt x="3645" y="4843"/>
                      <a:pt x="3616" y="4754"/>
                      <a:pt x="3616" y="4685"/>
                    </a:cubicBezTo>
                    <a:lnTo>
                      <a:pt x="3616" y="4685"/>
                    </a:lnTo>
                    <a:cubicBezTo>
                      <a:pt x="3547" y="4695"/>
                      <a:pt x="3448" y="4685"/>
                      <a:pt x="3409" y="4725"/>
                    </a:cubicBezTo>
                    <a:cubicBezTo>
                      <a:pt x="3251" y="4902"/>
                      <a:pt x="3113" y="5089"/>
                      <a:pt x="2946" y="5296"/>
                    </a:cubicBezTo>
                    <a:cubicBezTo>
                      <a:pt x="2975" y="4902"/>
                      <a:pt x="2995" y="4528"/>
                      <a:pt x="3025" y="4154"/>
                    </a:cubicBezTo>
                    <a:cubicBezTo>
                      <a:pt x="3025" y="4114"/>
                      <a:pt x="3064" y="4075"/>
                      <a:pt x="3094" y="4045"/>
                    </a:cubicBezTo>
                    <a:cubicBezTo>
                      <a:pt x="3281" y="3740"/>
                      <a:pt x="3478" y="3444"/>
                      <a:pt x="3665" y="3149"/>
                    </a:cubicBezTo>
                    <a:cubicBezTo>
                      <a:pt x="3695" y="3109"/>
                      <a:pt x="3724" y="3070"/>
                      <a:pt x="3724" y="3031"/>
                    </a:cubicBezTo>
                    <a:cubicBezTo>
                      <a:pt x="3724" y="2962"/>
                      <a:pt x="3695" y="2893"/>
                      <a:pt x="3685" y="2824"/>
                    </a:cubicBezTo>
                    <a:cubicBezTo>
                      <a:pt x="3616" y="2853"/>
                      <a:pt x="3527" y="2863"/>
                      <a:pt x="3498" y="2912"/>
                    </a:cubicBezTo>
                    <a:cubicBezTo>
                      <a:pt x="3350" y="3139"/>
                      <a:pt x="3212" y="3375"/>
                      <a:pt x="3025" y="3602"/>
                    </a:cubicBezTo>
                    <a:cubicBezTo>
                      <a:pt x="3025" y="3277"/>
                      <a:pt x="3025" y="2952"/>
                      <a:pt x="3025" y="2637"/>
                    </a:cubicBezTo>
                    <a:cubicBezTo>
                      <a:pt x="3025" y="2577"/>
                      <a:pt x="3035" y="2518"/>
                      <a:pt x="3015" y="2479"/>
                    </a:cubicBezTo>
                    <a:cubicBezTo>
                      <a:pt x="2966" y="2410"/>
                      <a:pt x="2897" y="2371"/>
                      <a:pt x="2838" y="2311"/>
                    </a:cubicBezTo>
                    <a:cubicBezTo>
                      <a:pt x="2808" y="2380"/>
                      <a:pt x="2759" y="2449"/>
                      <a:pt x="2759" y="2518"/>
                    </a:cubicBezTo>
                    <a:cubicBezTo>
                      <a:pt x="2749" y="2863"/>
                      <a:pt x="2749" y="3208"/>
                      <a:pt x="2749" y="3592"/>
                    </a:cubicBezTo>
                    <a:cubicBezTo>
                      <a:pt x="2621" y="3415"/>
                      <a:pt x="2522" y="3267"/>
                      <a:pt x="2404" y="3119"/>
                    </a:cubicBezTo>
                    <a:cubicBezTo>
                      <a:pt x="2355" y="3070"/>
                      <a:pt x="2276" y="3050"/>
                      <a:pt x="2207" y="3011"/>
                    </a:cubicBezTo>
                    <a:cubicBezTo>
                      <a:pt x="2197" y="3090"/>
                      <a:pt x="2158" y="3188"/>
                      <a:pt x="2187" y="3247"/>
                    </a:cubicBezTo>
                    <a:cubicBezTo>
                      <a:pt x="2256" y="3385"/>
                      <a:pt x="2365" y="3513"/>
                      <a:pt x="2463" y="3631"/>
                    </a:cubicBezTo>
                    <a:cubicBezTo>
                      <a:pt x="2650" y="3878"/>
                      <a:pt x="2798" y="4124"/>
                      <a:pt x="2739" y="4459"/>
                    </a:cubicBezTo>
                    <a:cubicBezTo>
                      <a:pt x="2690" y="4745"/>
                      <a:pt x="2690" y="5050"/>
                      <a:pt x="2670" y="5395"/>
                    </a:cubicBezTo>
                    <a:cubicBezTo>
                      <a:pt x="2424" y="5050"/>
                      <a:pt x="2207" y="4754"/>
                      <a:pt x="1990" y="4459"/>
                    </a:cubicBezTo>
                    <a:cubicBezTo>
                      <a:pt x="1955" y="4402"/>
                      <a:pt x="1914" y="4335"/>
                      <a:pt x="1858" y="4335"/>
                    </a:cubicBezTo>
                    <a:cubicBezTo>
                      <a:pt x="1836" y="4335"/>
                      <a:pt x="1811" y="4345"/>
                      <a:pt x="1783" y="4370"/>
                    </a:cubicBezTo>
                    <a:cubicBezTo>
                      <a:pt x="1744" y="4420"/>
                      <a:pt x="1754" y="4548"/>
                      <a:pt x="1793" y="4607"/>
                    </a:cubicBezTo>
                    <a:cubicBezTo>
                      <a:pt x="2020" y="4971"/>
                      <a:pt x="2276" y="5316"/>
                      <a:pt x="2512" y="5671"/>
                    </a:cubicBezTo>
                    <a:cubicBezTo>
                      <a:pt x="2552" y="5720"/>
                      <a:pt x="2591" y="5799"/>
                      <a:pt x="2581" y="5858"/>
                    </a:cubicBezTo>
                    <a:cubicBezTo>
                      <a:pt x="2522" y="6183"/>
                      <a:pt x="2453" y="6498"/>
                      <a:pt x="2335" y="6823"/>
                    </a:cubicBezTo>
                    <a:cubicBezTo>
                      <a:pt x="2187" y="6567"/>
                      <a:pt x="2030" y="6321"/>
                      <a:pt x="1882" y="6065"/>
                    </a:cubicBezTo>
                    <a:cubicBezTo>
                      <a:pt x="1833" y="5986"/>
                      <a:pt x="1793" y="5897"/>
                      <a:pt x="1734" y="5828"/>
                    </a:cubicBezTo>
                    <a:cubicBezTo>
                      <a:pt x="1706" y="5807"/>
                      <a:pt x="1657" y="5791"/>
                      <a:pt x="1617" y="5791"/>
                    </a:cubicBezTo>
                    <a:cubicBezTo>
                      <a:pt x="1602" y="5791"/>
                      <a:pt x="1588" y="5793"/>
                      <a:pt x="1577" y="5799"/>
                    </a:cubicBezTo>
                    <a:cubicBezTo>
                      <a:pt x="1537" y="5818"/>
                      <a:pt x="1527" y="5897"/>
                      <a:pt x="1518" y="5946"/>
                    </a:cubicBezTo>
                    <a:cubicBezTo>
                      <a:pt x="1518" y="5976"/>
                      <a:pt x="1547" y="6015"/>
                      <a:pt x="1567" y="6055"/>
                    </a:cubicBezTo>
                    <a:cubicBezTo>
                      <a:pt x="1783" y="6400"/>
                      <a:pt x="2000" y="6754"/>
                      <a:pt x="2207" y="7109"/>
                    </a:cubicBezTo>
                    <a:cubicBezTo>
                      <a:pt x="2237" y="7158"/>
                      <a:pt x="2246" y="7217"/>
                      <a:pt x="2237" y="7266"/>
                    </a:cubicBezTo>
                    <a:cubicBezTo>
                      <a:pt x="2197" y="7434"/>
                      <a:pt x="2138" y="7601"/>
                      <a:pt x="2079" y="7798"/>
                    </a:cubicBezTo>
                    <a:cubicBezTo>
                      <a:pt x="1921" y="7631"/>
                      <a:pt x="1774" y="7493"/>
                      <a:pt x="1646" y="7335"/>
                    </a:cubicBezTo>
                    <a:cubicBezTo>
                      <a:pt x="1222" y="6843"/>
                      <a:pt x="739" y="6400"/>
                      <a:pt x="434" y="5818"/>
                    </a:cubicBezTo>
                    <a:cubicBezTo>
                      <a:pt x="375" y="5700"/>
                      <a:pt x="326" y="5582"/>
                      <a:pt x="286" y="5454"/>
                    </a:cubicBezTo>
                    <a:cubicBezTo>
                      <a:pt x="237" y="5306"/>
                      <a:pt x="296" y="5198"/>
                      <a:pt x="454" y="5188"/>
                    </a:cubicBezTo>
                    <a:cubicBezTo>
                      <a:pt x="470" y="5187"/>
                      <a:pt x="486" y="5186"/>
                      <a:pt x="503" y="5186"/>
                    </a:cubicBezTo>
                    <a:cubicBezTo>
                      <a:pt x="634" y="5186"/>
                      <a:pt x="766" y="5217"/>
                      <a:pt x="897" y="5217"/>
                    </a:cubicBezTo>
                    <a:cubicBezTo>
                      <a:pt x="960" y="5217"/>
                      <a:pt x="1034" y="5223"/>
                      <a:pt x="1106" y="5223"/>
                    </a:cubicBezTo>
                    <a:cubicBezTo>
                      <a:pt x="1200" y="5223"/>
                      <a:pt x="1290" y="5213"/>
                      <a:pt x="1340" y="5168"/>
                    </a:cubicBezTo>
                    <a:cubicBezTo>
                      <a:pt x="1488" y="5040"/>
                      <a:pt x="1311" y="4892"/>
                      <a:pt x="1252" y="4754"/>
                    </a:cubicBezTo>
                    <a:cubicBezTo>
                      <a:pt x="1123" y="4459"/>
                      <a:pt x="995" y="4163"/>
                      <a:pt x="877" y="3868"/>
                    </a:cubicBezTo>
                    <a:cubicBezTo>
                      <a:pt x="848" y="3799"/>
                      <a:pt x="848" y="3710"/>
                      <a:pt x="848" y="3631"/>
                    </a:cubicBezTo>
                    <a:cubicBezTo>
                      <a:pt x="833" y="3445"/>
                      <a:pt x="871" y="3363"/>
                      <a:pt x="993" y="3363"/>
                    </a:cubicBezTo>
                    <a:cubicBezTo>
                      <a:pt x="1037" y="3363"/>
                      <a:pt x="1094" y="3374"/>
                      <a:pt x="1163" y="3395"/>
                    </a:cubicBezTo>
                    <a:cubicBezTo>
                      <a:pt x="1252" y="3415"/>
                      <a:pt x="1330" y="3454"/>
                      <a:pt x="1419" y="3474"/>
                    </a:cubicBezTo>
                    <a:cubicBezTo>
                      <a:pt x="1485" y="3494"/>
                      <a:pt x="1542" y="3504"/>
                      <a:pt x="1591" y="3504"/>
                    </a:cubicBezTo>
                    <a:cubicBezTo>
                      <a:pt x="1734" y="3504"/>
                      <a:pt x="1811" y="3416"/>
                      <a:pt x="1833" y="3218"/>
                    </a:cubicBezTo>
                    <a:cubicBezTo>
                      <a:pt x="1882" y="2814"/>
                      <a:pt x="1912" y="2410"/>
                      <a:pt x="1961" y="2006"/>
                    </a:cubicBezTo>
                    <a:cubicBezTo>
                      <a:pt x="2020" y="1592"/>
                      <a:pt x="2099" y="1179"/>
                      <a:pt x="2187" y="775"/>
                    </a:cubicBezTo>
                    <a:cubicBezTo>
                      <a:pt x="2207" y="657"/>
                      <a:pt x="2266" y="538"/>
                      <a:pt x="2335" y="430"/>
                    </a:cubicBezTo>
                    <a:cubicBezTo>
                      <a:pt x="2396" y="329"/>
                      <a:pt x="2469" y="275"/>
                      <a:pt x="2541" y="275"/>
                    </a:cubicBezTo>
                    <a:close/>
                    <a:moveTo>
                      <a:pt x="2518" y="1"/>
                    </a:moveTo>
                    <a:cubicBezTo>
                      <a:pt x="2378" y="1"/>
                      <a:pt x="2242" y="82"/>
                      <a:pt x="2138" y="243"/>
                    </a:cubicBezTo>
                    <a:cubicBezTo>
                      <a:pt x="2040" y="391"/>
                      <a:pt x="1951" y="558"/>
                      <a:pt x="1921" y="725"/>
                    </a:cubicBezTo>
                    <a:cubicBezTo>
                      <a:pt x="1813" y="1366"/>
                      <a:pt x="1724" y="2006"/>
                      <a:pt x="1636" y="2646"/>
                    </a:cubicBezTo>
                    <a:cubicBezTo>
                      <a:pt x="1606" y="2843"/>
                      <a:pt x="1596" y="3031"/>
                      <a:pt x="1567" y="3237"/>
                    </a:cubicBezTo>
                    <a:cubicBezTo>
                      <a:pt x="1449" y="3198"/>
                      <a:pt x="1350" y="3168"/>
                      <a:pt x="1261" y="3139"/>
                    </a:cubicBezTo>
                    <a:cubicBezTo>
                      <a:pt x="1161" y="3110"/>
                      <a:pt x="1070" y="3096"/>
                      <a:pt x="991" y="3096"/>
                    </a:cubicBezTo>
                    <a:cubicBezTo>
                      <a:pt x="688" y="3096"/>
                      <a:pt x="541" y="3301"/>
                      <a:pt x="572" y="3691"/>
                    </a:cubicBezTo>
                    <a:cubicBezTo>
                      <a:pt x="572" y="3750"/>
                      <a:pt x="582" y="3799"/>
                      <a:pt x="601" y="3848"/>
                    </a:cubicBezTo>
                    <a:cubicBezTo>
                      <a:pt x="729" y="4213"/>
                      <a:pt x="867" y="4587"/>
                      <a:pt x="1005" y="4951"/>
                    </a:cubicBezTo>
                    <a:cubicBezTo>
                      <a:pt x="861" y="4943"/>
                      <a:pt x="703" y="4920"/>
                      <a:pt x="542" y="4920"/>
                    </a:cubicBezTo>
                    <a:cubicBezTo>
                      <a:pt x="516" y="4920"/>
                      <a:pt x="490" y="4921"/>
                      <a:pt x="463" y="4922"/>
                    </a:cubicBezTo>
                    <a:cubicBezTo>
                      <a:pt x="168" y="4922"/>
                      <a:pt x="1" y="5099"/>
                      <a:pt x="20" y="5395"/>
                    </a:cubicBezTo>
                    <a:cubicBezTo>
                      <a:pt x="30" y="5769"/>
                      <a:pt x="227" y="6074"/>
                      <a:pt x="454" y="6350"/>
                    </a:cubicBezTo>
                    <a:cubicBezTo>
                      <a:pt x="907" y="6902"/>
                      <a:pt x="1399" y="7434"/>
                      <a:pt x="1882" y="7966"/>
                    </a:cubicBezTo>
                    <a:cubicBezTo>
                      <a:pt x="1961" y="8054"/>
                      <a:pt x="1971" y="8123"/>
                      <a:pt x="1931" y="8232"/>
                    </a:cubicBezTo>
                    <a:cubicBezTo>
                      <a:pt x="1843" y="8458"/>
                      <a:pt x="1754" y="8695"/>
                      <a:pt x="1685" y="8931"/>
                    </a:cubicBezTo>
                    <a:cubicBezTo>
                      <a:pt x="1655" y="9010"/>
                      <a:pt x="1665" y="9158"/>
                      <a:pt x="1705" y="9177"/>
                    </a:cubicBezTo>
                    <a:cubicBezTo>
                      <a:pt x="1733" y="9194"/>
                      <a:pt x="1758" y="9201"/>
                      <a:pt x="1779" y="9201"/>
                    </a:cubicBezTo>
                    <a:cubicBezTo>
                      <a:pt x="1859" y="9201"/>
                      <a:pt x="1890" y="9100"/>
                      <a:pt x="1921" y="9030"/>
                    </a:cubicBezTo>
                    <a:cubicBezTo>
                      <a:pt x="2010" y="8793"/>
                      <a:pt x="2089" y="8547"/>
                      <a:pt x="2187" y="8311"/>
                    </a:cubicBezTo>
                    <a:cubicBezTo>
                      <a:pt x="2227" y="8222"/>
                      <a:pt x="2306" y="8123"/>
                      <a:pt x="2384" y="8064"/>
                    </a:cubicBezTo>
                    <a:cubicBezTo>
                      <a:pt x="2660" y="7848"/>
                      <a:pt x="2975" y="7670"/>
                      <a:pt x="3232" y="7434"/>
                    </a:cubicBezTo>
                    <a:cubicBezTo>
                      <a:pt x="3606" y="7089"/>
                      <a:pt x="3960" y="6715"/>
                      <a:pt x="4305" y="6331"/>
                    </a:cubicBezTo>
                    <a:cubicBezTo>
                      <a:pt x="4611" y="5986"/>
                      <a:pt x="4867" y="5602"/>
                      <a:pt x="4965" y="5139"/>
                    </a:cubicBezTo>
                    <a:cubicBezTo>
                      <a:pt x="5054" y="4754"/>
                      <a:pt x="4857" y="4488"/>
                      <a:pt x="4463" y="4439"/>
                    </a:cubicBezTo>
                    <a:cubicBezTo>
                      <a:pt x="4404" y="4429"/>
                      <a:pt x="4335" y="4420"/>
                      <a:pt x="4246" y="4400"/>
                    </a:cubicBezTo>
                    <a:cubicBezTo>
                      <a:pt x="4286" y="4321"/>
                      <a:pt x="4325" y="4252"/>
                      <a:pt x="4355" y="4183"/>
                    </a:cubicBezTo>
                    <a:cubicBezTo>
                      <a:pt x="4512" y="3858"/>
                      <a:pt x="4670" y="3543"/>
                      <a:pt x="4818" y="3208"/>
                    </a:cubicBezTo>
                    <a:cubicBezTo>
                      <a:pt x="4955" y="2912"/>
                      <a:pt x="5015" y="2607"/>
                      <a:pt x="4995" y="2272"/>
                    </a:cubicBezTo>
                    <a:cubicBezTo>
                      <a:pt x="4978" y="1944"/>
                      <a:pt x="4767" y="1731"/>
                      <a:pt x="4473" y="1731"/>
                    </a:cubicBezTo>
                    <a:cubicBezTo>
                      <a:pt x="4423" y="1731"/>
                      <a:pt x="4370" y="1737"/>
                      <a:pt x="4315" y="1750"/>
                    </a:cubicBezTo>
                    <a:cubicBezTo>
                      <a:pt x="4138" y="1789"/>
                      <a:pt x="3960" y="1858"/>
                      <a:pt x="3793" y="1917"/>
                    </a:cubicBezTo>
                    <a:cubicBezTo>
                      <a:pt x="3714" y="1947"/>
                      <a:pt x="3635" y="1977"/>
                      <a:pt x="3547" y="2016"/>
                    </a:cubicBezTo>
                    <a:cubicBezTo>
                      <a:pt x="3507" y="1898"/>
                      <a:pt x="3478" y="1809"/>
                      <a:pt x="3448" y="1711"/>
                    </a:cubicBezTo>
                    <a:cubicBezTo>
                      <a:pt x="3360" y="1366"/>
                      <a:pt x="3281" y="1021"/>
                      <a:pt x="3163" y="686"/>
                    </a:cubicBezTo>
                    <a:cubicBezTo>
                      <a:pt x="3103" y="519"/>
                      <a:pt x="3005" y="341"/>
                      <a:pt x="2887" y="203"/>
                    </a:cubicBezTo>
                    <a:cubicBezTo>
                      <a:pt x="2774" y="68"/>
                      <a:pt x="2644" y="1"/>
                      <a:pt x="25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0"/>
              <p:cNvSpPr/>
              <p:nvPr/>
            </p:nvSpPr>
            <p:spPr>
              <a:xfrm>
                <a:off x="895228" y="4615108"/>
                <a:ext cx="32538" cy="31756"/>
              </a:xfrm>
              <a:custGeom>
                <a:avLst/>
                <a:gdLst/>
                <a:ahLst/>
                <a:cxnLst/>
                <a:rect l="l" t="t" r="r" b="b"/>
                <a:pathLst>
                  <a:path w="828" h="808" extrusionOk="0">
                    <a:moveTo>
                      <a:pt x="453" y="0"/>
                    </a:moveTo>
                    <a:cubicBezTo>
                      <a:pt x="266" y="10"/>
                      <a:pt x="0" y="305"/>
                      <a:pt x="20" y="552"/>
                    </a:cubicBezTo>
                    <a:cubicBezTo>
                      <a:pt x="20" y="680"/>
                      <a:pt x="197" y="808"/>
                      <a:pt x="384" y="808"/>
                    </a:cubicBezTo>
                    <a:cubicBezTo>
                      <a:pt x="572" y="798"/>
                      <a:pt x="828" y="502"/>
                      <a:pt x="828" y="296"/>
                    </a:cubicBezTo>
                    <a:cubicBezTo>
                      <a:pt x="828" y="168"/>
                      <a:pt x="621" y="0"/>
                      <a:pt x="4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0"/>
              <p:cNvSpPr/>
              <p:nvPr/>
            </p:nvSpPr>
            <p:spPr>
              <a:xfrm>
                <a:off x="940895" y="4627055"/>
                <a:ext cx="30613" cy="33407"/>
              </a:xfrm>
              <a:custGeom>
                <a:avLst/>
                <a:gdLst/>
                <a:ahLst/>
                <a:cxnLst/>
                <a:rect l="l" t="t" r="r" b="b"/>
                <a:pathLst>
                  <a:path w="779" h="850" extrusionOk="0">
                    <a:moveTo>
                      <a:pt x="406" y="1"/>
                    </a:moveTo>
                    <a:cubicBezTo>
                      <a:pt x="363" y="1"/>
                      <a:pt x="322" y="17"/>
                      <a:pt x="286" y="61"/>
                    </a:cubicBezTo>
                    <a:cubicBezTo>
                      <a:pt x="178" y="189"/>
                      <a:pt x="109" y="356"/>
                      <a:pt x="1" y="523"/>
                    </a:cubicBezTo>
                    <a:cubicBezTo>
                      <a:pt x="99" y="642"/>
                      <a:pt x="158" y="750"/>
                      <a:pt x="247" y="819"/>
                    </a:cubicBezTo>
                    <a:cubicBezTo>
                      <a:pt x="281" y="840"/>
                      <a:pt x="314" y="849"/>
                      <a:pt x="344" y="849"/>
                    </a:cubicBezTo>
                    <a:cubicBezTo>
                      <a:pt x="427" y="849"/>
                      <a:pt x="495" y="783"/>
                      <a:pt x="552" y="711"/>
                    </a:cubicBezTo>
                    <a:cubicBezTo>
                      <a:pt x="621" y="622"/>
                      <a:pt x="690" y="523"/>
                      <a:pt x="730" y="415"/>
                    </a:cubicBezTo>
                    <a:cubicBezTo>
                      <a:pt x="779" y="277"/>
                      <a:pt x="710" y="159"/>
                      <a:pt x="592" y="80"/>
                    </a:cubicBezTo>
                    <a:cubicBezTo>
                      <a:pt x="538" y="39"/>
                      <a:pt x="471" y="1"/>
                      <a:pt x="4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0"/>
              <p:cNvSpPr/>
              <p:nvPr/>
            </p:nvSpPr>
            <p:spPr>
              <a:xfrm>
                <a:off x="928122" y="4580956"/>
                <a:ext cx="32931" cy="26568"/>
              </a:xfrm>
              <a:custGeom>
                <a:avLst/>
                <a:gdLst/>
                <a:ahLst/>
                <a:cxnLst/>
                <a:rect l="l" t="t" r="r" b="b"/>
                <a:pathLst>
                  <a:path w="838" h="676" extrusionOk="0">
                    <a:moveTo>
                      <a:pt x="444" y="1"/>
                    </a:moveTo>
                    <a:cubicBezTo>
                      <a:pt x="364" y="1"/>
                      <a:pt x="277" y="34"/>
                      <a:pt x="198" y="51"/>
                    </a:cubicBezTo>
                    <a:cubicBezTo>
                      <a:pt x="1" y="101"/>
                      <a:pt x="1" y="298"/>
                      <a:pt x="30" y="396"/>
                    </a:cubicBezTo>
                    <a:cubicBezTo>
                      <a:pt x="67" y="506"/>
                      <a:pt x="120" y="675"/>
                      <a:pt x="349" y="675"/>
                    </a:cubicBezTo>
                    <a:cubicBezTo>
                      <a:pt x="366" y="675"/>
                      <a:pt x="385" y="674"/>
                      <a:pt x="405" y="672"/>
                    </a:cubicBezTo>
                    <a:cubicBezTo>
                      <a:pt x="464" y="623"/>
                      <a:pt x="592" y="554"/>
                      <a:pt x="680" y="455"/>
                    </a:cubicBezTo>
                    <a:cubicBezTo>
                      <a:pt x="838" y="278"/>
                      <a:pt x="720" y="22"/>
                      <a:pt x="473" y="2"/>
                    </a:cubicBezTo>
                    <a:cubicBezTo>
                      <a:pt x="464" y="1"/>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0"/>
              <p:cNvSpPr/>
              <p:nvPr/>
            </p:nvSpPr>
            <p:spPr>
              <a:xfrm>
                <a:off x="1132520" y="4517094"/>
                <a:ext cx="13204" cy="10572"/>
              </a:xfrm>
              <a:custGeom>
                <a:avLst/>
                <a:gdLst/>
                <a:ahLst/>
                <a:cxnLst/>
                <a:rect l="l" t="t" r="r" b="b"/>
                <a:pathLst>
                  <a:path w="336" h="269" extrusionOk="0">
                    <a:moveTo>
                      <a:pt x="188" y="1"/>
                    </a:moveTo>
                    <a:cubicBezTo>
                      <a:pt x="184" y="1"/>
                      <a:pt x="181" y="1"/>
                      <a:pt x="178" y="2"/>
                    </a:cubicBezTo>
                    <a:cubicBezTo>
                      <a:pt x="109" y="22"/>
                      <a:pt x="60" y="90"/>
                      <a:pt x="1" y="130"/>
                    </a:cubicBezTo>
                    <a:cubicBezTo>
                      <a:pt x="38" y="177"/>
                      <a:pt x="85" y="268"/>
                      <a:pt x="115" y="268"/>
                    </a:cubicBezTo>
                    <a:cubicBezTo>
                      <a:pt x="116" y="268"/>
                      <a:pt x="118" y="268"/>
                      <a:pt x="119" y="268"/>
                    </a:cubicBezTo>
                    <a:cubicBezTo>
                      <a:pt x="198" y="248"/>
                      <a:pt x="267" y="189"/>
                      <a:pt x="336" y="150"/>
                    </a:cubicBezTo>
                    <a:cubicBezTo>
                      <a:pt x="336" y="130"/>
                      <a:pt x="336" y="100"/>
                      <a:pt x="336" y="81"/>
                    </a:cubicBezTo>
                    <a:cubicBezTo>
                      <a:pt x="290" y="53"/>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0"/>
              <p:cNvSpPr/>
              <p:nvPr/>
            </p:nvSpPr>
            <p:spPr>
              <a:xfrm>
                <a:off x="1229708" y="4489662"/>
                <a:ext cx="10885" cy="14345"/>
              </a:xfrm>
              <a:custGeom>
                <a:avLst/>
                <a:gdLst/>
                <a:ahLst/>
                <a:cxnLst/>
                <a:rect l="l" t="t" r="r" b="b"/>
                <a:pathLst>
                  <a:path w="277" h="365" extrusionOk="0">
                    <a:moveTo>
                      <a:pt x="128" y="0"/>
                    </a:moveTo>
                    <a:cubicBezTo>
                      <a:pt x="79" y="40"/>
                      <a:pt x="0" y="79"/>
                      <a:pt x="10" y="119"/>
                    </a:cubicBezTo>
                    <a:cubicBezTo>
                      <a:pt x="20" y="188"/>
                      <a:pt x="69" y="257"/>
                      <a:pt x="128" y="365"/>
                    </a:cubicBezTo>
                    <a:cubicBezTo>
                      <a:pt x="197" y="276"/>
                      <a:pt x="276" y="217"/>
                      <a:pt x="256" y="178"/>
                    </a:cubicBezTo>
                    <a:cubicBezTo>
                      <a:pt x="237" y="109"/>
                      <a:pt x="168" y="60"/>
                      <a:pt x="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0"/>
              <p:cNvSpPr/>
              <p:nvPr/>
            </p:nvSpPr>
            <p:spPr>
              <a:xfrm>
                <a:off x="1227782" y="4574432"/>
                <a:ext cx="11239" cy="12459"/>
              </a:xfrm>
              <a:custGeom>
                <a:avLst/>
                <a:gdLst/>
                <a:ahLst/>
                <a:cxnLst/>
                <a:rect l="l" t="t" r="r" b="b"/>
                <a:pathLst>
                  <a:path w="286" h="317" extrusionOk="0">
                    <a:moveTo>
                      <a:pt x="138" y="1"/>
                    </a:moveTo>
                    <a:cubicBezTo>
                      <a:pt x="79" y="80"/>
                      <a:pt x="0" y="139"/>
                      <a:pt x="10" y="168"/>
                    </a:cubicBezTo>
                    <a:cubicBezTo>
                      <a:pt x="30" y="227"/>
                      <a:pt x="89" y="286"/>
                      <a:pt x="148" y="316"/>
                    </a:cubicBezTo>
                    <a:cubicBezTo>
                      <a:pt x="149" y="316"/>
                      <a:pt x="151" y="317"/>
                      <a:pt x="153" y="317"/>
                    </a:cubicBezTo>
                    <a:cubicBezTo>
                      <a:pt x="188" y="317"/>
                      <a:pt x="285" y="235"/>
                      <a:pt x="276" y="198"/>
                    </a:cubicBezTo>
                    <a:cubicBezTo>
                      <a:pt x="266" y="139"/>
                      <a:pt x="207" y="89"/>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0"/>
              <p:cNvSpPr/>
              <p:nvPr/>
            </p:nvSpPr>
            <p:spPr>
              <a:xfrm>
                <a:off x="1117822" y="4594554"/>
                <a:ext cx="13204" cy="9354"/>
              </a:xfrm>
              <a:custGeom>
                <a:avLst/>
                <a:gdLst/>
                <a:ahLst/>
                <a:cxnLst/>
                <a:rect l="l" t="t" r="r" b="b"/>
                <a:pathLst>
                  <a:path w="336" h="238" extrusionOk="0">
                    <a:moveTo>
                      <a:pt x="156" y="0"/>
                    </a:moveTo>
                    <a:cubicBezTo>
                      <a:pt x="153" y="0"/>
                      <a:pt x="151" y="0"/>
                      <a:pt x="148" y="1"/>
                    </a:cubicBezTo>
                    <a:cubicBezTo>
                      <a:pt x="89" y="11"/>
                      <a:pt x="50" y="80"/>
                      <a:pt x="0" y="129"/>
                    </a:cubicBezTo>
                    <a:cubicBezTo>
                      <a:pt x="50" y="168"/>
                      <a:pt x="89" y="237"/>
                      <a:pt x="138" y="237"/>
                    </a:cubicBezTo>
                    <a:cubicBezTo>
                      <a:pt x="188" y="237"/>
                      <a:pt x="237" y="178"/>
                      <a:pt x="335" y="119"/>
                    </a:cubicBezTo>
                    <a:cubicBezTo>
                      <a:pt x="253" y="64"/>
                      <a:pt x="195"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8"/>
        <p:cNvGrpSpPr/>
        <p:nvPr/>
      </p:nvGrpSpPr>
      <p:grpSpPr>
        <a:xfrm>
          <a:off x="0" y="0"/>
          <a:ext cx="0" cy="0"/>
          <a:chOff x="0" y="0"/>
          <a:chExt cx="0" cy="0"/>
        </a:xfrm>
      </p:grpSpPr>
      <p:sp>
        <p:nvSpPr>
          <p:cNvPr id="179" name="Google Shape;179;p21"/>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1" name="Google Shape;181;p21"/>
          <p:cNvSpPr txBox="1">
            <a:spLocks noGrp="1"/>
          </p:cNvSpPr>
          <p:nvPr>
            <p:ph type="subTitle" idx="1"/>
          </p:nvPr>
        </p:nvSpPr>
        <p:spPr>
          <a:xfrm>
            <a:off x="788075" y="1385400"/>
            <a:ext cx="3342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82" name="Google Shape;182;p21"/>
          <p:cNvSpPr txBox="1">
            <a:spLocks noGrp="1"/>
          </p:cNvSpPr>
          <p:nvPr>
            <p:ph type="subTitle" idx="2"/>
          </p:nvPr>
        </p:nvSpPr>
        <p:spPr>
          <a:xfrm>
            <a:off x="788075" y="1764600"/>
            <a:ext cx="3342600" cy="102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83" name="Google Shape;183;p21"/>
          <p:cNvSpPr txBox="1">
            <a:spLocks noGrp="1"/>
          </p:cNvSpPr>
          <p:nvPr>
            <p:ph type="subTitle" idx="3"/>
          </p:nvPr>
        </p:nvSpPr>
        <p:spPr>
          <a:xfrm>
            <a:off x="5013326" y="1764600"/>
            <a:ext cx="3342600" cy="102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84" name="Google Shape;184;p21"/>
          <p:cNvSpPr txBox="1">
            <a:spLocks noGrp="1"/>
          </p:cNvSpPr>
          <p:nvPr>
            <p:ph type="subTitle" idx="4"/>
          </p:nvPr>
        </p:nvSpPr>
        <p:spPr>
          <a:xfrm>
            <a:off x="788075" y="3512925"/>
            <a:ext cx="3342600" cy="102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85" name="Google Shape;185;p21"/>
          <p:cNvSpPr txBox="1">
            <a:spLocks noGrp="1"/>
          </p:cNvSpPr>
          <p:nvPr>
            <p:ph type="subTitle" idx="5"/>
          </p:nvPr>
        </p:nvSpPr>
        <p:spPr>
          <a:xfrm>
            <a:off x="5013326" y="3512925"/>
            <a:ext cx="3342600" cy="102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86" name="Google Shape;186;p21"/>
          <p:cNvSpPr txBox="1">
            <a:spLocks noGrp="1"/>
          </p:cNvSpPr>
          <p:nvPr>
            <p:ph type="subTitle" idx="6"/>
          </p:nvPr>
        </p:nvSpPr>
        <p:spPr>
          <a:xfrm>
            <a:off x="788075" y="3133725"/>
            <a:ext cx="3342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87" name="Google Shape;187;p21"/>
          <p:cNvSpPr txBox="1">
            <a:spLocks noGrp="1"/>
          </p:cNvSpPr>
          <p:nvPr>
            <p:ph type="subTitle" idx="7"/>
          </p:nvPr>
        </p:nvSpPr>
        <p:spPr>
          <a:xfrm>
            <a:off x="5013325" y="1385400"/>
            <a:ext cx="3342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188" name="Google Shape;188;p21"/>
          <p:cNvSpPr txBox="1">
            <a:spLocks noGrp="1"/>
          </p:cNvSpPr>
          <p:nvPr>
            <p:ph type="subTitle" idx="8"/>
          </p:nvPr>
        </p:nvSpPr>
        <p:spPr>
          <a:xfrm>
            <a:off x="5013325" y="3133725"/>
            <a:ext cx="33426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189" name="Google Shape;189;p21"/>
          <p:cNvGrpSpPr/>
          <p:nvPr/>
        </p:nvGrpSpPr>
        <p:grpSpPr>
          <a:xfrm>
            <a:off x="160392" y="591968"/>
            <a:ext cx="8826664" cy="3948760"/>
            <a:chOff x="160392" y="591968"/>
            <a:chExt cx="8826664" cy="3948760"/>
          </a:xfrm>
        </p:grpSpPr>
        <p:grpSp>
          <p:nvGrpSpPr>
            <p:cNvPr id="190" name="Google Shape;190;p21"/>
            <p:cNvGrpSpPr/>
            <p:nvPr/>
          </p:nvGrpSpPr>
          <p:grpSpPr>
            <a:xfrm>
              <a:off x="8545737" y="3665375"/>
              <a:ext cx="441319" cy="875353"/>
              <a:chOff x="8545737" y="3665375"/>
              <a:chExt cx="441319" cy="875353"/>
            </a:xfrm>
          </p:grpSpPr>
          <p:sp>
            <p:nvSpPr>
              <p:cNvPr id="191" name="Google Shape;191;p21"/>
              <p:cNvSpPr/>
              <p:nvPr/>
            </p:nvSpPr>
            <p:spPr>
              <a:xfrm>
                <a:off x="8545737" y="3665375"/>
                <a:ext cx="440765" cy="715715"/>
              </a:xfrm>
              <a:custGeom>
                <a:avLst/>
                <a:gdLst/>
                <a:ahLst/>
                <a:cxnLst/>
                <a:rect l="l" t="t" r="r" b="b"/>
                <a:pathLst>
                  <a:path w="8007" h="13000" extrusionOk="0">
                    <a:moveTo>
                      <a:pt x="6561" y="0"/>
                    </a:moveTo>
                    <a:cubicBezTo>
                      <a:pt x="6535" y="0"/>
                      <a:pt x="6508" y="2"/>
                      <a:pt x="6480" y="7"/>
                    </a:cubicBezTo>
                    <a:cubicBezTo>
                      <a:pt x="6224" y="46"/>
                      <a:pt x="6086" y="223"/>
                      <a:pt x="6027" y="470"/>
                    </a:cubicBezTo>
                    <a:cubicBezTo>
                      <a:pt x="6017" y="519"/>
                      <a:pt x="5997" y="568"/>
                      <a:pt x="5997" y="627"/>
                    </a:cubicBezTo>
                    <a:cubicBezTo>
                      <a:pt x="5977" y="1139"/>
                      <a:pt x="5948" y="1652"/>
                      <a:pt x="5958" y="2174"/>
                    </a:cubicBezTo>
                    <a:cubicBezTo>
                      <a:pt x="5968" y="3119"/>
                      <a:pt x="6174" y="4055"/>
                      <a:pt x="6381" y="4981"/>
                    </a:cubicBezTo>
                    <a:cubicBezTo>
                      <a:pt x="6440" y="5257"/>
                      <a:pt x="6519" y="5523"/>
                      <a:pt x="6588" y="5799"/>
                    </a:cubicBezTo>
                    <a:cubicBezTo>
                      <a:pt x="6509" y="5750"/>
                      <a:pt x="6470" y="5690"/>
                      <a:pt x="6431" y="5631"/>
                    </a:cubicBezTo>
                    <a:cubicBezTo>
                      <a:pt x="5426" y="4055"/>
                      <a:pt x="4332" y="2528"/>
                      <a:pt x="3111" y="1100"/>
                    </a:cubicBezTo>
                    <a:cubicBezTo>
                      <a:pt x="2884" y="834"/>
                      <a:pt x="2608" y="598"/>
                      <a:pt x="2313" y="410"/>
                    </a:cubicBezTo>
                    <a:cubicBezTo>
                      <a:pt x="2226" y="357"/>
                      <a:pt x="2135" y="333"/>
                      <a:pt x="2048" y="333"/>
                    </a:cubicBezTo>
                    <a:cubicBezTo>
                      <a:pt x="1778" y="333"/>
                      <a:pt x="1540" y="563"/>
                      <a:pt x="1554" y="883"/>
                    </a:cubicBezTo>
                    <a:cubicBezTo>
                      <a:pt x="1564" y="1169"/>
                      <a:pt x="1623" y="1474"/>
                      <a:pt x="1722" y="1740"/>
                    </a:cubicBezTo>
                    <a:cubicBezTo>
                      <a:pt x="2264" y="3208"/>
                      <a:pt x="3101" y="4498"/>
                      <a:pt x="4066" y="5730"/>
                    </a:cubicBezTo>
                    <a:cubicBezTo>
                      <a:pt x="4323" y="6055"/>
                      <a:pt x="4569" y="6390"/>
                      <a:pt x="4825" y="6725"/>
                    </a:cubicBezTo>
                    <a:cubicBezTo>
                      <a:pt x="4845" y="6744"/>
                      <a:pt x="4864" y="6764"/>
                      <a:pt x="4874" y="6784"/>
                    </a:cubicBezTo>
                    <a:cubicBezTo>
                      <a:pt x="4864" y="6794"/>
                      <a:pt x="4854" y="6804"/>
                      <a:pt x="4845" y="6804"/>
                    </a:cubicBezTo>
                    <a:cubicBezTo>
                      <a:pt x="4835" y="6784"/>
                      <a:pt x="4825" y="6764"/>
                      <a:pt x="4805" y="6744"/>
                    </a:cubicBezTo>
                    <a:cubicBezTo>
                      <a:pt x="4746" y="6705"/>
                      <a:pt x="4667" y="6666"/>
                      <a:pt x="4608" y="6626"/>
                    </a:cubicBezTo>
                    <a:cubicBezTo>
                      <a:pt x="3722" y="5996"/>
                      <a:pt x="2815" y="5415"/>
                      <a:pt x="1820" y="4971"/>
                    </a:cubicBezTo>
                    <a:cubicBezTo>
                      <a:pt x="1535" y="4833"/>
                      <a:pt x="1220" y="4725"/>
                      <a:pt x="914" y="4666"/>
                    </a:cubicBezTo>
                    <a:cubicBezTo>
                      <a:pt x="854" y="4653"/>
                      <a:pt x="795" y="4647"/>
                      <a:pt x="738" y="4647"/>
                    </a:cubicBezTo>
                    <a:cubicBezTo>
                      <a:pt x="312" y="4647"/>
                      <a:pt x="1" y="4988"/>
                      <a:pt x="97" y="5405"/>
                    </a:cubicBezTo>
                    <a:cubicBezTo>
                      <a:pt x="156" y="5612"/>
                      <a:pt x="284" y="5838"/>
                      <a:pt x="441" y="5986"/>
                    </a:cubicBezTo>
                    <a:cubicBezTo>
                      <a:pt x="855" y="6380"/>
                      <a:pt x="1298" y="6754"/>
                      <a:pt x="1761" y="7089"/>
                    </a:cubicBezTo>
                    <a:cubicBezTo>
                      <a:pt x="2668" y="7759"/>
                      <a:pt x="3663" y="8252"/>
                      <a:pt x="4667" y="8754"/>
                    </a:cubicBezTo>
                    <a:cubicBezTo>
                      <a:pt x="5032" y="8931"/>
                      <a:pt x="5386" y="9138"/>
                      <a:pt x="5780" y="9355"/>
                    </a:cubicBezTo>
                    <a:cubicBezTo>
                      <a:pt x="5711" y="9365"/>
                      <a:pt x="5692" y="9375"/>
                      <a:pt x="5682" y="9375"/>
                    </a:cubicBezTo>
                    <a:cubicBezTo>
                      <a:pt x="5111" y="9256"/>
                      <a:pt x="4539" y="9148"/>
                      <a:pt x="3968" y="9030"/>
                    </a:cubicBezTo>
                    <a:cubicBezTo>
                      <a:pt x="3217" y="8874"/>
                      <a:pt x="2473" y="8704"/>
                      <a:pt x="1704" y="8704"/>
                    </a:cubicBezTo>
                    <a:cubicBezTo>
                      <a:pt x="1596" y="8704"/>
                      <a:pt x="1487" y="8707"/>
                      <a:pt x="1377" y="8715"/>
                    </a:cubicBezTo>
                    <a:cubicBezTo>
                      <a:pt x="1111" y="8734"/>
                      <a:pt x="826" y="8793"/>
                      <a:pt x="589" y="8902"/>
                    </a:cubicBezTo>
                    <a:cubicBezTo>
                      <a:pt x="166" y="9099"/>
                      <a:pt x="97" y="9572"/>
                      <a:pt x="451" y="9867"/>
                    </a:cubicBezTo>
                    <a:cubicBezTo>
                      <a:pt x="688" y="10064"/>
                      <a:pt x="983" y="10202"/>
                      <a:pt x="1269" y="10320"/>
                    </a:cubicBezTo>
                    <a:cubicBezTo>
                      <a:pt x="2323" y="10773"/>
                      <a:pt x="3377" y="11227"/>
                      <a:pt x="4441" y="11650"/>
                    </a:cubicBezTo>
                    <a:cubicBezTo>
                      <a:pt x="5623" y="12113"/>
                      <a:pt x="6815" y="12547"/>
                      <a:pt x="8007" y="13000"/>
                    </a:cubicBezTo>
                    <a:lnTo>
                      <a:pt x="8007" y="3228"/>
                    </a:lnTo>
                    <a:cubicBezTo>
                      <a:pt x="7879" y="2775"/>
                      <a:pt x="7760" y="2312"/>
                      <a:pt x="7613" y="1858"/>
                    </a:cubicBezTo>
                    <a:cubicBezTo>
                      <a:pt x="7435" y="1346"/>
                      <a:pt x="7238" y="834"/>
                      <a:pt x="7031" y="341"/>
                    </a:cubicBezTo>
                    <a:cubicBezTo>
                      <a:pt x="6944" y="140"/>
                      <a:pt x="6778" y="0"/>
                      <a:pt x="65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1"/>
              <p:cNvSpPr/>
              <p:nvPr/>
            </p:nvSpPr>
            <p:spPr>
              <a:xfrm>
                <a:off x="8629632" y="4255818"/>
                <a:ext cx="357423" cy="284910"/>
              </a:xfrm>
              <a:custGeom>
                <a:avLst/>
                <a:gdLst/>
                <a:ahLst/>
                <a:cxnLst/>
                <a:rect l="l" t="t" r="r" b="b"/>
                <a:pathLst>
                  <a:path w="6493" h="5175" extrusionOk="0">
                    <a:moveTo>
                      <a:pt x="2769" y="275"/>
                    </a:moveTo>
                    <a:lnTo>
                      <a:pt x="2769" y="275"/>
                    </a:lnTo>
                    <a:cubicBezTo>
                      <a:pt x="2837" y="806"/>
                      <a:pt x="1023" y="2849"/>
                      <a:pt x="366" y="2849"/>
                    </a:cubicBezTo>
                    <a:cubicBezTo>
                      <a:pt x="352" y="2849"/>
                      <a:pt x="339" y="2848"/>
                      <a:pt x="326" y="2846"/>
                    </a:cubicBezTo>
                    <a:cubicBezTo>
                      <a:pt x="365" y="2718"/>
                      <a:pt x="395" y="2600"/>
                      <a:pt x="454" y="2482"/>
                    </a:cubicBezTo>
                    <a:cubicBezTo>
                      <a:pt x="740" y="1891"/>
                      <a:pt x="1213" y="1438"/>
                      <a:pt x="1656" y="965"/>
                    </a:cubicBezTo>
                    <a:cubicBezTo>
                      <a:pt x="1882" y="718"/>
                      <a:pt x="2188" y="541"/>
                      <a:pt x="2464" y="354"/>
                    </a:cubicBezTo>
                    <a:cubicBezTo>
                      <a:pt x="2542" y="295"/>
                      <a:pt x="2661" y="305"/>
                      <a:pt x="2769" y="275"/>
                    </a:cubicBezTo>
                    <a:close/>
                    <a:moveTo>
                      <a:pt x="2714" y="0"/>
                    </a:moveTo>
                    <a:cubicBezTo>
                      <a:pt x="2649" y="0"/>
                      <a:pt x="2576" y="16"/>
                      <a:pt x="2493" y="49"/>
                    </a:cubicBezTo>
                    <a:cubicBezTo>
                      <a:pt x="2276" y="137"/>
                      <a:pt x="2030" y="246"/>
                      <a:pt x="1873" y="413"/>
                    </a:cubicBezTo>
                    <a:cubicBezTo>
                      <a:pt x="1390" y="896"/>
                      <a:pt x="917" y="1408"/>
                      <a:pt x="484" y="1930"/>
                    </a:cubicBezTo>
                    <a:cubicBezTo>
                      <a:pt x="306" y="2137"/>
                      <a:pt x="188" y="2413"/>
                      <a:pt x="90" y="2679"/>
                    </a:cubicBezTo>
                    <a:cubicBezTo>
                      <a:pt x="1" y="2915"/>
                      <a:pt x="109" y="3073"/>
                      <a:pt x="365" y="3142"/>
                    </a:cubicBezTo>
                    <a:cubicBezTo>
                      <a:pt x="395" y="3152"/>
                      <a:pt x="434" y="3161"/>
                      <a:pt x="464" y="3191"/>
                    </a:cubicBezTo>
                    <a:cubicBezTo>
                      <a:pt x="976" y="3693"/>
                      <a:pt x="1557" y="4107"/>
                      <a:pt x="2198" y="4432"/>
                    </a:cubicBezTo>
                    <a:cubicBezTo>
                      <a:pt x="3088" y="4887"/>
                      <a:pt x="3998" y="5175"/>
                      <a:pt x="4941" y="5175"/>
                    </a:cubicBezTo>
                    <a:cubicBezTo>
                      <a:pt x="5448" y="5175"/>
                      <a:pt x="5965" y="5091"/>
                      <a:pt x="6493" y="4905"/>
                    </a:cubicBezTo>
                    <a:lnTo>
                      <a:pt x="6493" y="4629"/>
                    </a:lnTo>
                    <a:cubicBezTo>
                      <a:pt x="6207" y="4708"/>
                      <a:pt x="5921" y="4806"/>
                      <a:pt x="5626" y="4856"/>
                    </a:cubicBezTo>
                    <a:cubicBezTo>
                      <a:pt x="5415" y="4889"/>
                      <a:pt x="5205" y="4904"/>
                      <a:pt x="4996" y="4904"/>
                    </a:cubicBezTo>
                    <a:cubicBezTo>
                      <a:pt x="4463" y="4904"/>
                      <a:pt x="3936" y="4805"/>
                      <a:pt x="3419" y="4649"/>
                    </a:cubicBezTo>
                    <a:cubicBezTo>
                      <a:pt x="2533" y="4383"/>
                      <a:pt x="1754" y="3940"/>
                      <a:pt x="1055" y="3358"/>
                    </a:cubicBezTo>
                    <a:cubicBezTo>
                      <a:pt x="937" y="3260"/>
                      <a:pt x="828" y="3171"/>
                      <a:pt x="720" y="3073"/>
                    </a:cubicBezTo>
                    <a:cubicBezTo>
                      <a:pt x="907" y="2935"/>
                      <a:pt x="1094" y="2807"/>
                      <a:pt x="1282" y="2669"/>
                    </a:cubicBezTo>
                    <a:cubicBezTo>
                      <a:pt x="2030" y="3280"/>
                      <a:pt x="2946" y="3496"/>
                      <a:pt x="3833" y="3752"/>
                    </a:cubicBezTo>
                    <a:cubicBezTo>
                      <a:pt x="4231" y="3873"/>
                      <a:pt x="4640" y="3963"/>
                      <a:pt x="5055" y="3963"/>
                    </a:cubicBezTo>
                    <a:cubicBezTo>
                      <a:pt x="5214" y="3963"/>
                      <a:pt x="5375" y="3950"/>
                      <a:pt x="5537" y="3920"/>
                    </a:cubicBezTo>
                    <a:cubicBezTo>
                      <a:pt x="5793" y="3880"/>
                      <a:pt x="6030" y="3782"/>
                      <a:pt x="6276" y="3713"/>
                    </a:cubicBezTo>
                    <a:cubicBezTo>
                      <a:pt x="6345" y="3693"/>
                      <a:pt x="6424" y="3664"/>
                      <a:pt x="6493" y="3644"/>
                    </a:cubicBezTo>
                    <a:lnTo>
                      <a:pt x="6493" y="3329"/>
                    </a:lnTo>
                    <a:cubicBezTo>
                      <a:pt x="6055" y="3519"/>
                      <a:pt x="5611" y="3695"/>
                      <a:pt x="5131" y="3695"/>
                    </a:cubicBezTo>
                    <a:cubicBezTo>
                      <a:pt x="5038" y="3695"/>
                      <a:pt x="4943" y="3688"/>
                      <a:pt x="4847" y="3674"/>
                    </a:cubicBezTo>
                    <a:cubicBezTo>
                      <a:pt x="4513" y="3624"/>
                      <a:pt x="4168" y="3575"/>
                      <a:pt x="3843" y="3477"/>
                    </a:cubicBezTo>
                    <a:cubicBezTo>
                      <a:pt x="3242" y="3289"/>
                      <a:pt x="2641" y="3073"/>
                      <a:pt x="2050" y="2846"/>
                    </a:cubicBezTo>
                    <a:cubicBezTo>
                      <a:pt x="1853" y="2777"/>
                      <a:pt x="1685" y="2629"/>
                      <a:pt x="1488" y="2511"/>
                    </a:cubicBezTo>
                    <a:cubicBezTo>
                      <a:pt x="1794" y="2245"/>
                      <a:pt x="2060" y="2009"/>
                      <a:pt x="2316" y="1772"/>
                    </a:cubicBezTo>
                    <a:cubicBezTo>
                      <a:pt x="2493" y="1881"/>
                      <a:pt x="2710" y="2038"/>
                      <a:pt x="2956" y="2166"/>
                    </a:cubicBezTo>
                    <a:cubicBezTo>
                      <a:pt x="3764" y="2561"/>
                      <a:pt x="4608" y="2848"/>
                      <a:pt x="5514" y="2848"/>
                    </a:cubicBezTo>
                    <a:cubicBezTo>
                      <a:pt x="5557" y="2848"/>
                      <a:pt x="5601" y="2848"/>
                      <a:pt x="5645" y="2846"/>
                    </a:cubicBezTo>
                    <a:cubicBezTo>
                      <a:pt x="5931" y="2836"/>
                      <a:pt x="6217" y="2748"/>
                      <a:pt x="6493" y="2698"/>
                    </a:cubicBezTo>
                    <a:lnTo>
                      <a:pt x="6493" y="2423"/>
                    </a:lnTo>
                    <a:cubicBezTo>
                      <a:pt x="6177" y="2522"/>
                      <a:pt x="5854" y="2587"/>
                      <a:pt x="5524" y="2587"/>
                    </a:cubicBezTo>
                    <a:cubicBezTo>
                      <a:pt x="5463" y="2587"/>
                      <a:pt x="5402" y="2585"/>
                      <a:pt x="5340" y="2580"/>
                    </a:cubicBezTo>
                    <a:cubicBezTo>
                      <a:pt x="4335" y="2501"/>
                      <a:pt x="3409" y="2176"/>
                      <a:pt x="2572" y="1625"/>
                    </a:cubicBezTo>
                    <a:cubicBezTo>
                      <a:pt x="2523" y="1595"/>
                      <a:pt x="2473" y="1566"/>
                      <a:pt x="2414" y="1526"/>
                    </a:cubicBezTo>
                    <a:cubicBezTo>
                      <a:pt x="2592" y="1260"/>
                      <a:pt x="2789" y="984"/>
                      <a:pt x="2966" y="718"/>
                    </a:cubicBezTo>
                    <a:cubicBezTo>
                      <a:pt x="3409" y="975"/>
                      <a:pt x="3853" y="1250"/>
                      <a:pt x="4296" y="1497"/>
                    </a:cubicBezTo>
                    <a:cubicBezTo>
                      <a:pt x="4798" y="1772"/>
                      <a:pt x="5330" y="1920"/>
                      <a:pt x="5892" y="1940"/>
                    </a:cubicBezTo>
                    <a:cubicBezTo>
                      <a:pt x="5907" y="1941"/>
                      <a:pt x="5923" y="1941"/>
                      <a:pt x="5939" y="1941"/>
                    </a:cubicBezTo>
                    <a:cubicBezTo>
                      <a:pt x="6128" y="1941"/>
                      <a:pt x="6310" y="1889"/>
                      <a:pt x="6493" y="1871"/>
                    </a:cubicBezTo>
                    <a:lnTo>
                      <a:pt x="6493" y="1595"/>
                    </a:lnTo>
                    <a:cubicBezTo>
                      <a:pt x="6319" y="1651"/>
                      <a:pt x="6144" y="1674"/>
                      <a:pt x="5968" y="1674"/>
                    </a:cubicBezTo>
                    <a:cubicBezTo>
                      <a:pt x="5774" y="1674"/>
                      <a:pt x="5581" y="1646"/>
                      <a:pt x="5389" y="1605"/>
                    </a:cubicBezTo>
                    <a:cubicBezTo>
                      <a:pt x="4552" y="1438"/>
                      <a:pt x="3862" y="975"/>
                      <a:pt x="3173" y="502"/>
                    </a:cubicBezTo>
                    <a:cubicBezTo>
                      <a:pt x="3124" y="472"/>
                      <a:pt x="3084" y="403"/>
                      <a:pt x="3064" y="344"/>
                    </a:cubicBezTo>
                    <a:cubicBezTo>
                      <a:pt x="2993" y="115"/>
                      <a:pt x="2885" y="0"/>
                      <a:pt x="2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1"/>
              <p:cNvSpPr/>
              <p:nvPr/>
            </p:nvSpPr>
            <p:spPr>
              <a:xfrm>
                <a:off x="8651321" y="3939390"/>
                <a:ext cx="335735" cy="213944"/>
              </a:xfrm>
              <a:custGeom>
                <a:avLst/>
                <a:gdLst/>
                <a:ahLst/>
                <a:cxnLst/>
                <a:rect l="l" t="t" r="r" b="b"/>
                <a:pathLst>
                  <a:path w="6099" h="3886" extrusionOk="0">
                    <a:moveTo>
                      <a:pt x="568" y="1894"/>
                    </a:moveTo>
                    <a:cubicBezTo>
                      <a:pt x="613" y="1894"/>
                      <a:pt x="668" y="1911"/>
                      <a:pt x="730" y="1945"/>
                    </a:cubicBezTo>
                    <a:cubicBezTo>
                      <a:pt x="848" y="2004"/>
                      <a:pt x="947" y="2093"/>
                      <a:pt x="1035" y="2191"/>
                    </a:cubicBezTo>
                    <a:cubicBezTo>
                      <a:pt x="1341" y="2506"/>
                      <a:pt x="1548" y="2891"/>
                      <a:pt x="1616" y="3324"/>
                    </a:cubicBezTo>
                    <a:cubicBezTo>
                      <a:pt x="1636" y="3413"/>
                      <a:pt x="1616" y="3531"/>
                      <a:pt x="1557" y="3590"/>
                    </a:cubicBezTo>
                    <a:cubicBezTo>
                      <a:pt x="1552" y="3598"/>
                      <a:pt x="1535" y="3602"/>
                      <a:pt x="1513" y="3602"/>
                    </a:cubicBezTo>
                    <a:cubicBezTo>
                      <a:pt x="1456" y="3602"/>
                      <a:pt x="1363" y="3579"/>
                      <a:pt x="1321" y="3551"/>
                    </a:cubicBezTo>
                    <a:cubicBezTo>
                      <a:pt x="1183" y="3442"/>
                      <a:pt x="1035" y="3334"/>
                      <a:pt x="937" y="3196"/>
                    </a:cubicBezTo>
                    <a:cubicBezTo>
                      <a:pt x="750" y="2920"/>
                      <a:pt x="592" y="2634"/>
                      <a:pt x="434" y="2349"/>
                    </a:cubicBezTo>
                    <a:cubicBezTo>
                      <a:pt x="405" y="2290"/>
                      <a:pt x="405" y="2221"/>
                      <a:pt x="395" y="2201"/>
                    </a:cubicBezTo>
                    <a:cubicBezTo>
                      <a:pt x="395" y="1998"/>
                      <a:pt x="455" y="1894"/>
                      <a:pt x="568" y="1894"/>
                    </a:cubicBezTo>
                    <a:close/>
                    <a:moveTo>
                      <a:pt x="4041" y="1"/>
                    </a:moveTo>
                    <a:cubicBezTo>
                      <a:pt x="2631" y="1"/>
                      <a:pt x="1411" y="487"/>
                      <a:pt x="415" y="1512"/>
                    </a:cubicBezTo>
                    <a:cubicBezTo>
                      <a:pt x="159" y="1777"/>
                      <a:pt x="1" y="2152"/>
                      <a:pt x="228" y="2526"/>
                    </a:cubicBezTo>
                    <a:cubicBezTo>
                      <a:pt x="375" y="2772"/>
                      <a:pt x="503" y="3029"/>
                      <a:pt x="661" y="3275"/>
                    </a:cubicBezTo>
                    <a:cubicBezTo>
                      <a:pt x="828" y="3521"/>
                      <a:pt x="1035" y="3738"/>
                      <a:pt x="1321" y="3846"/>
                    </a:cubicBezTo>
                    <a:cubicBezTo>
                      <a:pt x="1388" y="3872"/>
                      <a:pt x="1455" y="3886"/>
                      <a:pt x="1519" y="3886"/>
                    </a:cubicBezTo>
                    <a:cubicBezTo>
                      <a:pt x="1623" y="3886"/>
                      <a:pt x="1722" y="3850"/>
                      <a:pt x="1813" y="3777"/>
                    </a:cubicBezTo>
                    <a:cubicBezTo>
                      <a:pt x="1991" y="3649"/>
                      <a:pt x="2148" y="3501"/>
                      <a:pt x="2336" y="3383"/>
                    </a:cubicBezTo>
                    <a:cubicBezTo>
                      <a:pt x="2908" y="3030"/>
                      <a:pt x="3517" y="2742"/>
                      <a:pt x="4217" y="2742"/>
                    </a:cubicBezTo>
                    <a:cubicBezTo>
                      <a:pt x="4240" y="2742"/>
                      <a:pt x="4263" y="2742"/>
                      <a:pt x="4286" y="2743"/>
                    </a:cubicBezTo>
                    <a:cubicBezTo>
                      <a:pt x="4907" y="2763"/>
                      <a:pt x="5527" y="2841"/>
                      <a:pt x="6099" y="3127"/>
                    </a:cubicBezTo>
                    <a:lnTo>
                      <a:pt x="6099" y="2812"/>
                    </a:lnTo>
                    <a:cubicBezTo>
                      <a:pt x="5596" y="2615"/>
                      <a:pt x="5074" y="2526"/>
                      <a:pt x="4532" y="2487"/>
                    </a:cubicBezTo>
                    <a:cubicBezTo>
                      <a:pt x="4451" y="2481"/>
                      <a:pt x="4371" y="2478"/>
                      <a:pt x="4292" y="2478"/>
                    </a:cubicBezTo>
                    <a:cubicBezTo>
                      <a:pt x="3468" y="2478"/>
                      <a:pt x="2752" y="2796"/>
                      <a:pt x="2060" y="3245"/>
                    </a:cubicBezTo>
                    <a:cubicBezTo>
                      <a:pt x="2020" y="3275"/>
                      <a:pt x="1971" y="3304"/>
                      <a:pt x="1912" y="3344"/>
                    </a:cubicBezTo>
                    <a:cubicBezTo>
                      <a:pt x="1882" y="3226"/>
                      <a:pt x="1873" y="3107"/>
                      <a:pt x="1833" y="3019"/>
                    </a:cubicBezTo>
                    <a:cubicBezTo>
                      <a:pt x="1754" y="2851"/>
                      <a:pt x="1823" y="2772"/>
                      <a:pt x="1951" y="2703"/>
                    </a:cubicBezTo>
                    <a:cubicBezTo>
                      <a:pt x="2651" y="2339"/>
                      <a:pt x="3399" y="2122"/>
                      <a:pt x="4178" y="2034"/>
                    </a:cubicBezTo>
                    <a:cubicBezTo>
                      <a:pt x="4353" y="2010"/>
                      <a:pt x="4527" y="1999"/>
                      <a:pt x="4700" y="1999"/>
                    </a:cubicBezTo>
                    <a:cubicBezTo>
                      <a:pt x="5176" y="1999"/>
                      <a:pt x="5643" y="2083"/>
                      <a:pt x="6099" y="2221"/>
                    </a:cubicBezTo>
                    <a:lnTo>
                      <a:pt x="6099" y="1906"/>
                    </a:lnTo>
                    <a:cubicBezTo>
                      <a:pt x="5852" y="1866"/>
                      <a:pt x="5606" y="1817"/>
                      <a:pt x="5360" y="1777"/>
                    </a:cubicBezTo>
                    <a:cubicBezTo>
                      <a:pt x="5134" y="1746"/>
                      <a:pt x="4911" y="1732"/>
                      <a:pt x="4690" y="1732"/>
                    </a:cubicBezTo>
                    <a:cubicBezTo>
                      <a:pt x="4070" y="1732"/>
                      <a:pt x="3465" y="1847"/>
                      <a:pt x="2877" y="2043"/>
                    </a:cubicBezTo>
                    <a:cubicBezTo>
                      <a:pt x="2454" y="2181"/>
                      <a:pt x="2050" y="2378"/>
                      <a:pt x="1626" y="2546"/>
                    </a:cubicBezTo>
                    <a:cubicBezTo>
                      <a:pt x="1548" y="2418"/>
                      <a:pt x="1439" y="2250"/>
                      <a:pt x="1321" y="2063"/>
                    </a:cubicBezTo>
                    <a:cubicBezTo>
                      <a:pt x="1380" y="2024"/>
                      <a:pt x="1439" y="1974"/>
                      <a:pt x="1498" y="1945"/>
                    </a:cubicBezTo>
                    <a:cubicBezTo>
                      <a:pt x="2296" y="1472"/>
                      <a:pt x="3153" y="1196"/>
                      <a:pt x="4079" y="1117"/>
                    </a:cubicBezTo>
                    <a:cubicBezTo>
                      <a:pt x="4226" y="1104"/>
                      <a:pt x="4372" y="1098"/>
                      <a:pt x="4516" y="1098"/>
                    </a:cubicBezTo>
                    <a:cubicBezTo>
                      <a:pt x="5029" y="1098"/>
                      <a:pt x="5526" y="1184"/>
                      <a:pt x="6010" y="1383"/>
                    </a:cubicBezTo>
                    <a:cubicBezTo>
                      <a:pt x="6039" y="1393"/>
                      <a:pt x="6069" y="1393"/>
                      <a:pt x="6099" y="1393"/>
                    </a:cubicBezTo>
                    <a:lnTo>
                      <a:pt x="6099" y="1117"/>
                    </a:lnTo>
                    <a:cubicBezTo>
                      <a:pt x="5608" y="936"/>
                      <a:pt x="5092" y="830"/>
                      <a:pt x="4567" y="830"/>
                    </a:cubicBezTo>
                    <a:cubicBezTo>
                      <a:pt x="4523" y="830"/>
                      <a:pt x="4478" y="830"/>
                      <a:pt x="4434" y="832"/>
                    </a:cubicBezTo>
                    <a:cubicBezTo>
                      <a:pt x="3262" y="871"/>
                      <a:pt x="2188" y="1186"/>
                      <a:pt x="1213" y="1827"/>
                    </a:cubicBezTo>
                    <a:cubicBezTo>
                      <a:pt x="1183" y="1837"/>
                      <a:pt x="1153" y="1856"/>
                      <a:pt x="1134" y="1866"/>
                    </a:cubicBezTo>
                    <a:cubicBezTo>
                      <a:pt x="986" y="1777"/>
                      <a:pt x="838" y="1699"/>
                      <a:pt x="690" y="1620"/>
                    </a:cubicBezTo>
                    <a:cubicBezTo>
                      <a:pt x="1489" y="729"/>
                      <a:pt x="2819" y="262"/>
                      <a:pt x="4074" y="262"/>
                    </a:cubicBezTo>
                    <a:cubicBezTo>
                      <a:pt x="4817" y="262"/>
                      <a:pt x="5534" y="426"/>
                      <a:pt x="6099" y="763"/>
                    </a:cubicBezTo>
                    <a:lnTo>
                      <a:pt x="6099" y="448"/>
                    </a:lnTo>
                    <a:cubicBezTo>
                      <a:pt x="5517" y="132"/>
                      <a:pt x="4897" y="34"/>
                      <a:pt x="4247" y="4"/>
                    </a:cubicBezTo>
                    <a:cubicBezTo>
                      <a:pt x="4177" y="2"/>
                      <a:pt x="4109" y="1"/>
                      <a:pt x="40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21"/>
            <p:cNvGrpSpPr/>
            <p:nvPr/>
          </p:nvGrpSpPr>
          <p:grpSpPr>
            <a:xfrm>
              <a:off x="160392" y="591968"/>
              <a:ext cx="771275" cy="942582"/>
              <a:chOff x="105261" y="360432"/>
              <a:chExt cx="921036" cy="1125606"/>
            </a:xfrm>
          </p:grpSpPr>
          <p:sp>
            <p:nvSpPr>
              <p:cNvPr id="195" name="Google Shape;195;p21"/>
              <p:cNvSpPr/>
              <p:nvPr/>
            </p:nvSpPr>
            <p:spPr>
              <a:xfrm rot="1800018">
                <a:off x="289479" y="847829"/>
                <a:ext cx="546446" cy="537610"/>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1"/>
              <p:cNvSpPr/>
              <p:nvPr/>
            </p:nvSpPr>
            <p:spPr>
              <a:xfrm rot="1800034">
                <a:off x="281655" y="445031"/>
                <a:ext cx="568249" cy="857827"/>
              </a:xfrm>
              <a:custGeom>
                <a:avLst/>
                <a:gdLst/>
                <a:ahLst/>
                <a:cxnLst/>
                <a:rect l="l" t="t" r="r" b="b"/>
                <a:pathLst>
                  <a:path w="6404" h="9666" extrusionOk="0">
                    <a:moveTo>
                      <a:pt x="3645" y="217"/>
                    </a:moveTo>
                    <a:lnTo>
                      <a:pt x="3645" y="217"/>
                    </a:lnTo>
                    <a:cubicBezTo>
                      <a:pt x="3655" y="316"/>
                      <a:pt x="3655" y="316"/>
                      <a:pt x="3546" y="325"/>
                    </a:cubicBezTo>
                    <a:cubicBezTo>
                      <a:pt x="3586" y="286"/>
                      <a:pt x="3606" y="256"/>
                      <a:pt x="3645" y="217"/>
                    </a:cubicBezTo>
                    <a:close/>
                    <a:moveTo>
                      <a:pt x="3133" y="1340"/>
                    </a:moveTo>
                    <a:lnTo>
                      <a:pt x="3133" y="1340"/>
                    </a:lnTo>
                    <a:cubicBezTo>
                      <a:pt x="3123" y="1379"/>
                      <a:pt x="3113" y="1419"/>
                      <a:pt x="3103" y="1458"/>
                    </a:cubicBezTo>
                    <a:cubicBezTo>
                      <a:pt x="3064" y="1724"/>
                      <a:pt x="3093" y="1980"/>
                      <a:pt x="3172" y="2227"/>
                    </a:cubicBezTo>
                    <a:cubicBezTo>
                      <a:pt x="3212" y="2384"/>
                      <a:pt x="3271" y="2532"/>
                      <a:pt x="3221" y="2709"/>
                    </a:cubicBezTo>
                    <a:lnTo>
                      <a:pt x="3034" y="2709"/>
                    </a:lnTo>
                    <a:cubicBezTo>
                      <a:pt x="2877" y="2099"/>
                      <a:pt x="2926" y="1734"/>
                      <a:pt x="3133" y="1340"/>
                    </a:cubicBezTo>
                    <a:close/>
                    <a:moveTo>
                      <a:pt x="3468" y="444"/>
                    </a:moveTo>
                    <a:cubicBezTo>
                      <a:pt x="3261" y="779"/>
                      <a:pt x="3064" y="1113"/>
                      <a:pt x="2946" y="1498"/>
                    </a:cubicBezTo>
                    <a:cubicBezTo>
                      <a:pt x="2818" y="1892"/>
                      <a:pt x="2847" y="2276"/>
                      <a:pt x="2946" y="2680"/>
                    </a:cubicBezTo>
                    <a:cubicBezTo>
                      <a:pt x="2837" y="2709"/>
                      <a:pt x="2758" y="2729"/>
                      <a:pt x="2680" y="2749"/>
                    </a:cubicBezTo>
                    <a:cubicBezTo>
                      <a:pt x="2443" y="1882"/>
                      <a:pt x="2847" y="936"/>
                      <a:pt x="3468" y="444"/>
                    </a:cubicBezTo>
                    <a:close/>
                    <a:moveTo>
                      <a:pt x="3902" y="1984"/>
                    </a:moveTo>
                    <a:cubicBezTo>
                      <a:pt x="4081" y="1984"/>
                      <a:pt x="4244" y="2053"/>
                      <a:pt x="4384" y="2177"/>
                    </a:cubicBezTo>
                    <a:cubicBezTo>
                      <a:pt x="4433" y="2217"/>
                      <a:pt x="4472" y="2276"/>
                      <a:pt x="4512" y="2325"/>
                    </a:cubicBezTo>
                    <a:cubicBezTo>
                      <a:pt x="4394" y="2374"/>
                      <a:pt x="4256" y="2414"/>
                      <a:pt x="4128" y="2473"/>
                    </a:cubicBezTo>
                    <a:cubicBezTo>
                      <a:pt x="4059" y="2502"/>
                      <a:pt x="4000" y="2552"/>
                      <a:pt x="3941" y="2601"/>
                    </a:cubicBezTo>
                    <a:cubicBezTo>
                      <a:pt x="3842" y="2670"/>
                      <a:pt x="3744" y="2759"/>
                      <a:pt x="3635" y="2798"/>
                    </a:cubicBezTo>
                    <a:cubicBezTo>
                      <a:pt x="3616" y="2804"/>
                      <a:pt x="3595" y="2807"/>
                      <a:pt x="3574" y="2807"/>
                    </a:cubicBezTo>
                    <a:cubicBezTo>
                      <a:pt x="3500" y="2807"/>
                      <a:pt x="3419" y="2774"/>
                      <a:pt x="3349" y="2759"/>
                    </a:cubicBezTo>
                    <a:cubicBezTo>
                      <a:pt x="3330" y="2591"/>
                      <a:pt x="3310" y="2453"/>
                      <a:pt x="3290" y="2305"/>
                    </a:cubicBezTo>
                    <a:cubicBezTo>
                      <a:pt x="3281" y="2236"/>
                      <a:pt x="3300" y="2187"/>
                      <a:pt x="3359" y="2158"/>
                    </a:cubicBezTo>
                    <a:cubicBezTo>
                      <a:pt x="3487" y="2099"/>
                      <a:pt x="3615" y="2039"/>
                      <a:pt x="3753" y="2000"/>
                    </a:cubicBezTo>
                    <a:cubicBezTo>
                      <a:pt x="3804" y="1989"/>
                      <a:pt x="3854" y="1984"/>
                      <a:pt x="3902" y="1984"/>
                    </a:cubicBezTo>
                    <a:close/>
                    <a:moveTo>
                      <a:pt x="3487" y="148"/>
                    </a:moveTo>
                    <a:cubicBezTo>
                      <a:pt x="3497" y="168"/>
                      <a:pt x="3507" y="178"/>
                      <a:pt x="3517" y="188"/>
                    </a:cubicBezTo>
                    <a:cubicBezTo>
                      <a:pt x="3468" y="247"/>
                      <a:pt x="3418" y="316"/>
                      <a:pt x="3359" y="375"/>
                    </a:cubicBezTo>
                    <a:cubicBezTo>
                      <a:pt x="3064" y="660"/>
                      <a:pt x="2847" y="995"/>
                      <a:pt x="2689" y="1360"/>
                    </a:cubicBezTo>
                    <a:cubicBezTo>
                      <a:pt x="2512" y="1793"/>
                      <a:pt x="2492" y="2236"/>
                      <a:pt x="2571" y="2690"/>
                    </a:cubicBezTo>
                    <a:cubicBezTo>
                      <a:pt x="2571" y="2709"/>
                      <a:pt x="2571" y="2729"/>
                      <a:pt x="2571" y="2759"/>
                    </a:cubicBezTo>
                    <a:cubicBezTo>
                      <a:pt x="2522" y="2778"/>
                      <a:pt x="2463" y="2798"/>
                      <a:pt x="2384" y="2827"/>
                    </a:cubicBezTo>
                    <a:cubicBezTo>
                      <a:pt x="2374" y="2749"/>
                      <a:pt x="2374" y="2699"/>
                      <a:pt x="2374" y="2650"/>
                    </a:cubicBezTo>
                    <a:cubicBezTo>
                      <a:pt x="2384" y="2345"/>
                      <a:pt x="2384" y="2039"/>
                      <a:pt x="2424" y="1744"/>
                    </a:cubicBezTo>
                    <a:cubicBezTo>
                      <a:pt x="2473" y="1370"/>
                      <a:pt x="2650" y="1045"/>
                      <a:pt x="2877" y="739"/>
                    </a:cubicBezTo>
                    <a:cubicBezTo>
                      <a:pt x="2995" y="562"/>
                      <a:pt x="3152" y="414"/>
                      <a:pt x="3300" y="256"/>
                    </a:cubicBezTo>
                    <a:cubicBezTo>
                      <a:pt x="3349" y="207"/>
                      <a:pt x="3428" y="188"/>
                      <a:pt x="3487" y="148"/>
                    </a:cubicBezTo>
                    <a:close/>
                    <a:moveTo>
                      <a:pt x="1873" y="2241"/>
                    </a:moveTo>
                    <a:cubicBezTo>
                      <a:pt x="2012" y="2241"/>
                      <a:pt x="2156" y="2280"/>
                      <a:pt x="2295" y="2365"/>
                    </a:cubicBezTo>
                    <a:cubicBezTo>
                      <a:pt x="2286" y="2532"/>
                      <a:pt x="2276" y="2699"/>
                      <a:pt x="2266" y="2867"/>
                    </a:cubicBezTo>
                    <a:cubicBezTo>
                      <a:pt x="2148" y="2946"/>
                      <a:pt x="2049" y="3005"/>
                      <a:pt x="1921" y="3084"/>
                    </a:cubicBezTo>
                    <a:cubicBezTo>
                      <a:pt x="1704" y="2916"/>
                      <a:pt x="1429" y="2857"/>
                      <a:pt x="1133" y="2857"/>
                    </a:cubicBezTo>
                    <a:cubicBezTo>
                      <a:pt x="1244" y="2468"/>
                      <a:pt x="1542" y="2241"/>
                      <a:pt x="1873" y="2241"/>
                    </a:cubicBezTo>
                    <a:close/>
                    <a:moveTo>
                      <a:pt x="4519" y="2460"/>
                    </a:moveTo>
                    <a:cubicBezTo>
                      <a:pt x="4542" y="2460"/>
                      <a:pt x="4566" y="2461"/>
                      <a:pt x="4591" y="2463"/>
                    </a:cubicBezTo>
                    <a:cubicBezTo>
                      <a:pt x="4729" y="2483"/>
                      <a:pt x="4857" y="2552"/>
                      <a:pt x="4985" y="2611"/>
                    </a:cubicBezTo>
                    <a:cubicBezTo>
                      <a:pt x="5162" y="2699"/>
                      <a:pt x="5300" y="2827"/>
                      <a:pt x="5398" y="3015"/>
                    </a:cubicBezTo>
                    <a:cubicBezTo>
                      <a:pt x="5684" y="3497"/>
                      <a:pt x="5861" y="4019"/>
                      <a:pt x="6039" y="4551"/>
                    </a:cubicBezTo>
                    <a:cubicBezTo>
                      <a:pt x="6167" y="4965"/>
                      <a:pt x="6226" y="5389"/>
                      <a:pt x="6275" y="5812"/>
                    </a:cubicBezTo>
                    <a:cubicBezTo>
                      <a:pt x="6334" y="6393"/>
                      <a:pt x="6305" y="6975"/>
                      <a:pt x="6137" y="7536"/>
                    </a:cubicBezTo>
                    <a:cubicBezTo>
                      <a:pt x="6058" y="7832"/>
                      <a:pt x="5950" y="8127"/>
                      <a:pt x="5753" y="8383"/>
                    </a:cubicBezTo>
                    <a:cubicBezTo>
                      <a:pt x="5615" y="8551"/>
                      <a:pt x="5448" y="8699"/>
                      <a:pt x="5290" y="8846"/>
                    </a:cubicBezTo>
                    <a:cubicBezTo>
                      <a:pt x="5270" y="8876"/>
                      <a:pt x="5221" y="8876"/>
                      <a:pt x="5162" y="8896"/>
                    </a:cubicBezTo>
                    <a:cubicBezTo>
                      <a:pt x="5172" y="8718"/>
                      <a:pt x="5182" y="8570"/>
                      <a:pt x="5192" y="8413"/>
                    </a:cubicBezTo>
                    <a:lnTo>
                      <a:pt x="5162" y="8413"/>
                    </a:lnTo>
                    <a:cubicBezTo>
                      <a:pt x="5152" y="8462"/>
                      <a:pt x="5142" y="8511"/>
                      <a:pt x="5132" y="8561"/>
                    </a:cubicBezTo>
                    <a:cubicBezTo>
                      <a:pt x="5103" y="9014"/>
                      <a:pt x="4827" y="9280"/>
                      <a:pt x="4423" y="9418"/>
                    </a:cubicBezTo>
                    <a:cubicBezTo>
                      <a:pt x="4281" y="9468"/>
                      <a:pt x="4141" y="9493"/>
                      <a:pt x="4005" y="9493"/>
                    </a:cubicBezTo>
                    <a:cubicBezTo>
                      <a:pt x="3719" y="9493"/>
                      <a:pt x="3449" y="9385"/>
                      <a:pt x="3202" y="9191"/>
                    </a:cubicBezTo>
                    <a:cubicBezTo>
                      <a:pt x="3133" y="9142"/>
                      <a:pt x="3093" y="9043"/>
                      <a:pt x="3034" y="8974"/>
                    </a:cubicBezTo>
                    <a:cubicBezTo>
                      <a:pt x="2995" y="8915"/>
                      <a:pt x="2936" y="8866"/>
                      <a:pt x="2886" y="8807"/>
                    </a:cubicBezTo>
                    <a:cubicBezTo>
                      <a:pt x="2877" y="8817"/>
                      <a:pt x="2857" y="8827"/>
                      <a:pt x="2847" y="8836"/>
                    </a:cubicBezTo>
                    <a:cubicBezTo>
                      <a:pt x="2886" y="8925"/>
                      <a:pt x="2926" y="9004"/>
                      <a:pt x="2965" y="9112"/>
                    </a:cubicBezTo>
                    <a:cubicBezTo>
                      <a:pt x="2965" y="9240"/>
                      <a:pt x="2886" y="9359"/>
                      <a:pt x="2758" y="9427"/>
                    </a:cubicBezTo>
                    <a:cubicBezTo>
                      <a:pt x="2627" y="9501"/>
                      <a:pt x="2489" y="9558"/>
                      <a:pt x="2338" y="9558"/>
                    </a:cubicBezTo>
                    <a:cubicBezTo>
                      <a:pt x="2286" y="9558"/>
                      <a:pt x="2233" y="9551"/>
                      <a:pt x="2177" y="9536"/>
                    </a:cubicBezTo>
                    <a:cubicBezTo>
                      <a:pt x="1842" y="9457"/>
                      <a:pt x="1586" y="9260"/>
                      <a:pt x="1379" y="9014"/>
                    </a:cubicBezTo>
                    <a:cubicBezTo>
                      <a:pt x="936" y="8492"/>
                      <a:pt x="631" y="7891"/>
                      <a:pt x="424" y="7241"/>
                    </a:cubicBezTo>
                    <a:cubicBezTo>
                      <a:pt x="227" y="6600"/>
                      <a:pt x="99" y="5960"/>
                      <a:pt x="99" y="5300"/>
                    </a:cubicBezTo>
                    <a:cubicBezTo>
                      <a:pt x="99" y="5152"/>
                      <a:pt x="79" y="5014"/>
                      <a:pt x="79" y="4867"/>
                    </a:cubicBezTo>
                    <a:cubicBezTo>
                      <a:pt x="59" y="4413"/>
                      <a:pt x="158" y="3980"/>
                      <a:pt x="335" y="3576"/>
                    </a:cubicBezTo>
                    <a:cubicBezTo>
                      <a:pt x="510" y="3183"/>
                      <a:pt x="835" y="2968"/>
                      <a:pt x="1197" y="2968"/>
                    </a:cubicBezTo>
                    <a:cubicBezTo>
                      <a:pt x="1407" y="2968"/>
                      <a:pt x="1629" y="3040"/>
                      <a:pt x="1842" y="3192"/>
                    </a:cubicBezTo>
                    <a:cubicBezTo>
                      <a:pt x="1527" y="3704"/>
                      <a:pt x="1498" y="4276"/>
                      <a:pt x="1566" y="4857"/>
                    </a:cubicBezTo>
                    <a:cubicBezTo>
                      <a:pt x="1576" y="4650"/>
                      <a:pt x="1596" y="4443"/>
                      <a:pt x="1616" y="4226"/>
                    </a:cubicBezTo>
                    <a:cubicBezTo>
                      <a:pt x="1635" y="3941"/>
                      <a:pt x="1685" y="3645"/>
                      <a:pt x="1832" y="3389"/>
                    </a:cubicBezTo>
                    <a:cubicBezTo>
                      <a:pt x="1970" y="3153"/>
                      <a:pt x="2158" y="2975"/>
                      <a:pt x="2433" y="2896"/>
                    </a:cubicBezTo>
                    <a:cubicBezTo>
                      <a:pt x="2522" y="2867"/>
                      <a:pt x="2611" y="2827"/>
                      <a:pt x="2709" y="2808"/>
                    </a:cubicBezTo>
                    <a:cubicBezTo>
                      <a:pt x="2796" y="2791"/>
                      <a:pt x="2882" y="2784"/>
                      <a:pt x="2966" y="2784"/>
                    </a:cubicBezTo>
                    <a:cubicBezTo>
                      <a:pt x="3237" y="2784"/>
                      <a:pt x="3498" y="2860"/>
                      <a:pt x="3753" y="2965"/>
                    </a:cubicBezTo>
                    <a:cubicBezTo>
                      <a:pt x="3842" y="3005"/>
                      <a:pt x="3941" y="3044"/>
                      <a:pt x="4029" y="3084"/>
                    </a:cubicBezTo>
                    <a:cubicBezTo>
                      <a:pt x="4039" y="3074"/>
                      <a:pt x="4049" y="3064"/>
                      <a:pt x="4059" y="3054"/>
                    </a:cubicBezTo>
                    <a:cubicBezTo>
                      <a:pt x="3970" y="2995"/>
                      <a:pt x="3891" y="2926"/>
                      <a:pt x="3803" y="2857"/>
                    </a:cubicBezTo>
                    <a:cubicBezTo>
                      <a:pt x="3994" y="2629"/>
                      <a:pt x="4220" y="2460"/>
                      <a:pt x="4519" y="2460"/>
                    </a:cubicBezTo>
                    <a:close/>
                    <a:moveTo>
                      <a:pt x="3606" y="0"/>
                    </a:moveTo>
                    <a:cubicBezTo>
                      <a:pt x="3281" y="69"/>
                      <a:pt x="3143" y="237"/>
                      <a:pt x="2857" y="601"/>
                    </a:cubicBezTo>
                    <a:cubicBezTo>
                      <a:pt x="2512" y="1064"/>
                      <a:pt x="2276" y="1586"/>
                      <a:pt x="2305" y="2197"/>
                    </a:cubicBezTo>
                    <a:cubicBezTo>
                      <a:pt x="2236" y="2177"/>
                      <a:pt x="2177" y="2158"/>
                      <a:pt x="2128" y="2148"/>
                    </a:cubicBezTo>
                    <a:cubicBezTo>
                      <a:pt x="2052" y="2132"/>
                      <a:pt x="1978" y="2123"/>
                      <a:pt x="1905" y="2123"/>
                    </a:cubicBezTo>
                    <a:cubicBezTo>
                      <a:pt x="1711" y="2123"/>
                      <a:pt x="1530" y="2185"/>
                      <a:pt x="1379" y="2335"/>
                    </a:cubicBezTo>
                    <a:cubicBezTo>
                      <a:pt x="1261" y="2443"/>
                      <a:pt x="1172" y="2571"/>
                      <a:pt x="1084" y="2709"/>
                    </a:cubicBezTo>
                    <a:cubicBezTo>
                      <a:pt x="1015" y="2808"/>
                      <a:pt x="956" y="2877"/>
                      <a:pt x="838" y="2926"/>
                    </a:cubicBezTo>
                    <a:cubicBezTo>
                      <a:pt x="473" y="3084"/>
                      <a:pt x="237" y="3389"/>
                      <a:pt x="128" y="3763"/>
                    </a:cubicBezTo>
                    <a:cubicBezTo>
                      <a:pt x="20" y="4098"/>
                      <a:pt x="0" y="4463"/>
                      <a:pt x="10" y="4817"/>
                    </a:cubicBezTo>
                    <a:cubicBezTo>
                      <a:pt x="20" y="5320"/>
                      <a:pt x="10" y="5822"/>
                      <a:pt x="128" y="6315"/>
                    </a:cubicBezTo>
                    <a:cubicBezTo>
                      <a:pt x="217" y="6719"/>
                      <a:pt x="296" y="7122"/>
                      <a:pt x="434" y="7516"/>
                    </a:cubicBezTo>
                    <a:cubicBezTo>
                      <a:pt x="621" y="8009"/>
                      <a:pt x="857" y="8472"/>
                      <a:pt x="1163" y="8886"/>
                    </a:cubicBezTo>
                    <a:cubicBezTo>
                      <a:pt x="1419" y="9230"/>
                      <a:pt x="1714" y="9516"/>
                      <a:pt x="2148" y="9634"/>
                    </a:cubicBezTo>
                    <a:cubicBezTo>
                      <a:pt x="2219" y="9656"/>
                      <a:pt x="2288" y="9666"/>
                      <a:pt x="2355" y="9666"/>
                    </a:cubicBezTo>
                    <a:cubicBezTo>
                      <a:pt x="2473" y="9666"/>
                      <a:pt x="2586" y="9635"/>
                      <a:pt x="2699" y="9585"/>
                    </a:cubicBezTo>
                    <a:cubicBezTo>
                      <a:pt x="2857" y="9516"/>
                      <a:pt x="3005" y="9408"/>
                      <a:pt x="3054" y="9201"/>
                    </a:cubicBezTo>
                    <a:cubicBezTo>
                      <a:pt x="3290" y="9427"/>
                      <a:pt x="3556" y="9526"/>
                      <a:pt x="3832" y="9595"/>
                    </a:cubicBezTo>
                    <a:cubicBezTo>
                      <a:pt x="3888" y="9608"/>
                      <a:pt x="3943" y="9614"/>
                      <a:pt x="3997" y="9614"/>
                    </a:cubicBezTo>
                    <a:cubicBezTo>
                      <a:pt x="4105" y="9614"/>
                      <a:pt x="4210" y="9592"/>
                      <a:pt x="4315" y="9565"/>
                    </a:cubicBezTo>
                    <a:cubicBezTo>
                      <a:pt x="4551" y="9496"/>
                      <a:pt x="4788" y="9398"/>
                      <a:pt x="4955" y="9191"/>
                    </a:cubicBezTo>
                    <a:cubicBezTo>
                      <a:pt x="5024" y="9122"/>
                      <a:pt x="5113" y="9083"/>
                      <a:pt x="5192" y="9024"/>
                    </a:cubicBezTo>
                    <a:cubicBezTo>
                      <a:pt x="5369" y="8876"/>
                      <a:pt x="5576" y="8748"/>
                      <a:pt x="5714" y="8570"/>
                    </a:cubicBezTo>
                    <a:cubicBezTo>
                      <a:pt x="5921" y="8314"/>
                      <a:pt x="6068" y="8029"/>
                      <a:pt x="6177" y="7713"/>
                    </a:cubicBezTo>
                    <a:cubicBezTo>
                      <a:pt x="6364" y="7162"/>
                      <a:pt x="6403" y="6600"/>
                      <a:pt x="6364" y="6019"/>
                    </a:cubicBezTo>
                    <a:cubicBezTo>
                      <a:pt x="6354" y="5852"/>
                      <a:pt x="6364" y="5684"/>
                      <a:pt x="6334" y="5517"/>
                    </a:cubicBezTo>
                    <a:cubicBezTo>
                      <a:pt x="6275" y="5192"/>
                      <a:pt x="6226" y="4867"/>
                      <a:pt x="6127" y="4551"/>
                    </a:cubicBezTo>
                    <a:cubicBezTo>
                      <a:pt x="5980" y="4108"/>
                      <a:pt x="5842" y="3675"/>
                      <a:pt x="5645" y="3251"/>
                    </a:cubicBezTo>
                    <a:cubicBezTo>
                      <a:pt x="5467" y="2877"/>
                      <a:pt x="5241" y="2552"/>
                      <a:pt x="4827" y="2424"/>
                    </a:cubicBezTo>
                    <a:cubicBezTo>
                      <a:pt x="4778" y="2404"/>
                      <a:pt x="4738" y="2365"/>
                      <a:pt x="4699" y="2325"/>
                    </a:cubicBezTo>
                    <a:cubicBezTo>
                      <a:pt x="4581" y="2217"/>
                      <a:pt x="4472" y="2089"/>
                      <a:pt x="4344" y="2010"/>
                    </a:cubicBezTo>
                    <a:cubicBezTo>
                      <a:pt x="4201" y="1920"/>
                      <a:pt x="4053" y="1873"/>
                      <a:pt x="3901" y="1873"/>
                    </a:cubicBezTo>
                    <a:cubicBezTo>
                      <a:pt x="3771" y="1873"/>
                      <a:pt x="3639" y="1907"/>
                      <a:pt x="3507" y="1980"/>
                    </a:cubicBezTo>
                    <a:cubicBezTo>
                      <a:pt x="3428" y="2020"/>
                      <a:pt x="3349" y="2049"/>
                      <a:pt x="3261" y="2079"/>
                    </a:cubicBezTo>
                    <a:cubicBezTo>
                      <a:pt x="3241" y="2039"/>
                      <a:pt x="3231" y="2030"/>
                      <a:pt x="3221" y="2010"/>
                    </a:cubicBezTo>
                    <a:cubicBezTo>
                      <a:pt x="3143" y="1626"/>
                      <a:pt x="3192" y="1261"/>
                      <a:pt x="3389" y="916"/>
                    </a:cubicBezTo>
                    <a:cubicBezTo>
                      <a:pt x="3497" y="739"/>
                      <a:pt x="3615" y="562"/>
                      <a:pt x="3724" y="394"/>
                    </a:cubicBezTo>
                    <a:cubicBezTo>
                      <a:pt x="3822" y="237"/>
                      <a:pt x="3822" y="197"/>
                      <a:pt x="3694" y="69"/>
                    </a:cubicBezTo>
                    <a:cubicBezTo>
                      <a:pt x="3665" y="50"/>
                      <a:pt x="3635" y="30"/>
                      <a:pt x="36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7"/>
        <p:cNvGrpSpPr/>
        <p:nvPr/>
      </p:nvGrpSpPr>
      <p:grpSpPr>
        <a:xfrm>
          <a:off x="0" y="0"/>
          <a:ext cx="0" cy="0"/>
          <a:chOff x="0" y="0"/>
          <a:chExt cx="0" cy="0"/>
        </a:xfrm>
      </p:grpSpPr>
      <p:sp>
        <p:nvSpPr>
          <p:cNvPr id="198" name="Google Shape;198;p22"/>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0" name="Google Shape;200;p22"/>
          <p:cNvSpPr txBox="1">
            <a:spLocks noGrp="1"/>
          </p:cNvSpPr>
          <p:nvPr>
            <p:ph type="subTitle" idx="1"/>
          </p:nvPr>
        </p:nvSpPr>
        <p:spPr>
          <a:xfrm>
            <a:off x="721133" y="1696838"/>
            <a:ext cx="24591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1" name="Google Shape;201;p22"/>
          <p:cNvSpPr txBox="1">
            <a:spLocks noGrp="1"/>
          </p:cNvSpPr>
          <p:nvPr>
            <p:ph type="subTitle" idx="2"/>
          </p:nvPr>
        </p:nvSpPr>
        <p:spPr>
          <a:xfrm>
            <a:off x="3342234" y="1696838"/>
            <a:ext cx="24591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2" name="Google Shape;202;p22"/>
          <p:cNvSpPr txBox="1">
            <a:spLocks noGrp="1"/>
          </p:cNvSpPr>
          <p:nvPr>
            <p:ph type="subTitle" idx="3"/>
          </p:nvPr>
        </p:nvSpPr>
        <p:spPr>
          <a:xfrm>
            <a:off x="5963167" y="1696838"/>
            <a:ext cx="24597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3" name="Google Shape;203;p22"/>
          <p:cNvSpPr txBox="1">
            <a:spLocks noGrp="1"/>
          </p:cNvSpPr>
          <p:nvPr>
            <p:ph type="subTitle" idx="4"/>
          </p:nvPr>
        </p:nvSpPr>
        <p:spPr>
          <a:xfrm>
            <a:off x="721133" y="3397950"/>
            <a:ext cx="24591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4" name="Google Shape;204;p22"/>
          <p:cNvSpPr txBox="1">
            <a:spLocks noGrp="1"/>
          </p:cNvSpPr>
          <p:nvPr>
            <p:ph type="subTitle" idx="5"/>
          </p:nvPr>
        </p:nvSpPr>
        <p:spPr>
          <a:xfrm>
            <a:off x="3342234" y="3397950"/>
            <a:ext cx="24591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5" name="Google Shape;205;p22"/>
          <p:cNvSpPr txBox="1">
            <a:spLocks noGrp="1"/>
          </p:cNvSpPr>
          <p:nvPr>
            <p:ph type="subTitle" idx="6"/>
          </p:nvPr>
        </p:nvSpPr>
        <p:spPr>
          <a:xfrm>
            <a:off x="5963167" y="3397950"/>
            <a:ext cx="2459700" cy="105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6" name="Google Shape;206;p22"/>
          <p:cNvSpPr txBox="1">
            <a:spLocks noGrp="1"/>
          </p:cNvSpPr>
          <p:nvPr>
            <p:ph type="subTitle" idx="7"/>
          </p:nvPr>
        </p:nvSpPr>
        <p:spPr>
          <a:xfrm>
            <a:off x="721125" y="1320100"/>
            <a:ext cx="24591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07" name="Google Shape;207;p22"/>
          <p:cNvSpPr txBox="1">
            <a:spLocks noGrp="1"/>
          </p:cNvSpPr>
          <p:nvPr>
            <p:ph type="subTitle" idx="8"/>
          </p:nvPr>
        </p:nvSpPr>
        <p:spPr>
          <a:xfrm>
            <a:off x="3342231" y="1320100"/>
            <a:ext cx="24591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08" name="Google Shape;208;p22"/>
          <p:cNvSpPr txBox="1">
            <a:spLocks noGrp="1"/>
          </p:cNvSpPr>
          <p:nvPr>
            <p:ph type="subTitle" idx="9"/>
          </p:nvPr>
        </p:nvSpPr>
        <p:spPr>
          <a:xfrm>
            <a:off x="5963170" y="1320100"/>
            <a:ext cx="24597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09" name="Google Shape;209;p22"/>
          <p:cNvSpPr txBox="1">
            <a:spLocks noGrp="1"/>
          </p:cNvSpPr>
          <p:nvPr>
            <p:ph type="subTitle" idx="13"/>
          </p:nvPr>
        </p:nvSpPr>
        <p:spPr>
          <a:xfrm>
            <a:off x="721125" y="3016700"/>
            <a:ext cx="24591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10" name="Google Shape;210;p22"/>
          <p:cNvSpPr txBox="1">
            <a:spLocks noGrp="1"/>
          </p:cNvSpPr>
          <p:nvPr>
            <p:ph type="subTitle" idx="14"/>
          </p:nvPr>
        </p:nvSpPr>
        <p:spPr>
          <a:xfrm>
            <a:off x="3342231" y="3016700"/>
            <a:ext cx="24591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11" name="Google Shape;211;p22"/>
          <p:cNvSpPr txBox="1">
            <a:spLocks noGrp="1"/>
          </p:cNvSpPr>
          <p:nvPr>
            <p:ph type="subTitle" idx="15"/>
          </p:nvPr>
        </p:nvSpPr>
        <p:spPr>
          <a:xfrm>
            <a:off x="5963470" y="3016700"/>
            <a:ext cx="2459100" cy="37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212" name="Google Shape;212;p22"/>
          <p:cNvGrpSpPr/>
          <p:nvPr/>
        </p:nvGrpSpPr>
        <p:grpSpPr>
          <a:xfrm>
            <a:off x="8155673" y="4208527"/>
            <a:ext cx="762669" cy="710235"/>
            <a:chOff x="8155673" y="4208527"/>
            <a:chExt cx="762669" cy="710235"/>
          </a:xfrm>
        </p:grpSpPr>
        <p:sp>
          <p:nvSpPr>
            <p:cNvPr id="213" name="Google Shape;213;p22"/>
            <p:cNvSpPr/>
            <p:nvPr/>
          </p:nvSpPr>
          <p:spPr>
            <a:xfrm>
              <a:off x="8155673" y="4381150"/>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2"/>
            <p:cNvSpPr/>
            <p:nvPr/>
          </p:nvSpPr>
          <p:spPr>
            <a:xfrm rot="900031">
              <a:off x="8363220" y="4260986"/>
              <a:ext cx="485051" cy="605307"/>
            </a:xfrm>
            <a:custGeom>
              <a:avLst/>
              <a:gdLst/>
              <a:ahLst/>
              <a:cxnLst/>
              <a:rect l="l" t="t" r="r" b="b"/>
              <a:pathLst>
                <a:path w="6167" h="7695" extrusionOk="0">
                  <a:moveTo>
                    <a:pt x="1681" y="99"/>
                  </a:moveTo>
                  <a:cubicBezTo>
                    <a:pt x="1692" y="99"/>
                    <a:pt x="1703" y="99"/>
                    <a:pt x="1714" y="99"/>
                  </a:cubicBezTo>
                  <a:cubicBezTo>
                    <a:pt x="1803" y="99"/>
                    <a:pt x="1901" y="99"/>
                    <a:pt x="1990" y="109"/>
                  </a:cubicBezTo>
                  <a:cubicBezTo>
                    <a:pt x="2256" y="149"/>
                    <a:pt x="2522" y="188"/>
                    <a:pt x="2798" y="227"/>
                  </a:cubicBezTo>
                  <a:cubicBezTo>
                    <a:pt x="3152" y="296"/>
                    <a:pt x="3458" y="464"/>
                    <a:pt x="3734" y="680"/>
                  </a:cubicBezTo>
                  <a:cubicBezTo>
                    <a:pt x="3891" y="799"/>
                    <a:pt x="4039" y="946"/>
                    <a:pt x="4167" y="1094"/>
                  </a:cubicBezTo>
                  <a:cubicBezTo>
                    <a:pt x="4364" y="1301"/>
                    <a:pt x="4541" y="1508"/>
                    <a:pt x="4719" y="1725"/>
                  </a:cubicBezTo>
                  <a:cubicBezTo>
                    <a:pt x="4788" y="1823"/>
                    <a:pt x="4807" y="1951"/>
                    <a:pt x="4866" y="2069"/>
                  </a:cubicBezTo>
                  <a:cubicBezTo>
                    <a:pt x="4620" y="2266"/>
                    <a:pt x="4394" y="2463"/>
                    <a:pt x="4059" y="2463"/>
                  </a:cubicBezTo>
                  <a:cubicBezTo>
                    <a:pt x="3665" y="2473"/>
                    <a:pt x="3349" y="2670"/>
                    <a:pt x="3083" y="2966"/>
                  </a:cubicBezTo>
                  <a:cubicBezTo>
                    <a:pt x="2847" y="3232"/>
                    <a:pt x="2699" y="3547"/>
                    <a:pt x="2571" y="3902"/>
                  </a:cubicBezTo>
                  <a:cubicBezTo>
                    <a:pt x="2463" y="3843"/>
                    <a:pt x="2374" y="3783"/>
                    <a:pt x="2295" y="3734"/>
                  </a:cubicBezTo>
                  <a:cubicBezTo>
                    <a:pt x="2167" y="3646"/>
                    <a:pt x="2029" y="3596"/>
                    <a:pt x="1872" y="3596"/>
                  </a:cubicBezTo>
                  <a:cubicBezTo>
                    <a:pt x="1714" y="3596"/>
                    <a:pt x="1547" y="3567"/>
                    <a:pt x="1389" y="3557"/>
                  </a:cubicBezTo>
                  <a:cubicBezTo>
                    <a:pt x="1261" y="3537"/>
                    <a:pt x="1222" y="3498"/>
                    <a:pt x="1212" y="3360"/>
                  </a:cubicBezTo>
                  <a:cubicBezTo>
                    <a:pt x="1172" y="3084"/>
                    <a:pt x="1074" y="2838"/>
                    <a:pt x="916" y="2601"/>
                  </a:cubicBezTo>
                  <a:cubicBezTo>
                    <a:pt x="719" y="2306"/>
                    <a:pt x="542" y="1991"/>
                    <a:pt x="365" y="1685"/>
                  </a:cubicBezTo>
                  <a:cubicBezTo>
                    <a:pt x="276" y="1528"/>
                    <a:pt x="276" y="1360"/>
                    <a:pt x="296" y="1173"/>
                  </a:cubicBezTo>
                  <a:cubicBezTo>
                    <a:pt x="345" y="690"/>
                    <a:pt x="621" y="415"/>
                    <a:pt x="1054" y="267"/>
                  </a:cubicBezTo>
                  <a:cubicBezTo>
                    <a:pt x="1261" y="192"/>
                    <a:pt x="1458" y="99"/>
                    <a:pt x="1681" y="99"/>
                  </a:cubicBezTo>
                  <a:close/>
                  <a:moveTo>
                    <a:pt x="5142" y="1902"/>
                  </a:moveTo>
                  <a:cubicBezTo>
                    <a:pt x="5270" y="2020"/>
                    <a:pt x="5408" y="2119"/>
                    <a:pt x="5507" y="2237"/>
                  </a:cubicBezTo>
                  <a:cubicBezTo>
                    <a:pt x="5576" y="2316"/>
                    <a:pt x="5615" y="2414"/>
                    <a:pt x="5645" y="2513"/>
                  </a:cubicBezTo>
                  <a:cubicBezTo>
                    <a:pt x="5664" y="2592"/>
                    <a:pt x="5684" y="2651"/>
                    <a:pt x="5753" y="2690"/>
                  </a:cubicBezTo>
                  <a:cubicBezTo>
                    <a:pt x="5881" y="2789"/>
                    <a:pt x="5940" y="2917"/>
                    <a:pt x="5970" y="3064"/>
                  </a:cubicBezTo>
                  <a:cubicBezTo>
                    <a:pt x="6009" y="3242"/>
                    <a:pt x="6068" y="3419"/>
                    <a:pt x="6088" y="3596"/>
                  </a:cubicBezTo>
                  <a:cubicBezTo>
                    <a:pt x="6098" y="3685"/>
                    <a:pt x="6048" y="3783"/>
                    <a:pt x="6019" y="3882"/>
                  </a:cubicBezTo>
                  <a:cubicBezTo>
                    <a:pt x="6019" y="3902"/>
                    <a:pt x="5999" y="3931"/>
                    <a:pt x="5979" y="3941"/>
                  </a:cubicBezTo>
                  <a:cubicBezTo>
                    <a:pt x="5822" y="4020"/>
                    <a:pt x="5664" y="4099"/>
                    <a:pt x="5497" y="4148"/>
                  </a:cubicBezTo>
                  <a:cubicBezTo>
                    <a:pt x="5483" y="4152"/>
                    <a:pt x="5469" y="4154"/>
                    <a:pt x="5453" y="4154"/>
                  </a:cubicBezTo>
                  <a:cubicBezTo>
                    <a:pt x="5399" y="4154"/>
                    <a:pt x="5336" y="4131"/>
                    <a:pt x="5290" y="4109"/>
                  </a:cubicBezTo>
                  <a:cubicBezTo>
                    <a:pt x="5231" y="4069"/>
                    <a:pt x="5162" y="4010"/>
                    <a:pt x="5113" y="3961"/>
                  </a:cubicBezTo>
                  <a:cubicBezTo>
                    <a:pt x="5072" y="3913"/>
                    <a:pt x="5031" y="3884"/>
                    <a:pt x="4980" y="3884"/>
                  </a:cubicBezTo>
                  <a:cubicBezTo>
                    <a:pt x="4957" y="3884"/>
                    <a:pt x="4933" y="3890"/>
                    <a:pt x="4906" y="3902"/>
                  </a:cubicBezTo>
                  <a:cubicBezTo>
                    <a:pt x="4879" y="3915"/>
                    <a:pt x="4853" y="3921"/>
                    <a:pt x="4828" y="3921"/>
                  </a:cubicBezTo>
                  <a:cubicBezTo>
                    <a:pt x="4765" y="3921"/>
                    <a:pt x="4712" y="3880"/>
                    <a:pt x="4669" y="3823"/>
                  </a:cubicBezTo>
                  <a:cubicBezTo>
                    <a:pt x="4620" y="3754"/>
                    <a:pt x="4551" y="3675"/>
                    <a:pt x="4522" y="3596"/>
                  </a:cubicBezTo>
                  <a:cubicBezTo>
                    <a:pt x="4443" y="3429"/>
                    <a:pt x="4334" y="3301"/>
                    <a:pt x="4197" y="3192"/>
                  </a:cubicBezTo>
                  <a:cubicBezTo>
                    <a:pt x="4091" y="3108"/>
                    <a:pt x="3961" y="3059"/>
                    <a:pt x="3827" y="3059"/>
                  </a:cubicBezTo>
                  <a:cubicBezTo>
                    <a:pt x="3773" y="3059"/>
                    <a:pt x="3718" y="3067"/>
                    <a:pt x="3665" y="3084"/>
                  </a:cubicBezTo>
                  <a:cubicBezTo>
                    <a:pt x="3241" y="3202"/>
                    <a:pt x="2945" y="3478"/>
                    <a:pt x="2748" y="3872"/>
                  </a:cubicBezTo>
                  <a:cubicBezTo>
                    <a:pt x="2729" y="3931"/>
                    <a:pt x="2699" y="3980"/>
                    <a:pt x="2670" y="4030"/>
                  </a:cubicBezTo>
                  <a:cubicBezTo>
                    <a:pt x="2660" y="4030"/>
                    <a:pt x="2640" y="4020"/>
                    <a:pt x="2630" y="4020"/>
                  </a:cubicBezTo>
                  <a:cubicBezTo>
                    <a:pt x="2680" y="3882"/>
                    <a:pt x="2699" y="3724"/>
                    <a:pt x="2778" y="3606"/>
                  </a:cubicBezTo>
                  <a:cubicBezTo>
                    <a:pt x="2945" y="3301"/>
                    <a:pt x="3123" y="2986"/>
                    <a:pt x="3418" y="2779"/>
                  </a:cubicBezTo>
                  <a:cubicBezTo>
                    <a:pt x="3566" y="2670"/>
                    <a:pt x="3734" y="2572"/>
                    <a:pt x="3931" y="2572"/>
                  </a:cubicBezTo>
                  <a:cubicBezTo>
                    <a:pt x="3941" y="2572"/>
                    <a:pt x="3951" y="2572"/>
                    <a:pt x="3962" y="2572"/>
                  </a:cubicBezTo>
                  <a:cubicBezTo>
                    <a:pt x="4321" y="2572"/>
                    <a:pt x="4608" y="2408"/>
                    <a:pt x="4866" y="2188"/>
                  </a:cubicBezTo>
                  <a:cubicBezTo>
                    <a:pt x="4965" y="2109"/>
                    <a:pt x="5044" y="2010"/>
                    <a:pt x="5142" y="1902"/>
                  </a:cubicBezTo>
                  <a:close/>
                  <a:moveTo>
                    <a:pt x="1044" y="3163"/>
                  </a:moveTo>
                  <a:cubicBezTo>
                    <a:pt x="1064" y="3192"/>
                    <a:pt x="1084" y="3212"/>
                    <a:pt x="1084" y="3242"/>
                  </a:cubicBezTo>
                  <a:cubicBezTo>
                    <a:pt x="1094" y="3271"/>
                    <a:pt x="1103" y="3301"/>
                    <a:pt x="1103" y="3340"/>
                  </a:cubicBezTo>
                  <a:cubicBezTo>
                    <a:pt x="1064" y="3360"/>
                    <a:pt x="1034" y="3370"/>
                    <a:pt x="995" y="3389"/>
                  </a:cubicBezTo>
                  <a:cubicBezTo>
                    <a:pt x="995" y="3409"/>
                    <a:pt x="995" y="3429"/>
                    <a:pt x="1005" y="3429"/>
                  </a:cubicBezTo>
                  <a:cubicBezTo>
                    <a:pt x="1136" y="3550"/>
                    <a:pt x="1276" y="3636"/>
                    <a:pt x="1458" y="3636"/>
                  </a:cubicBezTo>
                  <a:cubicBezTo>
                    <a:pt x="1468" y="3636"/>
                    <a:pt x="1478" y="3636"/>
                    <a:pt x="1488" y="3636"/>
                  </a:cubicBezTo>
                  <a:cubicBezTo>
                    <a:pt x="1655" y="3636"/>
                    <a:pt x="1822" y="3665"/>
                    <a:pt x="1990" y="3685"/>
                  </a:cubicBezTo>
                  <a:cubicBezTo>
                    <a:pt x="2157" y="3705"/>
                    <a:pt x="2423" y="3892"/>
                    <a:pt x="2512" y="4059"/>
                  </a:cubicBezTo>
                  <a:cubicBezTo>
                    <a:pt x="2207" y="4059"/>
                    <a:pt x="2000" y="4207"/>
                    <a:pt x="1813" y="4384"/>
                  </a:cubicBezTo>
                  <a:cubicBezTo>
                    <a:pt x="1709" y="4480"/>
                    <a:pt x="1599" y="4543"/>
                    <a:pt x="1467" y="4543"/>
                  </a:cubicBezTo>
                  <a:cubicBezTo>
                    <a:pt x="1436" y="4543"/>
                    <a:pt x="1403" y="4540"/>
                    <a:pt x="1369" y="4532"/>
                  </a:cubicBezTo>
                  <a:cubicBezTo>
                    <a:pt x="1347" y="4528"/>
                    <a:pt x="1325" y="4526"/>
                    <a:pt x="1304" y="4526"/>
                  </a:cubicBezTo>
                  <a:cubicBezTo>
                    <a:pt x="1179" y="4526"/>
                    <a:pt x="1081" y="4598"/>
                    <a:pt x="1005" y="4700"/>
                  </a:cubicBezTo>
                  <a:cubicBezTo>
                    <a:pt x="936" y="4778"/>
                    <a:pt x="867" y="4857"/>
                    <a:pt x="788" y="4936"/>
                  </a:cubicBezTo>
                  <a:cubicBezTo>
                    <a:pt x="735" y="4913"/>
                    <a:pt x="687" y="4902"/>
                    <a:pt x="640" y="4902"/>
                  </a:cubicBezTo>
                  <a:cubicBezTo>
                    <a:pt x="566" y="4902"/>
                    <a:pt x="496" y="4931"/>
                    <a:pt x="424" y="4985"/>
                  </a:cubicBezTo>
                  <a:cubicBezTo>
                    <a:pt x="375" y="5016"/>
                    <a:pt x="327" y="5030"/>
                    <a:pt x="286" y="5030"/>
                  </a:cubicBezTo>
                  <a:cubicBezTo>
                    <a:pt x="194" y="5030"/>
                    <a:pt x="128" y="4960"/>
                    <a:pt x="128" y="4837"/>
                  </a:cubicBezTo>
                  <a:cubicBezTo>
                    <a:pt x="118" y="4581"/>
                    <a:pt x="128" y="4335"/>
                    <a:pt x="286" y="4128"/>
                  </a:cubicBezTo>
                  <a:cubicBezTo>
                    <a:pt x="345" y="4059"/>
                    <a:pt x="374" y="3971"/>
                    <a:pt x="404" y="3882"/>
                  </a:cubicBezTo>
                  <a:cubicBezTo>
                    <a:pt x="512" y="3547"/>
                    <a:pt x="729" y="3320"/>
                    <a:pt x="1044" y="3163"/>
                  </a:cubicBezTo>
                  <a:close/>
                  <a:moveTo>
                    <a:pt x="3768" y="3167"/>
                  </a:moveTo>
                  <a:cubicBezTo>
                    <a:pt x="3795" y="3167"/>
                    <a:pt x="3823" y="3169"/>
                    <a:pt x="3852" y="3173"/>
                  </a:cubicBezTo>
                  <a:cubicBezTo>
                    <a:pt x="4078" y="3192"/>
                    <a:pt x="4226" y="3301"/>
                    <a:pt x="4344" y="3478"/>
                  </a:cubicBezTo>
                  <a:cubicBezTo>
                    <a:pt x="4423" y="3616"/>
                    <a:pt x="4522" y="3744"/>
                    <a:pt x="4610" y="3882"/>
                  </a:cubicBezTo>
                  <a:cubicBezTo>
                    <a:pt x="4663" y="3972"/>
                    <a:pt x="4727" y="4011"/>
                    <a:pt x="4807" y="4011"/>
                  </a:cubicBezTo>
                  <a:cubicBezTo>
                    <a:pt x="4832" y="4011"/>
                    <a:pt x="4858" y="4007"/>
                    <a:pt x="4886" y="4000"/>
                  </a:cubicBezTo>
                  <a:cubicBezTo>
                    <a:pt x="4915" y="3993"/>
                    <a:pt x="4941" y="3988"/>
                    <a:pt x="4966" y="3988"/>
                  </a:cubicBezTo>
                  <a:cubicBezTo>
                    <a:pt x="5008" y="3988"/>
                    <a:pt x="5046" y="4002"/>
                    <a:pt x="5083" y="4040"/>
                  </a:cubicBezTo>
                  <a:cubicBezTo>
                    <a:pt x="5181" y="4165"/>
                    <a:pt x="5312" y="4249"/>
                    <a:pt x="5490" y="4249"/>
                  </a:cubicBezTo>
                  <a:cubicBezTo>
                    <a:pt x="5508" y="4249"/>
                    <a:pt x="5527" y="4248"/>
                    <a:pt x="5546" y="4246"/>
                  </a:cubicBezTo>
                  <a:cubicBezTo>
                    <a:pt x="5556" y="4375"/>
                    <a:pt x="5576" y="4493"/>
                    <a:pt x="5576" y="4601"/>
                  </a:cubicBezTo>
                  <a:cubicBezTo>
                    <a:pt x="5605" y="5300"/>
                    <a:pt x="5359" y="5901"/>
                    <a:pt x="4945" y="6443"/>
                  </a:cubicBezTo>
                  <a:cubicBezTo>
                    <a:pt x="4679" y="6788"/>
                    <a:pt x="4364" y="7064"/>
                    <a:pt x="4000" y="7290"/>
                  </a:cubicBezTo>
                  <a:cubicBezTo>
                    <a:pt x="3802" y="7409"/>
                    <a:pt x="3576" y="7477"/>
                    <a:pt x="3349" y="7537"/>
                  </a:cubicBezTo>
                  <a:cubicBezTo>
                    <a:pt x="3164" y="7595"/>
                    <a:pt x="2973" y="7613"/>
                    <a:pt x="2781" y="7613"/>
                  </a:cubicBezTo>
                  <a:cubicBezTo>
                    <a:pt x="2616" y="7613"/>
                    <a:pt x="2450" y="7600"/>
                    <a:pt x="2285" y="7586"/>
                  </a:cubicBezTo>
                  <a:cubicBezTo>
                    <a:pt x="1783" y="7537"/>
                    <a:pt x="1389" y="7280"/>
                    <a:pt x="1123" y="6827"/>
                  </a:cubicBezTo>
                  <a:cubicBezTo>
                    <a:pt x="887" y="6423"/>
                    <a:pt x="768" y="6010"/>
                    <a:pt x="847" y="5537"/>
                  </a:cubicBezTo>
                  <a:cubicBezTo>
                    <a:pt x="867" y="5438"/>
                    <a:pt x="916" y="5350"/>
                    <a:pt x="956" y="5251"/>
                  </a:cubicBezTo>
                  <a:cubicBezTo>
                    <a:pt x="995" y="5113"/>
                    <a:pt x="1054" y="4985"/>
                    <a:pt x="1084" y="4847"/>
                  </a:cubicBezTo>
                  <a:cubicBezTo>
                    <a:pt x="1131" y="4683"/>
                    <a:pt x="1159" y="4618"/>
                    <a:pt x="1267" y="4618"/>
                  </a:cubicBezTo>
                  <a:cubicBezTo>
                    <a:pt x="1295" y="4618"/>
                    <a:pt x="1329" y="4623"/>
                    <a:pt x="1369" y="4631"/>
                  </a:cubicBezTo>
                  <a:cubicBezTo>
                    <a:pt x="1398" y="4634"/>
                    <a:pt x="1426" y="4635"/>
                    <a:pt x="1453" y="4635"/>
                  </a:cubicBezTo>
                  <a:cubicBezTo>
                    <a:pt x="1594" y="4635"/>
                    <a:pt x="1714" y="4592"/>
                    <a:pt x="1813" y="4493"/>
                  </a:cubicBezTo>
                  <a:cubicBezTo>
                    <a:pt x="1842" y="4453"/>
                    <a:pt x="1882" y="4424"/>
                    <a:pt x="1921" y="4404"/>
                  </a:cubicBezTo>
                  <a:cubicBezTo>
                    <a:pt x="2089" y="4265"/>
                    <a:pt x="2263" y="4153"/>
                    <a:pt x="2466" y="4153"/>
                  </a:cubicBezTo>
                  <a:cubicBezTo>
                    <a:pt x="2537" y="4153"/>
                    <a:pt x="2611" y="4167"/>
                    <a:pt x="2689" y="4197"/>
                  </a:cubicBezTo>
                  <a:cubicBezTo>
                    <a:pt x="2817" y="3872"/>
                    <a:pt x="2985" y="3577"/>
                    <a:pt x="3261" y="3370"/>
                  </a:cubicBezTo>
                  <a:cubicBezTo>
                    <a:pt x="3417" y="3257"/>
                    <a:pt x="3572" y="3167"/>
                    <a:pt x="3768" y="3167"/>
                  </a:cubicBezTo>
                  <a:close/>
                  <a:moveTo>
                    <a:pt x="1766" y="1"/>
                  </a:moveTo>
                  <a:cubicBezTo>
                    <a:pt x="1699" y="1"/>
                    <a:pt x="1632" y="4"/>
                    <a:pt x="1566" y="11"/>
                  </a:cubicBezTo>
                  <a:cubicBezTo>
                    <a:pt x="1310" y="50"/>
                    <a:pt x="1084" y="139"/>
                    <a:pt x="857" y="237"/>
                  </a:cubicBezTo>
                  <a:cubicBezTo>
                    <a:pt x="296" y="493"/>
                    <a:pt x="0" y="1212"/>
                    <a:pt x="315" y="1784"/>
                  </a:cubicBezTo>
                  <a:cubicBezTo>
                    <a:pt x="453" y="2050"/>
                    <a:pt x="631" y="2306"/>
                    <a:pt x="798" y="2562"/>
                  </a:cubicBezTo>
                  <a:cubicBezTo>
                    <a:pt x="877" y="2700"/>
                    <a:pt x="995" y="2818"/>
                    <a:pt x="1005" y="2986"/>
                  </a:cubicBezTo>
                  <a:cubicBezTo>
                    <a:pt x="877" y="3123"/>
                    <a:pt x="759" y="3252"/>
                    <a:pt x="621" y="3380"/>
                  </a:cubicBezTo>
                  <a:cubicBezTo>
                    <a:pt x="493" y="3518"/>
                    <a:pt x="404" y="3685"/>
                    <a:pt x="325" y="3862"/>
                  </a:cubicBezTo>
                  <a:cubicBezTo>
                    <a:pt x="276" y="3980"/>
                    <a:pt x="207" y="4099"/>
                    <a:pt x="148" y="4227"/>
                  </a:cubicBezTo>
                  <a:cubicBezTo>
                    <a:pt x="108" y="4306"/>
                    <a:pt x="69" y="4394"/>
                    <a:pt x="59" y="4473"/>
                  </a:cubicBezTo>
                  <a:cubicBezTo>
                    <a:pt x="40" y="4621"/>
                    <a:pt x="49" y="4769"/>
                    <a:pt x="49" y="4916"/>
                  </a:cubicBezTo>
                  <a:cubicBezTo>
                    <a:pt x="49" y="5015"/>
                    <a:pt x="108" y="5074"/>
                    <a:pt x="197" y="5094"/>
                  </a:cubicBezTo>
                  <a:cubicBezTo>
                    <a:pt x="236" y="5105"/>
                    <a:pt x="277" y="5112"/>
                    <a:pt x="316" y="5112"/>
                  </a:cubicBezTo>
                  <a:cubicBezTo>
                    <a:pt x="375" y="5112"/>
                    <a:pt x="431" y="5096"/>
                    <a:pt x="473" y="5054"/>
                  </a:cubicBezTo>
                  <a:cubicBezTo>
                    <a:pt x="523" y="5004"/>
                    <a:pt x="573" y="4990"/>
                    <a:pt x="627" y="4990"/>
                  </a:cubicBezTo>
                  <a:cubicBezTo>
                    <a:pt x="647" y="4990"/>
                    <a:pt x="668" y="4992"/>
                    <a:pt x="690" y="4995"/>
                  </a:cubicBezTo>
                  <a:cubicBezTo>
                    <a:pt x="703" y="4997"/>
                    <a:pt x="716" y="4998"/>
                    <a:pt x="729" y="4998"/>
                  </a:cubicBezTo>
                  <a:cubicBezTo>
                    <a:pt x="786" y="4998"/>
                    <a:pt x="846" y="4983"/>
                    <a:pt x="926" y="4975"/>
                  </a:cubicBezTo>
                  <a:lnTo>
                    <a:pt x="926" y="4975"/>
                  </a:lnTo>
                  <a:cubicBezTo>
                    <a:pt x="906" y="5044"/>
                    <a:pt x="887" y="5094"/>
                    <a:pt x="867" y="5153"/>
                  </a:cubicBezTo>
                  <a:cubicBezTo>
                    <a:pt x="798" y="5409"/>
                    <a:pt x="709" y="5665"/>
                    <a:pt x="739" y="5931"/>
                  </a:cubicBezTo>
                  <a:cubicBezTo>
                    <a:pt x="768" y="6236"/>
                    <a:pt x="857" y="6512"/>
                    <a:pt x="995" y="6778"/>
                  </a:cubicBezTo>
                  <a:cubicBezTo>
                    <a:pt x="1222" y="7212"/>
                    <a:pt x="1566" y="7507"/>
                    <a:pt x="2039" y="7615"/>
                  </a:cubicBezTo>
                  <a:cubicBezTo>
                    <a:pt x="2266" y="7670"/>
                    <a:pt x="2492" y="7694"/>
                    <a:pt x="2719" y="7694"/>
                  </a:cubicBezTo>
                  <a:cubicBezTo>
                    <a:pt x="2945" y="7694"/>
                    <a:pt x="3172" y="7670"/>
                    <a:pt x="3399" y="7625"/>
                  </a:cubicBezTo>
                  <a:cubicBezTo>
                    <a:pt x="3645" y="7576"/>
                    <a:pt x="3901" y="7507"/>
                    <a:pt x="4098" y="7349"/>
                  </a:cubicBezTo>
                  <a:cubicBezTo>
                    <a:pt x="4403" y="7103"/>
                    <a:pt x="4728" y="6877"/>
                    <a:pt x="4975" y="6552"/>
                  </a:cubicBezTo>
                  <a:cubicBezTo>
                    <a:pt x="5221" y="6217"/>
                    <a:pt x="5428" y="5882"/>
                    <a:pt x="5546" y="5478"/>
                  </a:cubicBezTo>
                  <a:cubicBezTo>
                    <a:pt x="5645" y="5123"/>
                    <a:pt x="5645" y="4759"/>
                    <a:pt x="5654" y="4394"/>
                  </a:cubicBezTo>
                  <a:cubicBezTo>
                    <a:pt x="5654" y="4227"/>
                    <a:pt x="5723" y="4099"/>
                    <a:pt x="5881" y="4069"/>
                  </a:cubicBezTo>
                  <a:cubicBezTo>
                    <a:pt x="6058" y="4040"/>
                    <a:pt x="6117" y="3941"/>
                    <a:pt x="6127" y="3793"/>
                  </a:cubicBezTo>
                  <a:cubicBezTo>
                    <a:pt x="6137" y="3675"/>
                    <a:pt x="6167" y="3557"/>
                    <a:pt x="6157" y="3449"/>
                  </a:cubicBezTo>
                  <a:cubicBezTo>
                    <a:pt x="6127" y="3271"/>
                    <a:pt x="6078" y="3094"/>
                    <a:pt x="6019" y="2917"/>
                  </a:cubicBezTo>
                  <a:cubicBezTo>
                    <a:pt x="5970" y="2808"/>
                    <a:pt x="5940" y="2690"/>
                    <a:pt x="5802" y="2621"/>
                  </a:cubicBezTo>
                  <a:cubicBezTo>
                    <a:pt x="5773" y="2611"/>
                    <a:pt x="5753" y="2542"/>
                    <a:pt x="5733" y="2493"/>
                  </a:cubicBezTo>
                  <a:cubicBezTo>
                    <a:pt x="5674" y="2326"/>
                    <a:pt x="5576" y="2178"/>
                    <a:pt x="5457" y="2050"/>
                  </a:cubicBezTo>
                  <a:cubicBezTo>
                    <a:pt x="5388" y="1981"/>
                    <a:pt x="5320" y="1882"/>
                    <a:pt x="5231" y="1843"/>
                  </a:cubicBezTo>
                  <a:cubicBezTo>
                    <a:pt x="5187" y="1823"/>
                    <a:pt x="5135" y="1818"/>
                    <a:pt x="5081" y="1818"/>
                  </a:cubicBezTo>
                  <a:cubicBezTo>
                    <a:pt x="5026" y="1818"/>
                    <a:pt x="4970" y="1823"/>
                    <a:pt x="4916" y="1823"/>
                  </a:cubicBezTo>
                  <a:cubicBezTo>
                    <a:pt x="4847" y="1725"/>
                    <a:pt x="4788" y="1616"/>
                    <a:pt x="4699" y="1528"/>
                  </a:cubicBezTo>
                  <a:cubicBezTo>
                    <a:pt x="4482" y="1291"/>
                    <a:pt x="4265" y="1065"/>
                    <a:pt x="4039" y="838"/>
                  </a:cubicBezTo>
                  <a:cubicBezTo>
                    <a:pt x="3724" y="523"/>
                    <a:pt x="3359" y="277"/>
                    <a:pt x="2916" y="168"/>
                  </a:cubicBezTo>
                  <a:cubicBezTo>
                    <a:pt x="2670" y="109"/>
                    <a:pt x="2414" y="80"/>
                    <a:pt x="2167" y="40"/>
                  </a:cubicBezTo>
                  <a:cubicBezTo>
                    <a:pt x="2036" y="14"/>
                    <a:pt x="1900" y="1"/>
                    <a:pt x="17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22"/>
          <p:cNvGrpSpPr/>
          <p:nvPr/>
        </p:nvGrpSpPr>
        <p:grpSpPr>
          <a:xfrm>
            <a:off x="147559" y="534988"/>
            <a:ext cx="567535" cy="736585"/>
            <a:chOff x="147559" y="534988"/>
            <a:chExt cx="567535" cy="736585"/>
          </a:xfrm>
        </p:grpSpPr>
        <p:sp>
          <p:nvSpPr>
            <p:cNvPr id="216" name="Google Shape;216;p22"/>
            <p:cNvSpPr/>
            <p:nvPr/>
          </p:nvSpPr>
          <p:spPr>
            <a:xfrm>
              <a:off x="147559" y="638858"/>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2"/>
            <p:cNvSpPr/>
            <p:nvPr/>
          </p:nvSpPr>
          <p:spPr>
            <a:xfrm>
              <a:off x="362017" y="980373"/>
              <a:ext cx="165325" cy="160158"/>
            </a:xfrm>
            <a:custGeom>
              <a:avLst/>
              <a:gdLst/>
              <a:ahLst/>
              <a:cxnLst/>
              <a:rect l="l" t="t" r="r" b="b"/>
              <a:pathLst>
                <a:path w="4207" h="4075" extrusionOk="0">
                  <a:moveTo>
                    <a:pt x="2244" y="0"/>
                  </a:moveTo>
                  <a:cubicBezTo>
                    <a:pt x="1521" y="0"/>
                    <a:pt x="738" y="357"/>
                    <a:pt x="345" y="1045"/>
                  </a:cubicBezTo>
                  <a:cubicBezTo>
                    <a:pt x="139" y="1409"/>
                    <a:pt x="1" y="1803"/>
                    <a:pt x="30" y="2217"/>
                  </a:cubicBezTo>
                  <a:cubicBezTo>
                    <a:pt x="60" y="2621"/>
                    <a:pt x="178" y="3015"/>
                    <a:pt x="414" y="3350"/>
                  </a:cubicBezTo>
                  <a:cubicBezTo>
                    <a:pt x="792" y="3850"/>
                    <a:pt x="1364" y="4074"/>
                    <a:pt x="1921" y="4074"/>
                  </a:cubicBezTo>
                  <a:cubicBezTo>
                    <a:pt x="2353" y="4074"/>
                    <a:pt x="2776" y="3940"/>
                    <a:pt x="3094" y="3695"/>
                  </a:cubicBezTo>
                  <a:cubicBezTo>
                    <a:pt x="3517" y="3370"/>
                    <a:pt x="3833" y="2976"/>
                    <a:pt x="4020" y="2483"/>
                  </a:cubicBezTo>
                  <a:cubicBezTo>
                    <a:pt x="4030" y="2385"/>
                    <a:pt x="4030" y="2296"/>
                    <a:pt x="4049" y="2207"/>
                  </a:cubicBezTo>
                  <a:cubicBezTo>
                    <a:pt x="4207" y="1459"/>
                    <a:pt x="3813" y="690"/>
                    <a:pt x="3281" y="306"/>
                  </a:cubicBezTo>
                  <a:cubicBezTo>
                    <a:pt x="2997" y="101"/>
                    <a:pt x="2629" y="0"/>
                    <a:pt x="22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2"/>
            <p:cNvSpPr/>
            <p:nvPr/>
          </p:nvSpPr>
          <p:spPr>
            <a:xfrm>
              <a:off x="147952" y="534988"/>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2"/>
            <p:cNvSpPr/>
            <p:nvPr/>
          </p:nvSpPr>
          <p:spPr>
            <a:xfrm>
              <a:off x="147952" y="871709"/>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2"/>
            <p:cNvSpPr/>
            <p:nvPr/>
          </p:nvSpPr>
          <p:spPr>
            <a:xfrm>
              <a:off x="147952" y="571891"/>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2"/>
            <p:cNvSpPr/>
            <p:nvPr/>
          </p:nvSpPr>
          <p:spPr>
            <a:xfrm>
              <a:off x="147952" y="976915"/>
              <a:ext cx="247378" cy="234243"/>
            </a:xfrm>
            <a:custGeom>
              <a:avLst/>
              <a:gdLst/>
              <a:ahLst/>
              <a:cxnLst/>
              <a:rect l="l" t="t" r="r" b="b"/>
              <a:pathLst>
                <a:path w="6295" h="5960" extrusionOk="0">
                  <a:moveTo>
                    <a:pt x="6098" y="0"/>
                  </a:moveTo>
                  <a:cubicBezTo>
                    <a:pt x="6058" y="59"/>
                    <a:pt x="5989" y="118"/>
                    <a:pt x="5989" y="177"/>
                  </a:cubicBezTo>
                  <a:cubicBezTo>
                    <a:pt x="5970" y="581"/>
                    <a:pt x="5980" y="995"/>
                    <a:pt x="5940" y="1399"/>
                  </a:cubicBezTo>
                  <a:cubicBezTo>
                    <a:pt x="5861" y="2266"/>
                    <a:pt x="5438" y="2926"/>
                    <a:pt x="4620" y="3300"/>
                  </a:cubicBezTo>
                  <a:cubicBezTo>
                    <a:pt x="4443" y="3389"/>
                    <a:pt x="4266" y="3458"/>
                    <a:pt x="4078" y="3517"/>
                  </a:cubicBezTo>
                  <a:cubicBezTo>
                    <a:pt x="3359" y="3724"/>
                    <a:pt x="2640" y="3921"/>
                    <a:pt x="1921" y="4137"/>
                  </a:cubicBezTo>
                  <a:cubicBezTo>
                    <a:pt x="1182" y="4364"/>
                    <a:pt x="601" y="4817"/>
                    <a:pt x="128" y="5428"/>
                  </a:cubicBezTo>
                  <a:cubicBezTo>
                    <a:pt x="99" y="5477"/>
                    <a:pt x="49" y="5517"/>
                    <a:pt x="0" y="5566"/>
                  </a:cubicBezTo>
                  <a:lnTo>
                    <a:pt x="0" y="5960"/>
                  </a:lnTo>
                  <a:cubicBezTo>
                    <a:pt x="49" y="5920"/>
                    <a:pt x="109" y="5901"/>
                    <a:pt x="148" y="5851"/>
                  </a:cubicBezTo>
                  <a:cubicBezTo>
                    <a:pt x="483" y="5369"/>
                    <a:pt x="867" y="4916"/>
                    <a:pt x="1409" y="4669"/>
                  </a:cubicBezTo>
                  <a:cubicBezTo>
                    <a:pt x="1941" y="4433"/>
                    <a:pt x="2512" y="4256"/>
                    <a:pt x="3064" y="4068"/>
                  </a:cubicBezTo>
                  <a:cubicBezTo>
                    <a:pt x="3517" y="3921"/>
                    <a:pt x="3990" y="3822"/>
                    <a:pt x="4443" y="3665"/>
                  </a:cubicBezTo>
                  <a:cubicBezTo>
                    <a:pt x="4876" y="3527"/>
                    <a:pt x="5261" y="3300"/>
                    <a:pt x="5576" y="2945"/>
                  </a:cubicBezTo>
                  <a:cubicBezTo>
                    <a:pt x="6295" y="2128"/>
                    <a:pt x="6275" y="1143"/>
                    <a:pt x="6246" y="158"/>
                  </a:cubicBezTo>
                  <a:cubicBezTo>
                    <a:pt x="6236" y="99"/>
                    <a:pt x="6147" y="59"/>
                    <a:pt x="60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2"/>
            <p:cNvSpPr/>
            <p:nvPr/>
          </p:nvSpPr>
          <p:spPr>
            <a:xfrm>
              <a:off x="147952" y="782027"/>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2"/>
            <p:cNvSpPr/>
            <p:nvPr/>
          </p:nvSpPr>
          <p:spPr>
            <a:xfrm>
              <a:off x="147952" y="938558"/>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2"/>
            <p:cNvSpPr/>
            <p:nvPr/>
          </p:nvSpPr>
          <p:spPr>
            <a:xfrm>
              <a:off x="147952" y="597632"/>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2"/>
            <p:cNvSpPr/>
            <p:nvPr/>
          </p:nvSpPr>
          <p:spPr>
            <a:xfrm>
              <a:off x="147952" y="850566"/>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2"/>
            <p:cNvSpPr/>
            <p:nvPr/>
          </p:nvSpPr>
          <p:spPr>
            <a:xfrm>
              <a:off x="147952" y="852924"/>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2"/>
            <p:cNvSpPr/>
            <p:nvPr/>
          </p:nvSpPr>
          <p:spPr>
            <a:xfrm>
              <a:off x="563350" y="934668"/>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2"/>
            <p:cNvSpPr/>
            <p:nvPr/>
          </p:nvSpPr>
          <p:spPr>
            <a:xfrm>
              <a:off x="381785" y="806079"/>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2"/>
            <p:cNvSpPr/>
            <p:nvPr/>
          </p:nvSpPr>
          <p:spPr>
            <a:xfrm>
              <a:off x="574550" y="886525"/>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2"/>
            <p:cNvSpPr/>
            <p:nvPr/>
          </p:nvSpPr>
          <p:spPr>
            <a:xfrm>
              <a:off x="457633" y="807336"/>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2"/>
            <p:cNvSpPr/>
            <p:nvPr/>
          </p:nvSpPr>
          <p:spPr>
            <a:xfrm>
              <a:off x="543189" y="772752"/>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2"/>
            <p:cNvSpPr/>
            <p:nvPr/>
          </p:nvSpPr>
          <p:spPr>
            <a:xfrm>
              <a:off x="368620" y="909358"/>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2"/>
            <p:cNvSpPr/>
            <p:nvPr/>
          </p:nvSpPr>
          <p:spPr>
            <a:xfrm>
              <a:off x="349245" y="1026472"/>
              <a:ext cx="17448" cy="35647"/>
            </a:xfrm>
            <a:custGeom>
              <a:avLst/>
              <a:gdLst/>
              <a:ahLst/>
              <a:cxnLst/>
              <a:rect l="l" t="t" r="r" b="b"/>
              <a:pathLst>
                <a:path w="444" h="907" extrusionOk="0">
                  <a:moveTo>
                    <a:pt x="345" y="0"/>
                  </a:moveTo>
                  <a:cubicBezTo>
                    <a:pt x="296" y="0"/>
                    <a:pt x="207" y="39"/>
                    <a:pt x="198" y="79"/>
                  </a:cubicBezTo>
                  <a:cubicBezTo>
                    <a:pt x="119" y="305"/>
                    <a:pt x="60" y="532"/>
                    <a:pt x="10" y="759"/>
                  </a:cubicBezTo>
                  <a:cubicBezTo>
                    <a:pt x="1" y="798"/>
                    <a:pt x="70" y="857"/>
                    <a:pt x="99" y="906"/>
                  </a:cubicBezTo>
                  <a:cubicBezTo>
                    <a:pt x="148" y="877"/>
                    <a:pt x="227" y="847"/>
                    <a:pt x="237" y="808"/>
                  </a:cubicBezTo>
                  <a:cubicBezTo>
                    <a:pt x="316" y="591"/>
                    <a:pt x="375" y="364"/>
                    <a:pt x="444" y="118"/>
                  </a:cubicBezTo>
                  <a:cubicBezTo>
                    <a:pt x="424" y="89"/>
                    <a:pt x="385" y="10"/>
                    <a:pt x="3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2"/>
            <p:cNvSpPr/>
            <p:nvPr/>
          </p:nvSpPr>
          <p:spPr>
            <a:xfrm>
              <a:off x="343035" y="903346"/>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2"/>
            <p:cNvSpPr/>
            <p:nvPr/>
          </p:nvSpPr>
          <p:spPr>
            <a:xfrm>
              <a:off x="177741" y="820659"/>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6"/>
        <p:cNvGrpSpPr/>
        <p:nvPr/>
      </p:nvGrpSpPr>
      <p:grpSpPr>
        <a:xfrm>
          <a:off x="0" y="0"/>
          <a:ext cx="0" cy="0"/>
          <a:chOff x="0" y="0"/>
          <a:chExt cx="0" cy="0"/>
        </a:xfrm>
      </p:grpSpPr>
      <p:sp>
        <p:nvSpPr>
          <p:cNvPr id="237" name="Google Shape;237;p23"/>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3"/>
          <p:cNvSpPr txBox="1">
            <a:spLocks noGrp="1"/>
          </p:cNvSpPr>
          <p:nvPr>
            <p:ph type="title" hasCustomPrompt="1"/>
          </p:nvPr>
        </p:nvSpPr>
        <p:spPr>
          <a:xfrm>
            <a:off x="4572000" y="1998163"/>
            <a:ext cx="3856800" cy="109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9" name="Google Shape;239;p23"/>
          <p:cNvSpPr txBox="1">
            <a:spLocks noGrp="1"/>
          </p:cNvSpPr>
          <p:nvPr>
            <p:ph type="subTitle" idx="1"/>
          </p:nvPr>
        </p:nvSpPr>
        <p:spPr>
          <a:xfrm>
            <a:off x="4572000" y="3214288"/>
            <a:ext cx="3856800" cy="4278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0"/>
        <p:cNvGrpSpPr/>
        <p:nvPr/>
      </p:nvGrpSpPr>
      <p:grpSpPr>
        <a:xfrm>
          <a:off x="0" y="0"/>
          <a:ext cx="0" cy="0"/>
          <a:chOff x="0" y="0"/>
          <a:chExt cx="0" cy="0"/>
        </a:xfrm>
      </p:grpSpPr>
      <p:sp>
        <p:nvSpPr>
          <p:cNvPr id="241" name="Google Shape;241;p24"/>
          <p:cNvSpPr>
            <a:spLocks noGrp="1"/>
          </p:cNvSpPr>
          <p:nvPr>
            <p:ph type="pic" idx="2"/>
          </p:nvPr>
        </p:nvSpPr>
        <p:spPr>
          <a:xfrm>
            <a:off x="0" y="0"/>
            <a:ext cx="9144000" cy="5143500"/>
          </a:xfrm>
          <a:prstGeom prst="rect">
            <a:avLst/>
          </a:prstGeom>
          <a:noFill/>
          <a:ln>
            <a:noFill/>
          </a:ln>
        </p:spPr>
      </p:sp>
      <p:sp>
        <p:nvSpPr>
          <p:cNvPr id="242" name="Google Shape;242;p24"/>
          <p:cNvSpPr txBox="1">
            <a:spLocks noGrp="1"/>
          </p:cNvSpPr>
          <p:nvPr>
            <p:ph type="title"/>
          </p:nvPr>
        </p:nvSpPr>
        <p:spPr>
          <a:xfrm>
            <a:off x="720000" y="4140600"/>
            <a:ext cx="7704000" cy="4680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25"/>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46" name="Google Shape;246;p25"/>
          <p:cNvGrpSpPr/>
          <p:nvPr/>
        </p:nvGrpSpPr>
        <p:grpSpPr>
          <a:xfrm>
            <a:off x="210849" y="992288"/>
            <a:ext cx="546451" cy="537612"/>
            <a:chOff x="210849" y="992288"/>
            <a:chExt cx="546451" cy="537612"/>
          </a:xfrm>
        </p:grpSpPr>
        <p:sp>
          <p:nvSpPr>
            <p:cNvPr id="247" name="Google Shape;247;p25"/>
            <p:cNvSpPr/>
            <p:nvPr/>
          </p:nvSpPr>
          <p:spPr>
            <a:xfrm>
              <a:off x="210849" y="992288"/>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 name="Google Shape;248;p25"/>
            <p:cNvGrpSpPr/>
            <p:nvPr/>
          </p:nvGrpSpPr>
          <p:grpSpPr>
            <a:xfrm>
              <a:off x="337012" y="992301"/>
              <a:ext cx="420282" cy="414017"/>
              <a:chOff x="2768285" y="1830460"/>
              <a:chExt cx="936666" cy="922702"/>
            </a:xfrm>
          </p:grpSpPr>
          <p:sp>
            <p:nvSpPr>
              <p:cNvPr id="249" name="Google Shape;249;p25"/>
              <p:cNvSpPr/>
              <p:nvPr/>
            </p:nvSpPr>
            <p:spPr>
              <a:xfrm>
                <a:off x="3076522" y="2137039"/>
                <a:ext cx="363566" cy="207624"/>
              </a:xfrm>
              <a:custGeom>
                <a:avLst/>
                <a:gdLst/>
                <a:ahLst/>
                <a:cxnLst/>
                <a:rect l="l" t="t" r="r" b="b"/>
                <a:pathLst>
                  <a:path w="18642" h="10646" extrusionOk="0">
                    <a:moveTo>
                      <a:pt x="8881" y="710"/>
                    </a:moveTo>
                    <a:cubicBezTo>
                      <a:pt x="9270" y="710"/>
                      <a:pt x="9659" y="726"/>
                      <a:pt x="10043" y="753"/>
                    </a:cubicBezTo>
                    <a:cubicBezTo>
                      <a:pt x="10082" y="792"/>
                      <a:pt x="10134" y="844"/>
                      <a:pt x="10212" y="857"/>
                    </a:cubicBezTo>
                    <a:cubicBezTo>
                      <a:pt x="13217" y="1859"/>
                      <a:pt x="18642" y="4083"/>
                      <a:pt x="15546" y="8194"/>
                    </a:cubicBezTo>
                    <a:cubicBezTo>
                      <a:pt x="14559" y="9496"/>
                      <a:pt x="12680" y="9866"/>
                      <a:pt x="10808" y="9866"/>
                    </a:cubicBezTo>
                    <a:cubicBezTo>
                      <a:pt x="9445" y="9866"/>
                      <a:pt x="8086" y="9670"/>
                      <a:pt x="7077" y="9495"/>
                    </a:cubicBezTo>
                    <a:cubicBezTo>
                      <a:pt x="3916" y="8948"/>
                      <a:pt x="300" y="7114"/>
                      <a:pt x="2758" y="3407"/>
                    </a:cubicBezTo>
                    <a:cubicBezTo>
                      <a:pt x="4155" y="1296"/>
                      <a:pt x="6519" y="710"/>
                      <a:pt x="8881" y="710"/>
                    </a:cubicBezTo>
                    <a:close/>
                    <a:moveTo>
                      <a:pt x="8335" y="0"/>
                    </a:moveTo>
                    <a:cubicBezTo>
                      <a:pt x="5307" y="0"/>
                      <a:pt x="2276" y="1344"/>
                      <a:pt x="1276" y="4474"/>
                    </a:cubicBezTo>
                    <a:cubicBezTo>
                      <a:pt x="1" y="8506"/>
                      <a:pt x="4098" y="9911"/>
                      <a:pt x="7285" y="10392"/>
                    </a:cubicBezTo>
                    <a:cubicBezTo>
                      <a:pt x="8199" y="10529"/>
                      <a:pt x="9311" y="10645"/>
                      <a:pt x="10459" y="10645"/>
                    </a:cubicBezTo>
                    <a:cubicBezTo>
                      <a:pt x="13347" y="10645"/>
                      <a:pt x="16458" y="9911"/>
                      <a:pt x="17185" y="6932"/>
                    </a:cubicBezTo>
                    <a:cubicBezTo>
                      <a:pt x="18147" y="2926"/>
                      <a:pt x="13542" y="766"/>
                      <a:pt x="10394" y="194"/>
                    </a:cubicBezTo>
                    <a:cubicBezTo>
                      <a:pt x="10386" y="190"/>
                      <a:pt x="10378" y="188"/>
                      <a:pt x="10372" y="188"/>
                    </a:cubicBezTo>
                    <a:cubicBezTo>
                      <a:pt x="10358" y="188"/>
                      <a:pt x="10347" y="194"/>
                      <a:pt x="10329" y="194"/>
                    </a:cubicBezTo>
                    <a:cubicBezTo>
                      <a:pt x="9679" y="66"/>
                      <a:pt x="9007" y="0"/>
                      <a:pt x="83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5"/>
              <p:cNvSpPr/>
              <p:nvPr/>
            </p:nvSpPr>
            <p:spPr>
              <a:xfrm>
                <a:off x="2768285" y="1830460"/>
                <a:ext cx="936666" cy="922702"/>
              </a:xfrm>
              <a:custGeom>
                <a:avLst/>
                <a:gdLst/>
                <a:ahLst/>
                <a:cxnLst/>
                <a:rect l="l" t="t" r="r" b="b"/>
                <a:pathLst>
                  <a:path w="48028" h="47312" extrusionOk="0">
                    <a:moveTo>
                      <a:pt x="37477" y="5364"/>
                    </a:moveTo>
                    <a:lnTo>
                      <a:pt x="37477" y="5364"/>
                    </a:lnTo>
                    <a:cubicBezTo>
                      <a:pt x="40860" y="7341"/>
                      <a:pt x="43253" y="10034"/>
                      <a:pt x="45360" y="13247"/>
                    </a:cubicBezTo>
                    <a:cubicBezTo>
                      <a:pt x="44593" y="12558"/>
                      <a:pt x="43669" y="11985"/>
                      <a:pt x="42720" y="11452"/>
                    </a:cubicBezTo>
                    <a:cubicBezTo>
                      <a:pt x="41510" y="10763"/>
                      <a:pt x="40183" y="10112"/>
                      <a:pt x="39260" y="9033"/>
                    </a:cubicBezTo>
                    <a:cubicBezTo>
                      <a:pt x="38336" y="7953"/>
                      <a:pt x="38011" y="6626"/>
                      <a:pt x="37477" y="5364"/>
                    </a:cubicBezTo>
                    <a:close/>
                    <a:moveTo>
                      <a:pt x="13698" y="3179"/>
                    </a:moveTo>
                    <a:lnTo>
                      <a:pt x="13698" y="3179"/>
                    </a:lnTo>
                    <a:cubicBezTo>
                      <a:pt x="12749" y="4311"/>
                      <a:pt x="11968" y="5572"/>
                      <a:pt x="10563" y="6431"/>
                    </a:cubicBezTo>
                    <a:cubicBezTo>
                      <a:pt x="8859" y="7459"/>
                      <a:pt x="7207" y="8031"/>
                      <a:pt x="6206" y="9904"/>
                    </a:cubicBezTo>
                    <a:cubicBezTo>
                      <a:pt x="5347" y="11504"/>
                      <a:pt x="5815" y="13468"/>
                      <a:pt x="4996" y="15029"/>
                    </a:cubicBezTo>
                    <a:cubicBezTo>
                      <a:pt x="4437" y="16096"/>
                      <a:pt x="3331" y="16785"/>
                      <a:pt x="2459" y="17579"/>
                    </a:cubicBezTo>
                    <a:cubicBezTo>
                      <a:pt x="1835" y="18151"/>
                      <a:pt x="1315" y="18776"/>
                      <a:pt x="898" y="19452"/>
                    </a:cubicBezTo>
                    <a:cubicBezTo>
                      <a:pt x="1887" y="11868"/>
                      <a:pt x="6752" y="6106"/>
                      <a:pt x="13698" y="3179"/>
                    </a:cubicBezTo>
                    <a:close/>
                    <a:moveTo>
                      <a:pt x="25569" y="886"/>
                    </a:moveTo>
                    <a:cubicBezTo>
                      <a:pt x="30172" y="886"/>
                      <a:pt x="34997" y="1661"/>
                      <a:pt x="36931" y="6327"/>
                    </a:cubicBezTo>
                    <a:cubicBezTo>
                      <a:pt x="37595" y="7940"/>
                      <a:pt x="38180" y="9332"/>
                      <a:pt x="39559" y="10450"/>
                    </a:cubicBezTo>
                    <a:cubicBezTo>
                      <a:pt x="40730" y="11400"/>
                      <a:pt x="42134" y="11985"/>
                      <a:pt x="43409" y="12779"/>
                    </a:cubicBezTo>
                    <a:cubicBezTo>
                      <a:pt x="46557" y="14743"/>
                      <a:pt x="46765" y="17384"/>
                      <a:pt x="46297" y="20831"/>
                    </a:cubicBezTo>
                    <a:cubicBezTo>
                      <a:pt x="46102" y="22236"/>
                      <a:pt x="45946" y="23602"/>
                      <a:pt x="46076" y="25007"/>
                    </a:cubicBezTo>
                    <a:cubicBezTo>
                      <a:pt x="45972" y="25085"/>
                      <a:pt x="45920" y="25228"/>
                      <a:pt x="45998" y="25371"/>
                    </a:cubicBezTo>
                    <a:cubicBezTo>
                      <a:pt x="46050" y="25475"/>
                      <a:pt x="46102" y="25579"/>
                      <a:pt x="46154" y="25683"/>
                    </a:cubicBezTo>
                    <a:cubicBezTo>
                      <a:pt x="46154" y="25748"/>
                      <a:pt x="46167" y="25800"/>
                      <a:pt x="46167" y="25852"/>
                    </a:cubicBezTo>
                    <a:cubicBezTo>
                      <a:pt x="46193" y="25956"/>
                      <a:pt x="46245" y="26021"/>
                      <a:pt x="46310" y="26060"/>
                    </a:cubicBezTo>
                    <a:cubicBezTo>
                      <a:pt x="47039" y="27908"/>
                      <a:pt x="46856" y="29911"/>
                      <a:pt x="45517" y="31511"/>
                    </a:cubicBezTo>
                    <a:cubicBezTo>
                      <a:pt x="44385" y="32864"/>
                      <a:pt x="43019" y="33163"/>
                      <a:pt x="41406" y="33592"/>
                    </a:cubicBezTo>
                    <a:cubicBezTo>
                      <a:pt x="39611" y="34060"/>
                      <a:pt x="38388" y="34763"/>
                      <a:pt x="37347" y="36337"/>
                    </a:cubicBezTo>
                    <a:cubicBezTo>
                      <a:pt x="35825" y="38665"/>
                      <a:pt x="34954" y="41059"/>
                      <a:pt x="32092" y="42074"/>
                    </a:cubicBezTo>
                    <a:cubicBezTo>
                      <a:pt x="31261" y="42364"/>
                      <a:pt x="30465" y="42497"/>
                      <a:pt x="29699" y="42497"/>
                    </a:cubicBezTo>
                    <a:cubicBezTo>
                      <a:pt x="27718" y="42497"/>
                      <a:pt x="25938" y="41605"/>
                      <a:pt x="24287" y="40226"/>
                    </a:cubicBezTo>
                    <a:cubicBezTo>
                      <a:pt x="22921" y="39082"/>
                      <a:pt x="21685" y="38015"/>
                      <a:pt x="19864" y="37742"/>
                    </a:cubicBezTo>
                    <a:cubicBezTo>
                      <a:pt x="19486" y="37685"/>
                      <a:pt x="19108" y="37661"/>
                      <a:pt x="18731" y="37661"/>
                    </a:cubicBezTo>
                    <a:cubicBezTo>
                      <a:pt x="17471" y="37661"/>
                      <a:pt x="16214" y="37926"/>
                      <a:pt x="14973" y="38106"/>
                    </a:cubicBezTo>
                    <a:cubicBezTo>
                      <a:pt x="14270" y="38208"/>
                      <a:pt x="13559" y="38269"/>
                      <a:pt x="12861" y="38269"/>
                    </a:cubicBezTo>
                    <a:cubicBezTo>
                      <a:pt x="10434" y="38269"/>
                      <a:pt x="8153" y="37527"/>
                      <a:pt x="6830" y="35153"/>
                    </a:cubicBezTo>
                    <a:cubicBezTo>
                      <a:pt x="5711" y="33163"/>
                      <a:pt x="5789" y="30873"/>
                      <a:pt x="4398" y="28987"/>
                    </a:cubicBezTo>
                    <a:cubicBezTo>
                      <a:pt x="2902" y="26958"/>
                      <a:pt x="768" y="25462"/>
                      <a:pt x="794" y="22665"/>
                    </a:cubicBezTo>
                    <a:cubicBezTo>
                      <a:pt x="807" y="19868"/>
                      <a:pt x="2680" y="18646"/>
                      <a:pt x="4489" y="16929"/>
                    </a:cubicBezTo>
                    <a:cubicBezTo>
                      <a:pt x="6024" y="15459"/>
                      <a:pt x="5972" y="14210"/>
                      <a:pt x="6336" y="12220"/>
                    </a:cubicBezTo>
                    <a:cubicBezTo>
                      <a:pt x="6934" y="8928"/>
                      <a:pt x="9107" y="8408"/>
                      <a:pt x="11552" y="6808"/>
                    </a:cubicBezTo>
                    <a:cubicBezTo>
                      <a:pt x="13269" y="5689"/>
                      <a:pt x="13763" y="3582"/>
                      <a:pt x="15481" y="2476"/>
                    </a:cubicBezTo>
                    <a:cubicBezTo>
                      <a:pt x="17497" y="1176"/>
                      <a:pt x="20216" y="1072"/>
                      <a:pt x="22544" y="967"/>
                    </a:cubicBezTo>
                    <a:cubicBezTo>
                      <a:pt x="23518" y="925"/>
                      <a:pt x="24538" y="886"/>
                      <a:pt x="25569" y="886"/>
                    </a:cubicBezTo>
                    <a:close/>
                    <a:moveTo>
                      <a:pt x="1041" y="26073"/>
                    </a:moveTo>
                    <a:cubicBezTo>
                      <a:pt x="1432" y="26698"/>
                      <a:pt x="1913" y="27296"/>
                      <a:pt x="2433" y="27895"/>
                    </a:cubicBezTo>
                    <a:cubicBezTo>
                      <a:pt x="3760" y="29416"/>
                      <a:pt x="4593" y="30665"/>
                      <a:pt x="5152" y="32643"/>
                    </a:cubicBezTo>
                    <a:cubicBezTo>
                      <a:pt x="5438" y="33631"/>
                      <a:pt x="5646" y="34633"/>
                      <a:pt x="6154" y="35543"/>
                    </a:cubicBezTo>
                    <a:cubicBezTo>
                      <a:pt x="7168" y="37339"/>
                      <a:pt x="8989" y="38626"/>
                      <a:pt x="11019" y="39004"/>
                    </a:cubicBezTo>
                    <a:cubicBezTo>
                      <a:pt x="11493" y="39093"/>
                      <a:pt x="11967" y="39130"/>
                      <a:pt x="12439" y="39130"/>
                    </a:cubicBezTo>
                    <a:cubicBezTo>
                      <a:pt x="14488" y="39130"/>
                      <a:pt x="16520" y="38444"/>
                      <a:pt x="18569" y="38444"/>
                    </a:cubicBezTo>
                    <a:cubicBezTo>
                      <a:pt x="18584" y="38444"/>
                      <a:pt x="18600" y="38444"/>
                      <a:pt x="18616" y="38444"/>
                    </a:cubicBezTo>
                    <a:cubicBezTo>
                      <a:pt x="22167" y="38444"/>
                      <a:pt x="23598" y="41423"/>
                      <a:pt x="26538" y="42672"/>
                    </a:cubicBezTo>
                    <a:cubicBezTo>
                      <a:pt x="27502" y="43076"/>
                      <a:pt x="28554" y="43271"/>
                      <a:pt x="29605" y="43271"/>
                    </a:cubicBezTo>
                    <a:cubicBezTo>
                      <a:pt x="30314" y="43271"/>
                      <a:pt x="31021" y="43183"/>
                      <a:pt x="31702" y="43010"/>
                    </a:cubicBezTo>
                    <a:cubicBezTo>
                      <a:pt x="33536" y="42542"/>
                      <a:pt x="35136" y="41475"/>
                      <a:pt x="36229" y="39927"/>
                    </a:cubicBezTo>
                    <a:cubicBezTo>
                      <a:pt x="36931" y="38926"/>
                      <a:pt x="37399" y="37781"/>
                      <a:pt x="38076" y="36766"/>
                    </a:cubicBezTo>
                    <a:cubicBezTo>
                      <a:pt x="39221" y="35101"/>
                      <a:pt x="40534" y="34750"/>
                      <a:pt x="42356" y="34269"/>
                    </a:cubicBezTo>
                    <a:cubicBezTo>
                      <a:pt x="43552" y="33956"/>
                      <a:pt x="44593" y="33397"/>
                      <a:pt x="45426" y="32669"/>
                    </a:cubicBezTo>
                    <a:lnTo>
                      <a:pt x="45426" y="32669"/>
                    </a:lnTo>
                    <a:cubicBezTo>
                      <a:pt x="43331" y="36974"/>
                      <a:pt x="40834" y="40669"/>
                      <a:pt x="36671" y="43283"/>
                    </a:cubicBezTo>
                    <a:cubicBezTo>
                      <a:pt x="33143" y="45503"/>
                      <a:pt x="29044" y="46567"/>
                      <a:pt x="24918" y="46567"/>
                    </a:cubicBezTo>
                    <a:cubicBezTo>
                      <a:pt x="23507" y="46567"/>
                      <a:pt x="22093" y="46443"/>
                      <a:pt x="20697" y="46197"/>
                    </a:cubicBezTo>
                    <a:cubicBezTo>
                      <a:pt x="15533" y="45287"/>
                      <a:pt x="10824" y="42568"/>
                      <a:pt x="7220" y="38808"/>
                    </a:cubicBezTo>
                    <a:cubicBezTo>
                      <a:pt x="3721" y="35140"/>
                      <a:pt x="1536" y="30990"/>
                      <a:pt x="1041" y="26073"/>
                    </a:cubicBezTo>
                    <a:close/>
                    <a:moveTo>
                      <a:pt x="25055" y="0"/>
                    </a:moveTo>
                    <a:cubicBezTo>
                      <a:pt x="24522" y="0"/>
                      <a:pt x="23992" y="8"/>
                      <a:pt x="23468" y="18"/>
                    </a:cubicBezTo>
                    <a:cubicBezTo>
                      <a:pt x="21100" y="83"/>
                      <a:pt x="18498" y="161"/>
                      <a:pt x="16287" y="1111"/>
                    </a:cubicBezTo>
                    <a:cubicBezTo>
                      <a:pt x="15481" y="1449"/>
                      <a:pt x="14869" y="1930"/>
                      <a:pt x="14336" y="2463"/>
                    </a:cubicBezTo>
                    <a:cubicBezTo>
                      <a:pt x="6271" y="4727"/>
                      <a:pt x="820" y="12194"/>
                      <a:pt x="235" y="20415"/>
                    </a:cubicBezTo>
                    <a:cubicBezTo>
                      <a:pt x="222" y="20532"/>
                      <a:pt x="274" y="20610"/>
                      <a:pt x="339" y="20649"/>
                    </a:cubicBezTo>
                    <a:cubicBezTo>
                      <a:pt x="131" y="21273"/>
                      <a:pt x="1" y="21950"/>
                      <a:pt x="1" y="22665"/>
                    </a:cubicBezTo>
                    <a:cubicBezTo>
                      <a:pt x="1" y="23251"/>
                      <a:pt x="92" y="23784"/>
                      <a:pt x="235" y="24304"/>
                    </a:cubicBezTo>
                    <a:cubicBezTo>
                      <a:pt x="222" y="24343"/>
                      <a:pt x="209" y="24382"/>
                      <a:pt x="209" y="24421"/>
                    </a:cubicBezTo>
                    <a:cubicBezTo>
                      <a:pt x="300" y="30275"/>
                      <a:pt x="2628" y="35140"/>
                      <a:pt x="6674" y="39355"/>
                    </a:cubicBezTo>
                    <a:cubicBezTo>
                      <a:pt x="10472" y="43335"/>
                      <a:pt x="15455" y="46106"/>
                      <a:pt x="20905" y="47017"/>
                    </a:cubicBezTo>
                    <a:cubicBezTo>
                      <a:pt x="22095" y="47214"/>
                      <a:pt x="23320" y="47311"/>
                      <a:pt x="24560" y="47311"/>
                    </a:cubicBezTo>
                    <a:cubicBezTo>
                      <a:pt x="33773" y="47311"/>
                      <a:pt x="43790" y="41945"/>
                      <a:pt x="45946" y="32486"/>
                    </a:cubicBezTo>
                    <a:cubicBezTo>
                      <a:pt x="45972" y="32395"/>
                      <a:pt x="45920" y="32317"/>
                      <a:pt x="45855" y="32265"/>
                    </a:cubicBezTo>
                    <a:cubicBezTo>
                      <a:pt x="47494" y="30548"/>
                      <a:pt x="48027" y="28077"/>
                      <a:pt x="46778" y="25579"/>
                    </a:cubicBezTo>
                    <a:cubicBezTo>
                      <a:pt x="46362" y="22418"/>
                      <a:pt x="47936" y="19218"/>
                      <a:pt x="47143" y="16109"/>
                    </a:cubicBezTo>
                    <a:cubicBezTo>
                      <a:pt x="46934" y="15316"/>
                      <a:pt x="46583" y="14652"/>
                      <a:pt x="46141" y="14080"/>
                    </a:cubicBezTo>
                    <a:cubicBezTo>
                      <a:pt x="46141" y="14080"/>
                      <a:pt x="46141" y="14067"/>
                      <a:pt x="46141" y="14067"/>
                    </a:cubicBezTo>
                    <a:cubicBezTo>
                      <a:pt x="44541" y="10008"/>
                      <a:pt x="41120" y="6756"/>
                      <a:pt x="37386" y="4649"/>
                    </a:cubicBezTo>
                    <a:cubicBezTo>
                      <a:pt x="37341" y="4623"/>
                      <a:pt x="37299" y="4613"/>
                      <a:pt x="37258" y="4613"/>
                    </a:cubicBezTo>
                    <a:cubicBezTo>
                      <a:pt x="37217" y="4613"/>
                      <a:pt x="37178" y="4623"/>
                      <a:pt x="37139" y="4636"/>
                    </a:cubicBezTo>
                    <a:cubicBezTo>
                      <a:pt x="35982" y="2450"/>
                      <a:pt x="33939" y="1267"/>
                      <a:pt x="31585" y="655"/>
                    </a:cubicBezTo>
                    <a:cubicBezTo>
                      <a:pt x="29472" y="122"/>
                      <a:pt x="27241" y="0"/>
                      <a:pt x="250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5"/>
              <p:cNvSpPr/>
              <p:nvPr/>
            </p:nvSpPr>
            <p:spPr>
              <a:xfrm>
                <a:off x="3363969" y="2544466"/>
                <a:ext cx="71048" cy="57571"/>
              </a:xfrm>
              <a:custGeom>
                <a:avLst/>
                <a:gdLst/>
                <a:ahLst/>
                <a:cxnLst/>
                <a:rect l="l" t="t" r="r" b="b"/>
                <a:pathLst>
                  <a:path w="3643" h="2952" extrusionOk="0">
                    <a:moveTo>
                      <a:pt x="3174" y="610"/>
                    </a:moveTo>
                    <a:cubicBezTo>
                      <a:pt x="3096" y="910"/>
                      <a:pt x="2992" y="1196"/>
                      <a:pt x="2836" y="1456"/>
                    </a:cubicBezTo>
                    <a:cubicBezTo>
                      <a:pt x="2680" y="1729"/>
                      <a:pt x="2316" y="2315"/>
                      <a:pt x="1951" y="2367"/>
                    </a:cubicBezTo>
                    <a:cubicBezTo>
                      <a:pt x="1902" y="2399"/>
                      <a:pt x="1859" y="2416"/>
                      <a:pt x="1821" y="2416"/>
                    </a:cubicBezTo>
                    <a:cubicBezTo>
                      <a:pt x="1710" y="2416"/>
                      <a:pt x="1649" y="2272"/>
                      <a:pt x="1639" y="1989"/>
                    </a:cubicBezTo>
                    <a:cubicBezTo>
                      <a:pt x="1717" y="1911"/>
                      <a:pt x="1795" y="1820"/>
                      <a:pt x="1873" y="1742"/>
                    </a:cubicBezTo>
                    <a:cubicBezTo>
                      <a:pt x="2029" y="1573"/>
                      <a:pt x="2198" y="1417"/>
                      <a:pt x="2368" y="1261"/>
                    </a:cubicBezTo>
                    <a:cubicBezTo>
                      <a:pt x="2628" y="1040"/>
                      <a:pt x="2901" y="832"/>
                      <a:pt x="3174" y="610"/>
                    </a:cubicBezTo>
                    <a:close/>
                    <a:moveTo>
                      <a:pt x="3443" y="1"/>
                    </a:moveTo>
                    <a:cubicBezTo>
                      <a:pt x="3355" y="1"/>
                      <a:pt x="3265" y="63"/>
                      <a:pt x="3252" y="181"/>
                    </a:cubicBezTo>
                    <a:cubicBezTo>
                      <a:pt x="3252" y="194"/>
                      <a:pt x="3239" y="220"/>
                      <a:pt x="3239" y="246"/>
                    </a:cubicBezTo>
                    <a:cubicBezTo>
                      <a:pt x="3211" y="232"/>
                      <a:pt x="3182" y="222"/>
                      <a:pt x="3151" y="222"/>
                    </a:cubicBezTo>
                    <a:cubicBezTo>
                      <a:pt x="3126" y="222"/>
                      <a:pt x="3099" y="229"/>
                      <a:pt x="3070" y="246"/>
                    </a:cubicBezTo>
                    <a:cubicBezTo>
                      <a:pt x="2511" y="545"/>
                      <a:pt x="0" y="2328"/>
                      <a:pt x="1509" y="2900"/>
                    </a:cubicBezTo>
                    <a:cubicBezTo>
                      <a:pt x="1606" y="2936"/>
                      <a:pt x="1701" y="2952"/>
                      <a:pt x="1794" y="2952"/>
                    </a:cubicBezTo>
                    <a:cubicBezTo>
                      <a:pt x="2278" y="2952"/>
                      <a:pt x="2708" y="2518"/>
                      <a:pt x="2992" y="2158"/>
                    </a:cubicBezTo>
                    <a:cubicBezTo>
                      <a:pt x="3434" y="1586"/>
                      <a:pt x="3642" y="897"/>
                      <a:pt x="3616" y="181"/>
                    </a:cubicBezTo>
                    <a:cubicBezTo>
                      <a:pt x="3610" y="59"/>
                      <a:pt x="3528" y="1"/>
                      <a:pt x="3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5"/>
              <p:cNvSpPr/>
              <p:nvPr/>
            </p:nvSpPr>
            <p:spPr>
              <a:xfrm>
                <a:off x="3314491" y="2531984"/>
                <a:ext cx="41111" cy="44056"/>
              </a:xfrm>
              <a:custGeom>
                <a:avLst/>
                <a:gdLst/>
                <a:ahLst/>
                <a:cxnLst/>
                <a:rect l="l" t="t" r="r" b="b"/>
                <a:pathLst>
                  <a:path w="2108" h="2259" extrusionOk="0">
                    <a:moveTo>
                      <a:pt x="603" y="0"/>
                    </a:moveTo>
                    <a:cubicBezTo>
                      <a:pt x="427" y="0"/>
                      <a:pt x="398" y="303"/>
                      <a:pt x="573" y="353"/>
                    </a:cubicBezTo>
                    <a:cubicBezTo>
                      <a:pt x="898" y="418"/>
                      <a:pt x="1158" y="613"/>
                      <a:pt x="1327" y="899"/>
                    </a:cubicBezTo>
                    <a:cubicBezTo>
                      <a:pt x="1431" y="1081"/>
                      <a:pt x="1627" y="1602"/>
                      <a:pt x="1353" y="1680"/>
                    </a:cubicBezTo>
                    <a:cubicBezTo>
                      <a:pt x="1334" y="1686"/>
                      <a:pt x="1315" y="1689"/>
                      <a:pt x="1295" y="1689"/>
                    </a:cubicBezTo>
                    <a:cubicBezTo>
                      <a:pt x="1059" y="1689"/>
                      <a:pt x="785" y="1287"/>
                      <a:pt x="677" y="1107"/>
                    </a:cubicBezTo>
                    <a:cubicBezTo>
                      <a:pt x="521" y="834"/>
                      <a:pt x="508" y="561"/>
                      <a:pt x="456" y="262"/>
                    </a:cubicBezTo>
                    <a:cubicBezTo>
                      <a:pt x="443" y="179"/>
                      <a:pt x="371" y="140"/>
                      <a:pt x="296" y="140"/>
                    </a:cubicBezTo>
                    <a:cubicBezTo>
                      <a:pt x="218" y="140"/>
                      <a:pt x="137" y="182"/>
                      <a:pt x="118" y="262"/>
                    </a:cubicBezTo>
                    <a:cubicBezTo>
                      <a:pt x="0" y="769"/>
                      <a:pt x="222" y="1368"/>
                      <a:pt x="547" y="1758"/>
                    </a:cubicBezTo>
                    <a:cubicBezTo>
                      <a:pt x="745" y="1984"/>
                      <a:pt x="1073" y="2258"/>
                      <a:pt x="1387" y="2258"/>
                    </a:cubicBezTo>
                    <a:cubicBezTo>
                      <a:pt x="1506" y="2258"/>
                      <a:pt x="1623" y="2219"/>
                      <a:pt x="1731" y="2122"/>
                    </a:cubicBezTo>
                    <a:cubicBezTo>
                      <a:pt x="2108" y="1797"/>
                      <a:pt x="2017" y="1185"/>
                      <a:pt x="1809" y="795"/>
                    </a:cubicBezTo>
                    <a:cubicBezTo>
                      <a:pt x="1574" y="340"/>
                      <a:pt x="1119" y="67"/>
                      <a:pt x="625" y="2"/>
                    </a:cubicBezTo>
                    <a:cubicBezTo>
                      <a:pt x="617" y="1"/>
                      <a:pt x="610" y="0"/>
                      <a:pt x="6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5"/>
              <p:cNvSpPr/>
              <p:nvPr/>
            </p:nvSpPr>
            <p:spPr>
              <a:xfrm>
                <a:off x="3390083" y="2449586"/>
                <a:ext cx="39356" cy="53222"/>
              </a:xfrm>
              <a:custGeom>
                <a:avLst/>
                <a:gdLst/>
                <a:ahLst/>
                <a:cxnLst/>
                <a:rect l="l" t="t" r="r" b="b"/>
                <a:pathLst>
                  <a:path w="2018" h="2729" extrusionOk="0">
                    <a:moveTo>
                      <a:pt x="1471" y="545"/>
                    </a:moveTo>
                    <a:lnTo>
                      <a:pt x="1471" y="545"/>
                    </a:lnTo>
                    <a:cubicBezTo>
                      <a:pt x="1562" y="845"/>
                      <a:pt x="1562" y="1183"/>
                      <a:pt x="1445" y="1482"/>
                    </a:cubicBezTo>
                    <a:cubicBezTo>
                      <a:pt x="1380" y="1656"/>
                      <a:pt x="1077" y="2186"/>
                      <a:pt x="805" y="2186"/>
                    </a:cubicBezTo>
                    <a:cubicBezTo>
                      <a:pt x="752" y="2186"/>
                      <a:pt x="700" y="2166"/>
                      <a:pt x="651" y="2119"/>
                    </a:cubicBezTo>
                    <a:cubicBezTo>
                      <a:pt x="469" y="1937"/>
                      <a:pt x="703" y="1352"/>
                      <a:pt x="794" y="1170"/>
                    </a:cubicBezTo>
                    <a:cubicBezTo>
                      <a:pt x="951" y="884"/>
                      <a:pt x="1185" y="675"/>
                      <a:pt x="1471" y="545"/>
                    </a:cubicBezTo>
                    <a:close/>
                    <a:moveTo>
                      <a:pt x="1583" y="1"/>
                    </a:moveTo>
                    <a:cubicBezTo>
                      <a:pt x="1560" y="1"/>
                      <a:pt x="1536" y="4"/>
                      <a:pt x="1510" y="12"/>
                    </a:cubicBezTo>
                    <a:cubicBezTo>
                      <a:pt x="925" y="194"/>
                      <a:pt x="456" y="623"/>
                      <a:pt x="235" y="1196"/>
                    </a:cubicBezTo>
                    <a:cubicBezTo>
                      <a:pt x="79" y="1612"/>
                      <a:pt x="1" y="2419"/>
                      <a:pt x="495" y="2666"/>
                    </a:cubicBezTo>
                    <a:cubicBezTo>
                      <a:pt x="579" y="2709"/>
                      <a:pt x="664" y="2729"/>
                      <a:pt x="748" y="2729"/>
                    </a:cubicBezTo>
                    <a:cubicBezTo>
                      <a:pt x="1193" y="2729"/>
                      <a:pt x="1632" y="2196"/>
                      <a:pt x="1796" y="1846"/>
                    </a:cubicBezTo>
                    <a:cubicBezTo>
                      <a:pt x="2017" y="1365"/>
                      <a:pt x="2004" y="818"/>
                      <a:pt x="1783" y="350"/>
                    </a:cubicBezTo>
                    <a:cubicBezTo>
                      <a:pt x="1840" y="201"/>
                      <a:pt x="1756" y="1"/>
                      <a:pt x="15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5"/>
              <p:cNvSpPr/>
              <p:nvPr/>
            </p:nvSpPr>
            <p:spPr>
              <a:xfrm>
                <a:off x="2914651" y="2232367"/>
                <a:ext cx="43920" cy="55875"/>
              </a:xfrm>
              <a:custGeom>
                <a:avLst/>
                <a:gdLst/>
                <a:ahLst/>
                <a:cxnLst/>
                <a:rect l="l" t="t" r="r" b="b"/>
                <a:pathLst>
                  <a:path w="2252" h="2865" extrusionOk="0">
                    <a:moveTo>
                      <a:pt x="1263" y="548"/>
                    </a:moveTo>
                    <a:cubicBezTo>
                      <a:pt x="1588" y="1030"/>
                      <a:pt x="1602" y="1732"/>
                      <a:pt x="1159" y="2148"/>
                    </a:cubicBezTo>
                    <a:cubicBezTo>
                      <a:pt x="1046" y="2247"/>
                      <a:pt x="883" y="2339"/>
                      <a:pt x="751" y="2339"/>
                    </a:cubicBezTo>
                    <a:cubicBezTo>
                      <a:pt x="641" y="2339"/>
                      <a:pt x="553" y="2274"/>
                      <a:pt x="535" y="2096"/>
                    </a:cubicBezTo>
                    <a:cubicBezTo>
                      <a:pt x="522" y="1901"/>
                      <a:pt x="639" y="1641"/>
                      <a:pt x="704" y="1459"/>
                    </a:cubicBezTo>
                    <a:cubicBezTo>
                      <a:pt x="834" y="1121"/>
                      <a:pt x="1016" y="821"/>
                      <a:pt x="1263" y="548"/>
                    </a:cubicBezTo>
                    <a:close/>
                    <a:moveTo>
                      <a:pt x="1285" y="0"/>
                    </a:moveTo>
                    <a:cubicBezTo>
                      <a:pt x="1239" y="0"/>
                      <a:pt x="1191" y="16"/>
                      <a:pt x="1146" y="54"/>
                    </a:cubicBezTo>
                    <a:cubicBezTo>
                      <a:pt x="587" y="561"/>
                      <a:pt x="93" y="1290"/>
                      <a:pt x="41" y="2057"/>
                    </a:cubicBezTo>
                    <a:cubicBezTo>
                      <a:pt x="1" y="2563"/>
                      <a:pt x="324" y="2864"/>
                      <a:pt x="738" y="2864"/>
                    </a:cubicBezTo>
                    <a:cubicBezTo>
                      <a:pt x="868" y="2864"/>
                      <a:pt x="1007" y="2835"/>
                      <a:pt x="1146" y="2773"/>
                    </a:cubicBezTo>
                    <a:cubicBezTo>
                      <a:pt x="2096" y="2343"/>
                      <a:pt x="2252" y="912"/>
                      <a:pt x="1497" y="249"/>
                    </a:cubicBezTo>
                    <a:cubicBezTo>
                      <a:pt x="1526" y="125"/>
                      <a:pt x="1414" y="0"/>
                      <a:pt x="12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5"/>
              <p:cNvSpPr/>
              <p:nvPr/>
            </p:nvSpPr>
            <p:spPr>
              <a:xfrm>
                <a:off x="2872565" y="2192992"/>
                <a:ext cx="68512" cy="35690"/>
              </a:xfrm>
              <a:custGeom>
                <a:avLst/>
                <a:gdLst/>
                <a:ahLst/>
                <a:cxnLst/>
                <a:rect l="l" t="t" r="r" b="b"/>
                <a:pathLst>
                  <a:path w="3513" h="1830" extrusionOk="0">
                    <a:moveTo>
                      <a:pt x="2569" y="504"/>
                    </a:moveTo>
                    <a:cubicBezTo>
                      <a:pt x="2725" y="504"/>
                      <a:pt x="2882" y="516"/>
                      <a:pt x="3044" y="538"/>
                    </a:cubicBezTo>
                    <a:cubicBezTo>
                      <a:pt x="2797" y="759"/>
                      <a:pt x="2524" y="954"/>
                      <a:pt x="2199" y="1084"/>
                    </a:cubicBezTo>
                    <a:cubicBezTo>
                      <a:pt x="1995" y="1176"/>
                      <a:pt x="1553" y="1371"/>
                      <a:pt x="1240" y="1371"/>
                    </a:cubicBezTo>
                    <a:cubicBezTo>
                      <a:pt x="1152" y="1371"/>
                      <a:pt x="1074" y="1355"/>
                      <a:pt x="1015" y="1318"/>
                    </a:cubicBezTo>
                    <a:cubicBezTo>
                      <a:pt x="807" y="1305"/>
                      <a:pt x="807" y="1201"/>
                      <a:pt x="1015" y="1006"/>
                    </a:cubicBezTo>
                    <a:cubicBezTo>
                      <a:pt x="1119" y="941"/>
                      <a:pt x="1210" y="876"/>
                      <a:pt x="1314" y="824"/>
                    </a:cubicBezTo>
                    <a:cubicBezTo>
                      <a:pt x="1496" y="720"/>
                      <a:pt x="1691" y="642"/>
                      <a:pt x="1899" y="590"/>
                    </a:cubicBezTo>
                    <a:cubicBezTo>
                      <a:pt x="2128" y="529"/>
                      <a:pt x="2348" y="504"/>
                      <a:pt x="2569" y="504"/>
                    </a:cubicBezTo>
                    <a:close/>
                    <a:moveTo>
                      <a:pt x="2534" y="1"/>
                    </a:moveTo>
                    <a:cubicBezTo>
                      <a:pt x="2078" y="1"/>
                      <a:pt x="1625" y="96"/>
                      <a:pt x="1210" y="291"/>
                    </a:cubicBezTo>
                    <a:cubicBezTo>
                      <a:pt x="807" y="473"/>
                      <a:pt x="0" y="928"/>
                      <a:pt x="351" y="1488"/>
                    </a:cubicBezTo>
                    <a:cubicBezTo>
                      <a:pt x="507" y="1745"/>
                      <a:pt x="786" y="1829"/>
                      <a:pt x="1080" y="1829"/>
                    </a:cubicBezTo>
                    <a:cubicBezTo>
                      <a:pt x="1351" y="1829"/>
                      <a:pt x="1635" y="1758"/>
                      <a:pt x="1847" y="1683"/>
                    </a:cubicBezTo>
                    <a:cubicBezTo>
                      <a:pt x="2498" y="1449"/>
                      <a:pt x="3057" y="1032"/>
                      <a:pt x="3473" y="486"/>
                    </a:cubicBezTo>
                    <a:cubicBezTo>
                      <a:pt x="3512" y="421"/>
                      <a:pt x="3486" y="356"/>
                      <a:pt x="3421" y="330"/>
                    </a:cubicBezTo>
                    <a:cubicBezTo>
                      <a:pt x="3447" y="226"/>
                      <a:pt x="3395" y="122"/>
                      <a:pt x="3265" y="83"/>
                    </a:cubicBezTo>
                    <a:cubicBezTo>
                      <a:pt x="3024" y="28"/>
                      <a:pt x="2779" y="1"/>
                      <a:pt x="25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5"/>
              <p:cNvSpPr/>
              <p:nvPr/>
            </p:nvSpPr>
            <p:spPr>
              <a:xfrm>
                <a:off x="2820551" y="2245044"/>
                <a:ext cx="66484" cy="40019"/>
              </a:xfrm>
              <a:custGeom>
                <a:avLst/>
                <a:gdLst/>
                <a:ahLst/>
                <a:cxnLst/>
                <a:rect l="l" t="t" r="r" b="b"/>
                <a:pathLst>
                  <a:path w="3409" h="2052" extrusionOk="0">
                    <a:moveTo>
                      <a:pt x="3018" y="458"/>
                    </a:moveTo>
                    <a:lnTo>
                      <a:pt x="3018" y="458"/>
                    </a:lnTo>
                    <a:cubicBezTo>
                      <a:pt x="2914" y="731"/>
                      <a:pt x="2771" y="978"/>
                      <a:pt x="2563" y="1186"/>
                    </a:cubicBezTo>
                    <a:cubicBezTo>
                      <a:pt x="2387" y="1353"/>
                      <a:pt x="2073" y="1572"/>
                      <a:pt x="1794" y="1572"/>
                    </a:cubicBezTo>
                    <a:cubicBezTo>
                      <a:pt x="1681" y="1572"/>
                      <a:pt x="1573" y="1536"/>
                      <a:pt x="1483" y="1446"/>
                    </a:cubicBezTo>
                    <a:cubicBezTo>
                      <a:pt x="976" y="939"/>
                      <a:pt x="2537" y="588"/>
                      <a:pt x="3018" y="458"/>
                    </a:cubicBezTo>
                    <a:close/>
                    <a:moveTo>
                      <a:pt x="3083" y="1"/>
                    </a:moveTo>
                    <a:cubicBezTo>
                      <a:pt x="3075" y="1"/>
                      <a:pt x="3066" y="1"/>
                      <a:pt x="3057" y="2"/>
                    </a:cubicBezTo>
                    <a:cubicBezTo>
                      <a:pt x="2355" y="67"/>
                      <a:pt x="0" y="718"/>
                      <a:pt x="1132" y="1810"/>
                    </a:cubicBezTo>
                    <a:cubicBezTo>
                      <a:pt x="1313" y="1980"/>
                      <a:pt x="1532" y="2051"/>
                      <a:pt x="1757" y="2051"/>
                    </a:cubicBezTo>
                    <a:cubicBezTo>
                      <a:pt x="2051" y="2051"/>
                      <a:pt x="2353" y="1930"/>
                      <a:pt x="2589" y="1745"/>
                    </a:cubicBezTo>
                    <a:cubicBezTo>
                      <a:pt x="3057" y="1381"/>
                      <a:pt x="3331" y="848"/>
                      <a:pt x="3409" y="275"/>
                    </a:cubicBezTo>
                    <a:cubicBezTo>
                      <a:pt x="3409" y="182"/>
                      <a:pt x="3346" y="130"/>
                      <a:pt x="3276" y="130"/>
                    </a:cubicBezTo>
                    <a:cubicBezTo>
                      <a:pt x="3268" y="130"/>
                      <a:pt x="3260" y="131"/>
                      <a:pt x="3252" y="132"/>
                    </a:cubicBezTo>
                    <a:cubicBezTo>
                      <a:pt x="3229" y="61"/>
                      <a:pt x="3172" y="1"/>
                      <a:pt x="30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5"/>
              <p:cNvSpPr/>
              <p:nvPr/>
            </p:nvSpPr>
            <p:spPr>
              <a:xfrm>
                <a:off x="3061817" y="1969571"/>
                <a:ext cx="61160" cy="40487"/>
              </a:xfrm>
              <a:custGeom>
                <a:avLst/>
                <a:gdLst/>
                <a:ahLst/>
                <a:cxnLst/>
                <a:rect l="l" t="t" r="r" b="b"/>
                <a:pathLst>
                  <a:path w="3136" h="2076" extrusionOk="0">
                    <a:moveTo>
                      <a:pt x="586" y="430"/>
                    </a:moveTo>
                    <a:lnTo>
                      <a:pt x="586" y="430"/>
                    </a:lnTo>
                    <a:cubicBezTo>
                      <a:pt x="1301" y="534"/>
                      <a:pt x="1925" y="898"/>
                      <a:pt x="2368" y="1457"/>
                    </a:cubicBezTo>
                    <a:cubicBezTo>
                      <a:pt x="2286" y="1476"/>
                      <a:pt x="2205" y="1485"/>
                      <a:pt x="2124" y="1485"/>
                    </a:cubicBezTo>
                    <a:cubicBezTo>
                      <a:pt x="1766" y="1485"/>
                      <a:pt x="1421" y="1309"/>
                      <a:pt x="1145" y="1054"/>
                    </a:cubicBezTo>
                    <a:cubicBezTo>
                      <a:pt x="937" y="872"/>
                      <a:pt x="781" y="638"/>
                      <a:pt x="586" y="430"/>
                    </a:cubicBezTo>
                    <a:close/>
                    <a:moveTo>
                      <a:pt x="391" y="0"/>
                    </a:moveTo>
                    <a:cubicBezTo>
                      <a:pt x="247" y="0"/>
                      <a:pt x="182" y="104"/>
                      <a:pt x="182" y="208"/>
                    </a:cubicBezTo>
                    <a:cubicBezTo>
                      <a:pt x="78" y="235"/>
                      <a:pt x="0" y="352"/>
                      <a:pt x="26" y="469"/>
                    </a:cubicBezTo>
                    <a:cubicBezTo>
                      <a:pt x="169" y="1002"/>
                      <a:pt x="755" y="1561"/>
                      <a:pt x="1236" y="1835"/>
                    </a:cubicBezTo>
                    <a:cubicBezTo>
                      <a:pt x="1521" y="1990"/>
                      <a:pt x="1826" y="2076"/>
                      <a:pt x="2131" y="2076"/>
                    </a:cubicBezTo>
                    <a:cubicBezTo>
                      <a:pt x="2412" y="2076"/>
                      <a:pt x="2691" y="2003"/>
                      <a:pt x="2953" y="1848"/>
                    </a:cubicBezTo>
                    <a:cubicBezTo>
                      <a:pt x="3083" y="1769"/>
                      <a:pt x="3135" y="1587"/>
                      <a:pt x="3057" y="1457"/>
                    </a:cubicBezTo>
                    <a:cubicBezTo>
                      <a:pt x="2459" y="534"/>
                      <a:pt x="1470" y="0"/>
                      <a:pt x="3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5"/>
              <p:cNvSpPr/>
              <p:nvPr/>
            </p:nvSpPr>
            <p:spPr>
              <a:xfrm>
                <a:off x="3012339" y="1968206"/>
                <a:ext cx="42652" cy="60750"/>
              </a:xfrm>
              <a:custGeom>
                <a:avLst/>
                <a:gdLst/>
                <a:ahLst/>
                <a:cxnLst/>
                <a:rect l="l" t="t" r="r" b="b"/>
                <a:pathLst>
                  <a:path w="2187" h="3115" extrusionOk="0">
                    <a:moveTo>
                      <a:pt x="1549" y="994"/>
                    </a:moveTo>
                    <a:cubicBezTo>
                      <a:pt x="1562" y="1150"/>
                      <a:pt x="1575" y="1306"/>
                      <a:pt x="1562" y="1462"/>
                    </a:cubicBezTo>
                    <a:cubicBezTo>
                      <a:pt x="1536" y="1748"/>
                      <a:pt x="1367" y="2399"/>
                      <a:pt x="989" y="2477"/>
                    </a:cubicBezTo>
                    <a:cubicBezTo>
                      <a:pt x="947" y="2486"/>
                      <a:pt x="911" y="2490"/>
                      <a:pt x="879" y="2490"/>
                    </a:cubicBezTo>
                    <a:cubicBezTo>
                      <a:pt x="414" y="2490"/>
                      <a:pt x="1047" y="1560"/>
                      <a:pt x="1132" y="1462"/>
                    </a:cubicBezTo>
                    <a:cubicBezTo>
                      <a:pt x="1249" y="1293"/>
                      <a:pt x="1393" y="1137"/>
                      <a:pt x="1549" y="994"/>
                    </a:cubicBezTo>
                    <a:close/>
                    <a:moveTo>
                      <a:pt x="1662" y="1"/>
                    </a:moveTo>
                    <a:cubicBezTo>
                      <a:pt x="1559" y="1"/>
                      <a:pt x="1449" y="81"/>
                      <a:pt x="1458" y="187"/>
                    </a:cubicBezTo>
                    <a:cubicBezTo>
                      <a:pt x="1458" y="252"/>
                      <a:pt x="1471" y="318"/>
                      <a:pt x="1471" y="370"/>
                    </a:cubicBezTo>
                    <a:cubicBezTo>
                      <a:pt x="950" y="747"/>
                      <a:pt x="508" y="1228"/>
                      <a:pt x="248" y="1826"/>
                    </a:cubicBezTo>
                    <a:cubicBezTo>
                      <a:pt x="53" y="2269"/>
                      <a:pt x="1" y="2893"/>
                      <a:pt x="560" y="3075"/>
                    </a:cubicBezTo>
                    <a:cubicBezTo>
                      <a:pt x="642" y="3102"/>
                      <a:pt x="724" y="3114"/>
                      <a:pt x="804" y="3114"/>
                    </a:cubicBezTo>
                    <a:cubicBezTo>
                      <a:pt x="1306" y="3114"/>
                      <a:pt x="1746" y="2630"/>
                      <a:pt x="1926" y="2204"/>
                    </a:cubicBezTo>
                    <a:cubicBezTo>
                      <a:pt x="2134" y="1722"/>
                      <a:pt x="2121" y="1150"/>
                      <a:pt x="1991" y="630"/>
                    </a:cubicBezTo>
                    <a:cubicBezTo>
                      <a:pt x="2186" y="461"/>
                      <a:pt x="2043" y="161"/>
                      <a:pt x="1835" y="161"/>
                    </a:cubicBezTo>
                    <a:cubicBezTo>
                      <a:pt x="1822" y="148"/>
                      <a:pt x="1822" y="122"/>
                      <a:pt x="1809" y="96"/>
                    </a:cubicBezTo>
                    <a:cubicBezTo>
                      <a:pt x="1780" y="29"/>
                      <a:pt x="1722" y="1"/>
                      <a:pt x="16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5"/>
              <p:cNvSpPr/>
              <p:nvPr/>
            </p:nvSpPr>
            <p:spPr>
              <a:xfrm>
                <a:off x="3057507" y="2037440"/>
                <a:ext cx="51760" cy="58859"/>
              </a:xfrm>
              <a:custGeom>
                <a:avLst/>
                <a:gdLst/>
                <a:ahLst/>
                <a:cxnLst/>
                <a:rect l="l" t="t" r="r" b="b"/>
                <a:pathLst>
                  <a:path w="2654" h="3018" extrusionOk="0">
                    <a:moveTo>
                      <a:pt x="794" y="475"/>
                    </a:moveTo>
                    <a:cubicBezTo>
                      <a:pt x="1145" y="930"/>
                      <a:pt x="1522" y="1594"/>
                      <a:pt x="1366" y="2127"/>
                    </a:cubicBezTo>
                    <a:cubicBezTo>
                      <a:pt x="1307" y="2309"/>
                      <a:pt x="1201" y="2385"/>
                      <a:pt x="1092" y="2385"/>
                    </a:cubicBezTo>
                    <a:cubicBezTo>
                      <a:pt x="960" y="2385"/>
                      <a:pt x="825" y="2272"/>
                      <a:pt x="768" y="2101"/>
                    </a:cubicBezTo>
                    <a:cubicBezTo>
                      <a:pt x="716" y="1919"/>
                      <a:pt x="677" y="1711"/>
                      <a:pt x="651" y="1516"/>
                    </a:cubicBezTo>
                    <a:cubicBezTo>
                      <a:pt x="638" y="1151"/>
                      <a:pt x="690" y="813"/>
                      <a:pt x="794" y="475"/>
                    </a:cubicBezTo>
                    <a:close/>
                    <a:moveTo>
                      <a:pt x="677" y="1"/>
                    </a:moveTo>
                    <a:cubicBezTo>
                      <a:pt x="616" y="1"/>
                      <a:pt x="569" y="52"/>
                      <a:pt x="559" y="111"/>
                    </a:cubicBezTo>
                    <a:cubicBezTo>
                      <a:pt x="549" y="109"/>
                      <a:pt x="539" y="109"/>
                      <a:pt x="528" y="109"/>
                    </a:cubicBezTo>
                    <a:cubicBezTo>
                      <a:pt x="433" y="109"/>
                      <a:pt x="334" y="163"/>
                      <a:pt x="299" y="280"/>
                    </a:cubicBezTo>
                    <a:cubicBezTo>
                      <a:pt x="26" y="969"/>
                      <a:pt x="0" y="1750"/>
                      <a:pt x="286" y="2452"/>
                    </a:cubicBezTo>
                    <a:cubicBezTo>
                      <a:pt x="429" y="2794"/>
                      <a:pt x="703" y="3018"/>
                      <a:pt x="1028" y="3018"/>
                    </a:cubicBezTo>
                    <a:cubicBezTo>
                      <a:pt x="1148" y="3018"/>
                      <a:pt x="1275" y="2987"/>
                      <a:pt x="1405" y="2920"/>
                    </a:cubicBezTo>
                    <a:cubicBezTo>
                      <a:pt x="2654" y="2296"/>
                      <a:pt x="1561" y="462"/>
                      <a:pt x="742" y="20"/>
                    </a:cubicBezTo>
                    <a:cubicBezTo>
                      <a:pt x="719" y="7"/>
                      <a:pt x="697" y="1"/>
                      <a:pt x="6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5"/>
              <p:cNvSpPr/>
              <p:nvPr/>
            </p:nvSpPr>
            <p:spPr>
              <a:xfrm>
                <a:off x="3337075" y="1905115"/>
                <a:ext cx="55056" cy="49400"/>
              </a:xfrm>
              <a:custGeom>
                <a:avLst/>
                <a:gdLst/>
                <a:ahLst/>
                <a:cxnLst/>
                <a:rect l="l" t="t" r="r" b="b"/>
                <a:pathLst>
                  <a:path w="2823" h="2533" extrusionOk="0">
                    <a:moveTo>
                      <a:pt x="664" y="535"/>
                    </a:moveTo>
                    <a:lnTo>
                      <a:pt x="664" y="535"/>
                    </a:lnTo>
                    <a:cubicBezTo>
                      <a:pt x="937" y="600"/>
                      <a:pt x="1184" y="730"/>
                      <a:pt x="1418" y="925"/>
                    </a:cubicBezTo>
                    <a:cubicBezTo>
                      <a:pt x="1600" y="1094"/>
                      <a:pt x="2095" y="1536"/>
                      <a:pt x="2016" y="1822"/>
                    </a:cubicBezTo>
                    <a:cubicBezTo>
                      <a:pt x="1992" y="1920"/>
                      <a:pt x="1943" y="1960"/>
                      <a:pt x="1879" y="1960"/>
                    </a:cubicBezTo>
                    <a:cubicBezTo>
                      <a:pt x="1638" y="1960"/>
                      <a:pt x="1194" y="1395"/>
                      <a:pt x="1132" y="1302"/>
                    </a:cubicBezTo>
                    <a:cubicBezTo>
                      <a:pt x="950" y="1055"/>
                      <a:pt x="807" y="795"/>
                      <a:pt x="664" y="535"/>
                    </a:cubicBezTo>
                    <a:close/>
                    <a:moveTo>
                      <a:pt x="566" y="0"/>
                    </a:moveTo>
                    <a:cubicBezTo>
                      <a:pt x="461" y="0"/>
                      <a:pt x="354" y="13"/>
                      <a:pt x="247" y="40"/>
                    </a:cubicBezTo>
                    <a:cubicBezTo>
                      <a:pt x="156" y="66"/>
                      <a:pt x="104" y="131"/>
                      <a:pt x="91" y="222"/>
                    </a:cubicBezTo>
                    <a:cubicBezTo>
                      <a:pt x="39" y="274"/>
                      <a:pt x="0" y="352"/>
                      <a:pt x="39" y="444"/>
                    </a:cubicBezTo>
                    <a:cubicBezTo>
                      <a:pt x="299" y="1081"/>
                      <a:pt x="677" y="1848"/>
                      <a:pt x="1236" y="2278"/>
                    </a:cubicBezTo>
                    <a:cubicBezTo>
                      <a:pt x="1433" y="2428"/>
                      <a:pt x="1689" y="2533"/>
                      <a:pt x="1931" y="2533"/>
                    </a:cubicBezTo>
                    <a:cubicBezTo>
                      <a:pt x="2170" y="2533"/>
                      <a:pt x="2395" y="2432"/>
                      <a:pt x="2537" y="2174"/>
                    </a:cubicBezTo>
                    <a:cubicBezTo>
                      <a:pt x="2823" y="1601"/>
                      <a:pt x="2290" y="977"/>
                      <a:pt x="1899" y="613"/>
                    </a:cubicBezTo>
                    <a:cubicBezTo>
                      <a:pt x="1535" y="280"/>
                      <a:pt x="1063" y="0"/>
                      <a:pt x="5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5"/>
              <p:cNvSpPr/>
              <p:nvPr/>
            </p:nvSpPr>
            <p:spPr>
              <a:xfrm>
                <a:off x="3291654" y="1950127"/>
                <a:ext cx="44680" cy="45538"/>
              </a:xfrm>
              <a:custGeom>
                <a:avLst/>
                <a:gdLst/>
                <a:ahLst/>
                <a:cxnLst/>
                <a:rect l="l" t="t" r="r" b="b"/>
                <a:pathLst>
                  <a:path w="2291" h="2335" extrusionOk="0">
                    <a:moveTo>
                      <a:pt x="1783" y="672"/>
                    </a:moveTo>
                    <a:lnTo>
                      <a:pt x="1783" y="672"/>
                    </a:lnTo>
                    <a:cubicBezTo>
                      <a:pt x="1757" y="1023"/>
                      <a:pt x="1679" y="1375"/>
                      <a:pt x="1419" y="1622"/>
                    </a:cubicBezTo>
                    <a:cubicBezTo>
                      <a:pt x="1312" y="1719"/>
                      <a:pt x="1170" y="1792"/>
                      <a:pt x="1028" y="1792"/>
                    </a:cubicBezTo>
                    <a:cubicBezTo>
                      <a:pt x="962" y="1792"/>
                      <a:pt x="896" y="1776"/>
                      <a:pt x="833" y="1739"/>
                    </a:cubicBezTo>
                    <a:cubicBezTo>
                      <a:pt x="677" y="1648"/>
                      <a:pt x="612" y="1479"/>
                      <a:pt x="716" y="1323"/>
                    </a:cubicBezTo>
                    <a:cubicBezTo>
                      <a:pt x="859" y="1101"/>
                      <a:pt x="1237" y="997"/>
                      <a:pt x="1471" y="880"/>
                    </a:cubicBezTo>
                    <a:cubicBezTo>
                      <a:pt x="1575" y="815"/>
                      <a:pt x="1692" y="750"/>
                      <a:pt x="1783" y="672"/>
                    </a:cubicBezTo>
                    <a:close/>
                    <a:moveTo>
                      <a:pt x="1862" y="1"/>
                    </a:moveTo>
                    <a:cubicBezTo>
                      <a:pt x="1789" y="1"/>
                      <a:pt x="1716" y="30"/>
                      <a:pt x="1666" y="100"/>
                    </a:cubicBezTo>
                    <a:cubicBezTo>
                      <a:pt x="1380" y="490"/>
                      <a:pt x="781" y="542"/>
                      <a:pt x="430" y="854"/>
                    </a:cubicBezTo>
                    <a:cubicBezTo>
                      <a:pt x="79" y="1153"/>
                      <a:pt x="1" y="1661"/>
                      <a:pt x="326" y="2025"/>
                    </a:cubicBezTo>
                    <a:cubicBezTo>
                      <a:pt x="518" y="2236"/>
                      <a:pt x="770" y="2334"/>
                      <a:pt x="1024" y="2334"/>
                    </a:cubicBezTo>
                    <a:cubicBezTo>
                      <a:pt x="1287" y="2334"/>
                      <a:pt x="1552" y="2230"/>
                      <a:pt x="1757" y="2038"/>
                    </a:cubicBezTo>
                    <a:cubicBezTo>
                      <a:pt x="2238" y="1583"/>
                      <a:pt x="2290" y="893"/>
                      <a:pt x="2225" y="269"/>
                    </a:cubicBezTo>
                    <a:cubicBezTo>
                      <a:pt x="2225" y="165"/>
                      <a:pt x="2147" y="100"/>
                      <a:pt x="2069" y="87"/>
                    </a:cubicBezTo>
                    <a:cubicBezTo>
                      <a:pt x="2016" y="33"/>
                      <a:pt x="1938" y="1"/>
                      <a:pt x="18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5"/>
              <p:cNvSpPr/>
              <p:nvPr/>
            </p:nvSpPr>
            <p:spPr>
              <a:xfrm>
                <a:off x="3537990" y="2134036"/>
                <a:ext cx="35026" cy="59210"/>
              </a:xfrm>
              <a:custGeom>
                <a:avLst/>
                <a:gdLst/>
                <a:ahLst/>
                <a:cxnLst/>
                <a:rect l="l" t="t" r="r" b="b"/>
                <a:pathLst>
                  <a:path w="1796" h="3036" extrusionOk="0">
                    <a:moveTo>
                      <a:pt x="1015" y="517"/>
                    </a:moveTo>
                    <a:lnTo>
                      <a:pt x="1015" y="517"/>
                    </a:lnTo>
                    <a:cubicBezTo>
                      <a:pt x="1315" y="1037"/>
                      <a:pt x="1432" y="1870"/>
                      <a:pt x="963" y="2273"/>
                    </a:cubicBezTo>
                    <a:cubicBezTo>
                      <a:pt x="884" y="2346"/>
                      <a:pt x="820" y="2377"/>
                      <a:pt x="769" y="2377"/>
                    </a:cubicBezTo>
                    <a:cubicBezTo>
                      <a:pt x="516" y="2377"/>
                      <a:pt x="567" y="1633"/>
                      <a:pt x="599" y="1428"/>
                    </a:cubicBezTo>
                    <a:cubicBezTo>
                      <a:pt x="664" y="1089"/>
                      <a:pt x="820" y="790"/>
                      <a:pt x="1015" y="517"/>
                    </a:cubicBezTo>
                    <a:close/>
                    <a:moveTo>
                      <a:pt x="999" y="1"/>
                    </a:moveTo>
                    <a:cubicBezTo>
                      <a:pt x="948" y="1"/>
                      <a:pt x="902" y="25"/>
                      <a:pt x="872" y="62"/>
                    </a:cubicBezTo>
                    <a:cubicBezTo>
                      <a:pt x="833" y="75"/>
                      <a:pt x="794" y="88"/>
                      <a:pt x="768" y="114"/>
                    </a:cubicBezTo>
                    <a:cubicBezTo>
                      <a:pt x="274" y="595"/>
                      <a:pt x="1" y="1298"/>
                      <a:pt x="53" y="1974"/>
                    </a:cubicBezTo>
                    <a:cubicBezTo>
                      <a:pt x="76" y="2365"/>
                      <a:pt x="229" y="3035"/>
                      <a:pt x="708" y="3035"/>
                    </a:cubicBezTo>
                    <a:cubicBezTo>
                      <a:pt x="755" y="3035"/>
                      <a:pt x="805" y="3029"/>
                      <a:pt x="859" y="3015"/>
                    </a:cubicBezTo>
                    <a:cubicBezTo>
                      <a:pt x="1380" y="2872"/>
                      <a:pt x="1666" y="2169"/>
                      <a:pt x="1718" y="1688"/>
                    </a:cubicBezTo>
                    <a:cubicBezTo>
                      <a:pt x="1796" y="1063"/>
                      <a:pt x="1575" y="465"/>
                      <a:pt x="1119" y="49"/>
                    </a:cubicBezTo>
                    <a:cubicBezTo>
                      <a:pt x="1080" y="15"/>
                      <a:pt x="1038" y="1"/>
                      <a:pt x="9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5"/>
              <p:cNvSpPr/>
              <p:nvPr/>
            </p:nvSpPr>
            <p:spPr>
              <a:xfrm>
                <a:off x="3466962" y="2089121"/>
                <a:ext cx="67401" cy="37523"/>
              </a:xfrm>
              <a:custGeom>
                <a:avLst/>
                <a:gdLst/>
                <a:ahLst/>
                <a:cxnLst/>
                <a:rect l="l" t="t" r="r" b="b"/>
                <a:pathLst>
                  <a:path w="3456" h="1924" extrusionOk="0">
                    <a:moveTo>
                      <a:pt x="1749" y="0"/>
                    </a:moveTo>
                    <a:cubicBezTo>
                      <a:pt x="1356" y="0"/>
                      <a:pt x="974" y="48"/>
                      <a:pt x="651" y="283"/>
                    </a:cubicBezTo>
                    <a:cubicBezTo>
                      <a:pt x="248" y="557"/>
                      <a:pt x="0" y="1077"/>
                      <a:pt x="300" y="1506"/>
                    </a:cubicBezTo>
                    <a:cubicBezTo>
                      <a:pt x="506" y="1805"/>
                      <a:pt x="780" y="1924"/>
                      <a:pt x="1081" y="1924"/>
                    </a:cubicBezTo>
                    <a:cubicBezTo>
                      <a:pt x="1917" y="1924"/>
                      <a:pt x="2964" y="1009"/>
                      <a:pt x="3357" y="531"/>
                    </a:cubicBezTo>
                    <a:cubicBezTo>
                      <a:pt x="3456" y="411"/>
                      <a:pt x="3365" y="262"/>
                      <a:pt x="3253" y="262"/>
                    </a:cubicBezTo>
                    <a:cubicBezTo>
                      <a:pt x="3219" y="262"/>
                      <a:pt x="3182" y="276"/>
                      <a:pt x="3148" y="309"/>
                    </a:cubicBezTo>
                    <a:cubicBezTo>
                      <a:pt x="2800" y="647"/>
                      <a:pt x="1907" y="1411"/>
                      <a:pt x="1252" y="1411"/>
                    </a:cubicBezTo>
                    <a:cubicBezTo>
                      <a:pt x="1149" y="1411"/>
                      <a:pt x="1051" y="1393"/>
                      <a:pt x="963" y="1350"/>
                    </a:cubicBezTo>
                    <a:cubicBezTo>
                      <a:pt x="508" y="1142"/>
                      <a:pt x="820" y="817"/>
                      <a:pt x="1054" y="674"/>
                    </a:cubicBezTo>
                    <a:cubicBezTo>
                      <a:pt x="1238" y="565"/>
                      <a:pt x="1450" y="556"/>
                      <a:pt x="1666" y="556"/>
                    </a:cubicBezTo>
                    <a:cubicBezTo>
                      <a:pt x="1709" y="556"/>
                      <a:pt x="1752" y="557"/>
                      <a:pt x="1796" y="557"/>
                    </a:cubicBezTo>
                    <a:cubicBezTo>
                      <a:pt x="1927" y="561"/>
                      <a:pt x="2057" y="567"/>
                      <a:pt x="2185" y="567"/>
                    </a:cubicBezTo>
                    <a:cubicBezTo>
                      <a:pt x="2426" y="567"/>
                      <a:pt x="2664" y="546"/>
                      <a:pt x="2901" y="453"/>
                    </a:cubicBezTo>
                    <a:cubicBezTo>
                      <a:pt x="3100" y="366"/>
                      <a:pt x="3121" y="8"/>
                      <a:pt x="2875" y="8"/>
                    </a:cubicBezTo>
                    <a:cubicBezTo>
                      <a:pt x="2863" y="8"/>
                      <a:pt x="2850" y="8"/>
                      <a:pt x="2836" y="10"/>
                    </a:cubicBezTo>
                    <a:cubicBezTo>
                      <a:pt x="2741" y="19"/>
                      <a:pt x="2644" y="22"/>
                      <a:pt x="2545" y="22"/>
                    </a:cubicBezTo>
                    <a:cubicBezTo>
                      <a:pt x="2285" y="22"/>
                      <a:pt x="2015" y="0"/>
                      <a:pt x="1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5"/>
              <p:cNvSpPr/>
              <p:nvPr/>
            </p:nvSpPr>
            <p:spPr>
              <a:xfrm>
                <a:off x="3454285" y="2151490"/>
                <a:ext cx="52598" cy="44388"/>
              </a:xfrm>
              <a:custGeom>
                <a:avLst/>
                <a:gdLst/>
                <a:ahLst/>
                <a:cxnLst/>
                <a:rect l="l" t="t" r="r" b="b"/>
                <a:pathLst>
                  <a:path w="2697" h="2276" extrusionOk="0">
                    <a:moveTo>
                      <a:pt x="2250" y="403"/>
                    </a:moveTo>
                    <a:cubicBezTo>
                      <a:pt x="2029" y="988"/>
                      <a:pt x="1535" y="1677"/>
                      <a:pt x="872" y="1742"/>
                    </a:cubicBezTo>
                    <a:cubicBezTo>
                      <a:pt x="848" y="1745"/>
                      <a:pt x="826" y="1746"/>
                      <a:pt x="805" y="1746"/>
                    </a:cubicBezTo>
                    <a:cubicBezTo>
                      <a:pt x="481" y="1746"/>
                      <a:pt x="481" y="1470"/>
                      <a:pt x="676" y="1274"/>
                    </a:cubicBezTo>
                    <a:cubicBezTo>
                      <a:pt x="807" y="1131"/>
                      <a:pt x="989" y="1053"/>
                      <a:pt x="1145" y="962"/>
                    </a:cubicBezTo>
                    <a:cubicBezTo>
                      <a:pt x="1509" y="780"/>
                      <a:pt x="1886" y="598"/>
                      <a:pt x="2250" y="403"/>
                    </a:cubicBezTo>
                    <a:close/>
                    <a:moveTo>
                      <a:pt x="2158" y="0"/>
                    </a:moveTo>
                    <a:cubicBezTo>
                      <a:pt x="2125" y="0"/>
                      <a:pt x="2090" y="8"/>
                      <a:pt x="2055" y="25"/>
                    </a:cubicBezTo>
                    <a:cubicBezTo>
                      <a:pt x="1678" y="207"/>
                      <a:pt x="1301" y="390"/>
                      <a:pt x="924" y="585"/>
                    </a:cubicBezTo>
                    <a:cubicBezTo>
                      <a:pt x="676" y="715"/>
                      <a:pt x="429" y="845"/>
                      <a:pt x="260" y="1066"/>
                    </a:cubicBezTo>
                    <a:cubicBezTo>
                      <a:pt x="13" y="1391"/>
                      <a:pt x="0" y="1911"/>
                      <a:pt x="377" y="2172"/>
                    </a:cubicBezTo>
                    <a:cubicBezTo>
                      <a:pt x="485" y="2245"/>
                      <a:pt x="609" y="2276"/>
                      <a:pt x="741" y="2276"/>
                    </a:cubicBezTo>
                    <a:cubicBezTo>
                      <a:pt x="1121" y="2276"/>
                      <a:pt x="1561" y="2023"/>
                      <a:pt x="1821" y="1820"/>
                    </a:cubicBezTo>
                    <a:cubicBezTo>
                      <a:pt x="2263" y="1469"/>
                      <a:pt x="2589" y="962"/>
                      <a:pt x="2667" y="403"/>
                    </a:cubicBezTo>
                    <a:cubicBezTo>
                      <a:pt x="2697" y="252"/>
                      <a:pt x="2587" y="155"/>
                      <a:pt x="2476" y="155"/>
                    </a:cubicBezTo>
                    <a:cubicBezTo>
                      <a:pt x="2443" y="155"/>
                      <a:pt x="2410" y="164"/>
                      <a:pt x="2381" y="181"/>
                    </a:cubicBezTo>
                    <a:cubicBezTo>
                      <a:pt x="2360" y="91"/>
                      <a:pt x="2270"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5"/>
              <p:cNvSpPr/>
              <p:nvPr/>
            </p:nvSpPr>
            <p:spPr>
              <a:xfrm>
                <a:off x="3532919" y="2348446"/>
                <a:ext cx="54822" cy="40156"/>
              </a:xfrm>
              <a:custGeom>
                <a:avLst/>
                <a:gdLst/>
                <a:ahLst/>
                <a:cxnLst/>
                <a:rect l="l" t="t" r="r" b="b"/>
                <a:pathLst>
                  <a:path w="2811" h="2059" extrusionOk="0">
                    <a:moveTo>
                      <a:pt x="469" y="359"/>
                    </a:moveTo>
                    <a:lnTo>
                      <a:pt x="469" y="359"/>
                    </a:lnTo>
                    <a:cubicBezTo>
                      <a:pt x="1223" y="437"/>
                      <a:pt x="1874" y="853"/>
                      <a:pt x="2186" y="1543"/>
                    </a:cubicBezTo>
                    <a:cubicBezTo>
                      <a:pt x="2130" y="1551"/>
                      <a:pt x="2074" y="1556"/>
                      <a:pt x="2020" y="1556"/>
                    </a:cubicBezTo>
                    <a:cubicBezTo>
                      <a:pt x="1347" y="1556"/>
                      <a:pt x="830" y="913"/>
                      <a:pt x="469" y="359"/>
                    </a:cubicBezTo>
                    <a:close/>
                    <a:moveTo>
                      <a:pt x="589" y="0"/>
                    </a:moveTo>
                    <a:cubicBezTo>
                      <a:pt x="445" y="0"/>
                      <a:pt x="301" y="15"/>
                      <a:pt x="157" y="47"/>
                    </a:cubicBezTo>
                    <a:cubicBezTo>
                      <a:pt x="79" y="73"/>
                      <a:pt x="53" y="151"/>
                      <a:pt x="66" y="229"/>
                    </a:cubicBezTo>
                    <a:cubicBezTo>
                      <a:pt x="27" y="268"/>
                      <a:pt x="1" y="320"/>
                      <a:pt x="27" y="398"/>
                    </a:cubicBezTo>
                    <a:cubicBezTo>
                      <a:pt x="244" y="1246"/>
                      <a:pt x="1153" y="2058"/>
                      <a:pt x="2061" y="2058"/>
                    </a:cubicBezTo>
                    <a:cubicBezTo>
                      <a:pt x="2239" y="2058"/>
                      <a:pt x="2417" y="2027"/>
                      <a:pt x="2589" y="1959"/>
                    </a:cubicBezTo>
                    <a:cubicBezTo>
                      <a:pt x="2719" y="1907"/>
                      <a:pt x="2810" y="1790"/>
                      <a:pt x="2771" y="1647"/>
                    </a:cubicBezTo>
                    <a:cubicBezTo>
                      <a:pt x="2488" y="705"/>
                      <a:pt x="1570" y="0"/>
                      <a:pt x="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5"/>
              <p:cNvSpPr/>
              <p:nvPr/>
            </p:nvSpPr>
            <p:spPr>
              <a:xfrm>
                <a:off x="3334286" y="2332493"/>
                <a:ext cx="49907" cy="18196"/>
              </a:xfrm>
              <a:custGeom>
                <a:avLst/>
                <a:gdLst/>
                <a:ahLst/>
                <a:cxnLst/>
                <a:rect l="l" t="t" r="r" b="b"/>
                <a:pathLst>
                  <a:path w="2559" h="933" extrusionOk="0">
                    <a:moveTo>
                      <a:pt x="2383" y="0"/>
                    </a:moveTo>
                    <a:cubicBezTo>
                      <a:pt x="2365" y="0"/>
                      <a:pt x="2346" y="6"/>
                      <a:pt x="2329" y="19"/>
                    </a:cubicBezTo>
                    <a:cubicBezTo>
                      <a:pt x="1665" y="500"/>
                      <a:pt x="1002" y="605"/>
                      <a:pt x="208" y="618"/>
                    </a:cubicBezTo>
                    <a:cubicBezTo>
                      <a:pt x="52" y="618"/>
                      <a:pt x="0" y="878"/>
                      <a:pt x="169" y="904"/>
                    </a:cubicBezTo>
                    <a:cubicBezTo>
                      <a:pt x="292" y="923"/>
                      <a:pt x="416" y="933"/>
                      <a:pt x="539" y="933"/>
                    </a:cubicBezTo>
                    <a:cubicBezTo>
                      <a:pt x="1238" y="933"/>
                      <a:pt x="1930" y="635"/>
                      <a:pt x="2472" y="214"/>
                    </a:cubicBezTo>
                    <a:cubicBezTo>
                      <a:pt x="2558" y="139"/>
                      <a:pt x="2474" y="0"/>
                      <a:pt x="23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5"/>
              <p:cNvSpPr/>
              <p:nvPr/>
            </p:nvSpPr>
            <p:spPr>
              <a:xfrm>
                <a:off x="3314998" y="2346944"/>
                <a:ext cx="58703" cy="23715"/>
              </a:xfrm>
              <a:custGeom>
                <a:avLst/>
                <a:gdLst/>
                <a:ahLst/>
                <a:cxnLst/>
                <a:rect l="l" t="t" r="r" b="b"/>
                <a:pathLst>
                  <a:path w="3010" h="1216" extrusionOk="0">
                    <a:moveTo>
                      <a:pt x="2791" y="1"/>
                    </a:moveTo>
                    <a:cubicBezTo>
                      <a:pt x="2768" y="1"/>
                      <a:pt x="2743" y="7"/>
                      <a:pt x="2719" y="20"/>
                    </a:cubicBezTo>
                    <a:cubicBezTo>
                      <a:pt x="2316" y="215"/>
                      <a:pt x="1939" y="436"/>
                      <a:pt x="1509" y="553"/>
                    </a:cubicBezTo>
                    <a:cubicBezTo>
                      <a:pt x="1106" y="670"/>
                      <a:pt x="703" y="670"/>
                      <a:pt x="287" y="735"/>
                    </a:cubicBezTo>
                    <a:cubicBezTo>
                      <a:pt x="0" y="774"/>
                      <a:pt x="118" y="1177"/>
                      <a:pt x="352" y="1203"/>
                    </a:cubicBezTo>
                    <a:cubicBezTo>
                      <a:pt x="427" y="1211"/>
                      <a:pt x="505" y="1215"/>
                      <a:pt x="584" y="1215"/>
                    </a:cubicBezTo>
                    <a:cubicBezTo>
                      <a:pt x="1399" y="1215"/>
                      <a:pt x="2356" y="799"/>
                      <a:pt x="2901" y="254"/>
                    </a:cubicBezTo>
                    <a:cubicBezTo>
                      <a:pt x="3010" y="145"/>
                      <a:pt x="2910" y="1"/>
                      <a:pt x="2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5"/>
              <p:cNvSpPr/>
              <p:nvPr/>
            </p:nvSpPr>
            <p:spPr>
              <a:xfrm>
                <a:off x="3073986" y="1873385"/>
                <a:ext cx="60887" cy="29137"/>
              </a:xfrm>
              <a:custGeom>
                <a:avLst/>
                <a:gdLst/>
                <a:ahLst/>
                <a:cxnLst/>
                <a:rect l="l" t="t" r="r" b="b"/>
                <a:pathLst>
                  <a:path w="3122" h="1494" extrusionOk="0">
                    <a:moveTo>
                      <a:pt x="2925" y="1"/>
                    </a:moveTo>
                    <a:cubicBezTo>
                      <a:pt x="2918" y="1"/>
                      <a:pt x="2910" y="1"/>
                      <a:pt x="2902" y="2"/>
                    </a:cubicBezTo>
                    <a:cubicBezTo>
                      <a:pt x="1913" y="93"/>
                      <a:pt x="846" y="445"/>
                      <a:pt x="118" y="1160"/>
                    </a:cubicBezTo>
                    <a:cubicBezTo>
                      <a:pt x="1" y="1288"/>
                      <a:pt x="110" y="1493"/>
                      <a:pt x="253" y="1493"/>
                    </a:cubicBezTo>
                    <a:cubicBezTo>
                      <a:pt x="285" y="1493"/>
                      <a:pt x="319" y="1483"/>
                      <a:pt x="352" y="1459"/>
                    </a:cubicBezTo>
                    <a:cubicBezTo>
                      <a:pt x="1158" y="887"/>
                      <a:pt x="1913" y="458"/>
                      <a:pt x="2902" y="340"/>
                    </a:cubicBezTo>
                    <a:cubicBezTo>
                      <a:pt x="3102" y="315"/>
                      <a:pt x="3121" y="1"/>
                      <a:pt x="2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5"/>
              <p:cNvSpPr/>
              <p:nvPr/>
            </p:nvSpPr>
            <p:spPr>
              <a:xfrm>
                <a:off x="3073947" y="1893277"/>
                <a:ext cx="41072" cy="27382"/>
              </a:xfrm>
              <a:custGeom>
                <a:avLst/>
                <a:gdLst/>
                <a:ahLst/>
                <a:cxnLst/>
                <a:rect l="l" t="t" r="r" b="b"/>
                <a:pathLst>
                  <a:path w="2106" h="1404" extrusionOk="0">
                    <a:moveTo>
                      <a:pt x="1923" y="1"/>
                    </a:moveTo>
                    <a:cubicBezTo>
                      <a:pt x="1907" y="1"/>
                      <a:pt x="1892" y="4"/>
                      <a:pt x="1876" y="10"/>
                    </a:cubicBezTo>
                    <a:cubicBezTo>
                      <a:pt x="1264" y="270"/>
                      <a:pt x="588" y="621"/>
                      <a:pt x="133" y="1116"/>
                    </a:cubicBezTo>
                    <a:cubicBezTo>
                      <a:pt x="1" y="1248"/>
                      <a:pt x="115" y="1403"/>
                      <a:pt x="258" y="1403"/>
                    </a:cubicBezTo>
                    <a:cubicBezTo>
                      <a:pt x="298" y="1403"/>
                      <a:pt x="340" y="1391"/>
                      <a:pt x="380" y="1363"/>
                    </a:cubicBezTo>
                    <a:cubicBezTo>
                      <a:pt x="913" y="946"/>
                      <a:pt x="1382" y="517"/>
                      <a:pt x="1980" y="205"/>
                    </a:cubicBezTo>
                    <a:cubicBezTo>
                      <a:pt x="2106" y="148"/>
                      <a:pt x="2031" y="1"/>
                      <a:pt x="19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5"/>
              <p:cNvSpPr/>
              <p:nvPr/>
            </p:nvSpPr>
            <p:spPr>
              <a:xfrm>
                <a:off x="3319562" y="1975675"/>
                <a:ext cx="34012" cy="25704"/>
              </a:xfrm>
              <a:custGeom>
                <a:avLst/>
                <a:gdLst/>
                <a:ahLst/>
                <a:cxnLst/>
                <a:rect l="l" t="t" r="r" b="b"/>
                <a:pathLst>
                  <a:path w="1744" h="1318" extrusionOk="0">
                    <a:moveTo>
                      <a:pt x="1563" y="1"/>
                    </a:moveTo>
                    <a:cubicBezTo>
                      <a:pt x="1517" y="1"/>
                      <a:pt x="1471" y="24"/>
                      <a:pt x="1445" y="78"/>
                    </a:cubicBezTo>
                    <a:cubicBezTo>
                      <a:pt x="1301" y="312"/>
                      <a:pt x="1145" y="520"/>
                      <a:pt x="911" y="676"/>
                    </a:cubicBezTo>
                    <a:cubicBezTo>
                      <a:pt x="690" y="832"/>
                      <a:pt x="443" y="845"/>
                      <a:pt x="196" y="936"/>
                    </a:cubicBezTo>
                    <a:cubicBezTo>
                      <a:pt x="40" y="988"/>
                      <a:pt x="1" y="1248"/>
                      <a:pt x="196" y="1300"/>
                    </a:cubicBezTo>
                    <a:cubicBezTo>
                      <a:pt x="253" y="1312"/>
                      <a:pt x="310" y="1317"/>
                      <a:pt x="368" y="1317"/>
                    </a:cubicBezTo>
                    <a:cubicBezTo>
                      <a:pt x="967" y="1317"/>
                      <a:pt x="1575" y="729"/>
                      <a:pt x="1718" y="195"/>
                    </a:cubicBezTo>
                    <a:cubicBezTo>
                      <a:pt x="1743" y="84"/>
                      <a:pt x="1652" y="1"/>
                      <a:pt x="1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5"/>
              <p:cNvSpPr/>
              <p:nvPr/>
            </p:nvSpPr>
            <p:spPr>
              <a:xfrm>
                <a:off x="3323189" y="1994476"/>
                <a:ext cx="31906" cy="25607"/>
              </a:xfrm>
              <a:custGeom>
                <a:avLst/>
                <a:gdLst/>
                <a:ahLst/>
                <a:cxnLst/>
                <a:rect l="l" t="t" r="r" b="b"/>
                <a:pathLst>
                  <a:path w="1636" h="1313" extrusionOk="0">
                    <a:moveTo>
                      <a:pt x="1437" y="0"/>
                    </a:moveTo>
                    <a:cubicBezTo>
                      <a:pt x="1368" y="0"/>
                      <a:pt x="1295" y="37"/>
                      <a:pt x="1259" y="115"/>
                    </a:cubicBezTo>
                    <a:cubicBezTo>
                      <a:pt x="1089" y="571"/>
                      <a:pt x="699" y="818"/>
                      <a:pt x="244" y="883"/>
                    </a:cubicBezTo>
                    <a:cubicBezTo>
                      <a:pt x="1" y="921"/>
                      <a:pt x="60" y="1312"/>
                      <a:pt x="285" y="1312"/>
                    </a:cubicBezTo>
                    <a:cubicBezTo>
                      <a:pt x="289" y="1312"/>
                      <a:pt x="292" y="1312"/>
                      <a:pt x="296" y="1312"/>
                    </a:cubicBezTo>
                    <a:cubicBezTo>
                      <a:pt x="907" y="1273"/>
                      <a:pt x="1454" y="805"/>
                      <a:pt x="1597" y="219"/>
                    </a:cubicBezTo>
                    <a:cubicBezTo>
                      <a:pt x="1636" y="80"/>
                      <a:pt x="1540" y="0"/>
                      <a:pt x="14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5"/>
              <p:cNvSpPr/>
              <p:nvPr/>
            </p:nvSpPr>
            <p:spPr>
              <a:xfrm>
                <a:off x="3598955" y="2089043"/>
                <a:ext cx="40331" cy="33193"/>
              </a:xfrm>
              <a:custGeom>
                <a:avLst/>
                <a:gdLst/>
                <a:ahLst/>
                <a:cxnLst/>
                <a:rect l="l" t="t" r="r" b="b"/>
                <a:pathLst>
                  <a:path w="2068" h="1702" extrusionOk="0">
                    <a:moveTo>
                      <a:pt x="193" y="1"/>
                    </a:moveTo>
                    <a:cubicBezTo>
                      <a:pt x="34" y="1"/>
                      <a:pt x="1" y="262"/>
                      <a:pt x="166" y="287"/>
                    </a:cubicBezTo>
                    <a:cubicBezTo>
                      <a:pt x="933" y="418"/>
                      <a:pt x="1545" y="886"/>
                      <a:pt x="1818" y="1627"/>
                    </a:cubicBezTo>
                    <a:cubicBezTo>
                      <a:pt x="1838" y="1679"/>
                      <a:pt x="1884" y="1702"/>
                      <a:pt x="1929" y="1702"/>
                    </a:cubicBezTo>
                    <a:cubicBezTo>
                      <a:pt x="1998" y="1702"/>
                      <a:pt x="2068" y="1649"/>
                      <a:pt x="2052" y="1562"/>
                    </a:cubicBezTo>
                    <a:cubicBezTo>
                      <a:pt x="1844" y="704"/>
                      <a:pt x="1063" y="66"/>
                      <a:pt x="205" y="1"/>
                    </a:cubicBezTo>
                    <a:cubicBezTo>
                      <a:pt x="201" y="1"/>
                      <a:pt x="197" y="1"/>
                      <a:pt x="1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5"/>
              <p:cNvSpPr/>
              <p:nvPr/>
            </p:nvSpPr>
            <p:spPr>
              <a:xfrm>
                <a:off x="3579628" y="2085435"/>
                <a:ext cx="43296" cy="32667"/>
              </a:xfrm>
              <a:custGeom>
                <a:avLst/>
                <a:gdLst/>
                <a:ahLst/>
                <a:cxnLst/>
                <a:rect l="l" t="t" r="r" b="b"/>
                <a:pathLst>
                  <a:path w="2220" h="1675" extrusionOk="0">
                    <a:moveTo>
                      <a:pt x="252" y="1"/>
                    </a:moveTo>
                    <a:cubicBezTo>
                      <a:pt x="119" y="1"/>
                      <a:pt x="1" y="196"/>
                      <a:pt x="129" y="303"/>
                    </a:cubicBezTo>
                    <a:cubicBezTo>
                      <a:pt x="728" y="772"/>
                      <a:pt x="1352" y="1214"/>
                      <a:pt x="1976" y="1656"/>
                    </a:cubicBezTo>
                    <a:cubicBezTo>
                      <a:pt x="1995" y="1669"/>
                      <a:pt x="2015" y="1674"/>
                      <a:pt x="2034" y="1674"/>
                    </a:cubicBezTo>
                    <a:cubicBezTo>
                      <a:pt x="2133" y="1674"/>
                      <a:pt x="2220" y="1524"/>
                      <a:pt x="2132" y="1448"/>
                    </a:cubicBezTo>
                    <a:cubicBezTo>
                      <a:pt x="1547" y="967"/>
                      <a:pt x="949" y="472"/>
                      <a:pt x="337" y="30"/>
                    </a:cubicBezTo>
                    <a:cubicBezTo>
                      <a:pt x="310" y="10"/>
                      <a:pt x="281" y="1"/>
                      <a:pt x="2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5"/>
              <p:cNvSpPr/>
              <p:nvPr/>
            </p:nvSpPr>
            <p:spPr>
              <a:xfrm>
                <a:off x="3102753" y="2150476"/>
                <a:ext cx="39941" cy="39317"/>
              </a:xfrm>
              <a:custGeom>
                <a:avLst/>
                <a:gdLst/>
                <a:ahLst/>
                <a:cxnLst/>
                <a:rect l="l" t="t" r="r" b="b"/>
                <a:pathLst>
                  <a:path w="2048" h="2016" extrusionOk="0">
                    <a:moveTo>
                      <a:pt x="1880" y="0"/>
                    </a:moveTo>
                    <a:cubicBezTo>
                      <a:pt x="1863" y="0"/>
                      <a:pt x="1846" y="4"/>
                      <a:pt x="1830" y="12"/>
                    </a:cubicBezTo>
                    <a:cubicBezTo>
                      <a:pt x="1127" y="376"/>
                      <a:pt x="464" y="1053"/>
                      <a:pt x="74" y="1755"/>
                    </a:cubicBezTo>
                    <a:cubicBezTo>
                      <a:pt x="1" y="1892"/>
                      <a:pt x="119" y="2015"/>
                      <a:pt x="241" y="2015"/>
                    </a:cubicBezTo>
                    <a:cubicBezTo>
                      <a:pt x="293" y="2015"/>
                      <a:pt x="347" y="1992"/>
                      <a:pt x="386" y="1937"/>
                    </a:cubicBezTo>
                    <a:cubicBezTo>
                      <a:pt x="828" y="1235"/>
                      <a:pt x="1335" y="702"/>
                      <a:pt x="1960" y="181"/>
                    </a:cubicBezTo>
                    <a:cubicBezTo>
                      <a:pt x="2047" y="105"/>
                      <a:pt x="1969" y="0"/>
                      <a:pt x="18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5"/>
              <p:cNvSpPr/>
              <p:nvPr/>
            </p:nvSpPr>
            <p:spPr>
              <a:xfrm>
                <a:off x="3073362" y="2161437"/>
                <a:ext cx="34812" cy="34266"/>
              </a:xfrm>
              <a:custGeom>
                <a:avLst/>
                <a:gdLst/>
                <a:ahLst/>
                <a:cxnLst/>
                <a:rect l="l" t="t" r="r" b="b"/>
                <a:pathLst>
                  <a:path w="1785" h="1757" extrusionOk="0">
                    <a:moveTo>
                      <a:pt x="1570" y="1"/>
                    </a:moveTo>
                    <a:cubicBezTo>
                      <a:pt x="1535" y="1"/>
                      <a:pt x="1497" y="15"/>
                      <a:pt x="1464" y="49"/>
                    </a:cubicBezTo>
                    <a:cubicBezTo>
                      <a:pt x="1021" y="491"/>
                      <a:pt x="566" y="933"/>
                      <a:pt x="150" y="1388"/>
                    </a:cubicBezTo>
                    <a:cubicBezTo>
                      <a:pt x="0" y="1538"/>
                      <a:pt x="141" y="1756"/>
                      <a:pt x="303" y="1756"/>
                    </a:cubicBezTo>
                    <a:cubicBezTo>
                      <a:pt x="352" y="1756"/>
                      <a:pt x="403" y="1736"/>
                      <a:pt x="449" y="1688"/>
                    </a:cubicBezTo>
                    <a:cubicBezTo>
                      <a:pt x="865" y="1219"/>
                      <a:pt x="1268" y="738"/>
                      <a:pt x="1685" y="270"/>
                    </a:cubicBezTo>
                    <a:cubicBezTo>
                      <a:pt x="1784" y="150"/>
                      <a:pt x="1686" y="1"/>
                      <a:pt x="15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5"/>
              <p:cNvSpPr/>
              <p:nvPr/>
            </p:nvSpPr>
            <p:spPr>
              <a:xfrm>
                <a:off x="2791376" y="2279544"/>
                <a:ext cx="29195" cy="37991"/>
              </a:xfrm>
              <a:custGeom>
                <a:avLst/>
                <a:gdLst/>
                <a:ahLst/>
                <a:cxnLst/>
                <a:rect l="l" t="t" r="r" b="b"/>
                <a:pathLst>
                  <a:path w="1497" h="1948" extrusionOk="0">
                    <a:moveTo>
                      <a:pt x="382" y="1"/>
                    </a:moveTo>
                    <a:cubicBezTo>
                      <a:pt x="299" y="1"/>
                      <a:pt x="215" y="46"/>
                      <a:pt x="196" y="133"/>
                    </a:cubicBezTo>
                    <a:cubicBezTo>
                      <a:pt x="0" y="835"/>
                      <a:pt x="599" y="1654"/>
                      <a:pt x="1197" y="1928"/>
                    </a:cubicBezTo>
                    <a:cubicBezTo>
                      <a:pt x="1225" y="1941"/>
                      <a:pt x="1251" y="1947"/>
                      <a:pt x="1276" y="1947"/>
                    </a:cubicBezTo>
                    <a:cubicBezTo>
                      <a:pt x="1415" y="1947"/>
                      <a:pt x="1497" y="1756"/>
                      <a:pt x="1353" y="1667"/>
                    </a:cubicBezTo>
                    <a:cubicBezTo>
                      <a:pt x="1093" y="1485"/>
                      <a:pt x="885" y="1264"/>
                      <a:pt x="742" y="978"/>
                    </a:cubicBezTo>
                    <a:cubicBezTo>
                      <a:pt x="612" y="705"/>
                      <a:pt x="612" y="432"/>
                      <a:pt x="560" y="133"/>
                    </a:cubicBezTo>
                    <a:cubicBezTo>
                      <a:pt x="541" y="43"/>
                      <a:pt x="462" y="1"/>
                      <a:pt x="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5"/>
              <p:cNvSpPr/>
              <p:nvPr/>
            </p:nvSpPr>
            <p:spPr>
              <a:xfrm>
                <a:off x="2805574" y="2262947"/>
                <a:ext cx="22213" cy="32569"/>
              </a:xfrm>
              <a:custGeom>
                <a:avLst/>
                <a:gdLst/>
                <a:ahLst/>
                <a:cxnLst/>
                <a:rect l="l" t="t" r="r" b="b"/>
                <a:pathLst>
                  <a:path w="1139" h="1670" extrusionOk="0">
                    <a:moveTo>
                      <a:pt x="236" y="0"/>
                    </a:moveTo>
                    <a:cubicBezTo>
                      <a:pt x="138" y="0"/>
                      <a:pt x="34" y="72"/>
                      <a:pt x="27" y="190"/>
                    </a:cubicBezTo>
                    <a:cubicBezTo>
                      <a:pt x="1" y="762"/>
                      <a:pt x="404" y="1348"/>
                      <a:pt x="859" y="1647"/>
                    </a:cubicBezTo>
                    <a:cubicBezTo>
                      <a:pt x="884" y="1663"/>
                      <a:pt x="909" y="1669"/>
                      <a:pt x="933" y="1669"/>
                    </a:cubicBezTo>
                    <a:cubicBezTo>
                      <a:pt x="1048" y="1669"/>
                      <a:pt x="1139" y="1510"/>
                      <a:pt x="1042" y="1413"/>
                    </a:cubicBezTo>
                    <a:cubicBezTo>
                      <a:pt x="859" y="1257"/>
                      <a:pt x="690" y="1062"/>
                      <a:pt x="586" y="840"/>
                    </a:cubicBezTo>
                    <a:cubicBezTo>
                      <a:pt x="469" y="619"/>
                      <a:pt x="456" y="385"/>
                      <a:pt x="404" y="138"/>
                    </a:cubicBezTo>
                    <a:cubicBezTo>
                      <a:pt x="382" y="42"/>
                      <a:pt x="310" y="0"/>
                      <a:pt x="2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5"/>
              <p:cNvSpPr/>
              <p:nvPr/>
            </p:nvSpPr>
            <p:spPr>
              <a:xfrm>
                <a:off x="2956523" y="2455554"/>
                <a:ext cx="39356" cy="60399"/>
              </a:xfrm>
              <a:custGeom>
                <a:avLst/>
                <a:gdLst/>
                <a:ahLst/>
                <a:cxnLst/>
                <a:rect l="l" t="t" r="r" b="b"/>
                <a:pathLst>
                  <a:path w="2018" h="3097" extrusionOk="0">
                    <a:moveTo>
                      <a:pt x="1380" y="643"/>
                    </a:moveTo>
                    <a:cubicBezTo>
                      <a:pt x="1471" y="929"/>
                      <a:pt x="1497" y="1228"/>
                      <a:pt x="1432" y="1527"/>
                    </a:cubicBezTo>
                    <a:cubicBezTo>
                      <a:pt x="1381" y="1820"/>
                      <a:pt x="1167" y="2451"/>
                      <a:pt x="803" y="2451"/>
                    </a:cubicBezTo>
                    <a:cubicBezTo>
                      <a:pt x="796" y="2451"/>
                      <a:pt x="789" y="2451"/>
                      <a:pt x="781" y="2451"/>
                    </a:cubicBezTo>
                    <a:cubicBezTo>
                      <a:pt x="521" y="2438"/>
                      <a:pt x="534" y="2230"/>
                      <a:pt x="547" y="1982"/>
                    </a:cubicBezTo>
                    <a:cubicBezTo>
                      <a:pt x="547" y="1748"/>
                      <a:pt x="599" y="1527"/>
                      <a:pt x="703" y="1319"/>
                    </a:cubicBezTo>
                    <a:cubicBezTo>
                      <a:pt x="859" y="994"/>
                      <a:pt x="1107" y="812"/>
                      <a:pt x="1380" y="643"/>
                    </a:cubicBezTo>
                    <a:close/>
                    <a:moveTo>
                      <a:pt x="1402" y="1"/>
                    </a:moveTo>
                    <a:cubicBezTo>
                      <a:pt x="1307" y="1"/>
                      <a:pt x="1218" y="110"/>
                      <a:pt x="1237" y="213"/>
                    </a:cubicBezTo>
                    <a:cubicBezTo>
                      <a:pt x="651" y="395"/>
                      <a:pt x="235" y="1007"/>
                      <a:pt x="105" y="1579"/>
                    </a:cubicBezTo>
                    <a:cubicBezTo>
                      <a:pt x="1" y="2034"/>
                      <a:pt x="14" y="2932"/>
                      <a:pt x="573" y="3075"/>
                    </a:cubicBezTo>
                    <a:cubicBezTo>
                      <a:pt x="627" y="3089"/>
                      <a:pt x="679" y="3096"/>
                      <a:pt x="731" y="3096"/>
                    </a:cubicBezTo>
                    <a:cubicBezTo>
                      <a:pt x="1291" y="3096"/>
                      <a:pt x="1717" y="2305"/>
                      <a:pt x="1848" y="1852"/>
                    </a:cubicBezTo>
                    <a:cubicBezTo>
                      <a:pt x="2017" y="1228"/>
                      <a:pt x="1913" y="578"/>
                      <a:pt x="1510" y="57"/>
                    </a:cubicBezTo>
                    <a:cubicBezTo>
                      <a:pt x="1477" y="17"/>
                      <a:pt x="1439" y="1"/>
                      <a:pt x="14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5"/>
              <p:cNvSpPr/>
              <p:nvPr/>
            </p:nvSpPr>
            <p:spPr>
              <a:xfrm>
                <a:off x="3003290" y="2431020"/>
                <a:ext cx="60575" cy="51331"/>
              </a:xfrm>
              <a:custGeom>
                <a:avLst/>
                <a:gdLst/>
                <a:ahLst/>
                <a:cxnLst/>
                <a:rect l="l" t="t" r="r" b="b"/>
                <a:pathLst>
                  <a:path w="3106" h="2632" extrusionOk="0">
                    <a:moveTo>
                      <a:pt x="712" y="496"/>
                    </a:moveTo>
                    <a:cubicBezTo>
                      <a:pt x="907" y="574"/>
                      <a:pt x="1102" y="665"/>
                      <a:pt x="1271" y="782"/>
                    </a:cubicBezTo>
                    <a:cubicBezTo>
                      <a:pt x="1557" y="964"/>
                      <a:pt x="2026" y="1328"/>
                      <a:pt x="2143" y="1666"/>
                    </a:cubicBezTo>
                    <a:cubicBezTo>
                      <a:pt x="2228" y="1949"/>
                      <a:pt x="2128" y="2068"/>
                      <a:pt x="1953" y="2068"/>
                    </a:cubicBezTo>
                    <a:cubicBezTo>
                      <a:pt x="1862" y="2068"/>
                      <a:pt x="1751" y="2036"/>
                      <a:pt x="1635" y="1979"/>
                    </a:cubicBezTo>
                    <a:cubicBezTo>
                      <a:pt x="1414" y="1862"/>
                      <a:pt x="1232" y="1679"/>
                      <a:pt x="1102" y="1458"/>
                    </a:cubicBezTo>
                    <a:cubicBezTo>
                      <a:pt x="920" y="1159"/>
                      <a:pt x="829" y="821"/>
                      <a:pt x="712" y="496"/>
                    </a:cubicBezTo>
                    <a:close/>
                    <a:moveTo>
                      <a:pt x="219" y="1"/>
                    </a:moveTo>
                    <a:cubicBezTo>
                      <a:pt x="34" y="1"/>
                      <a:pt x="0" y="301"/>
                      <a:pt x="191" y="340"/>
                    </a:cubicBezTo>
                    <a:cubicBezTo>
                      <a:pt x="191" y="340"/>
                      <a:pt x="204" y="353"/>
                      <a:pt x="204" y="353"/>
                    </a:cubicBezTo>
                    <a:cubicBezTo>
                      <a:pt x="204" y="366"/>
                      <a:pt x="204" y="379"/>
                      <a:pt x="204" y="392"/>
                    </a:cubicBezTo>
                    <a:cubicBezTo>
                      <a:pt x="283" y="1068"/>
                      <a:pt x="582" y="1836"/>
                      <a:pt x="1141" y="2265"/>
                    </a:cubicBezTo>
                    <a:cubicBezTo>
                      <a:pt x="1372" y="2457"/>
                      <a:pt x="1766" y="2631"/>
                      <a:pt x="2125" y="2631"/>
                    </a:cubicBezTo>
                    <a:cubicBezTo>
                      <a:pt x="2374" y="2631"/>
                      <a:pt x="2605" y="2548"/>
                      <a:pt x="2754" y="2330"/>
                    </a:cubicBezTo>
                    <a:cubicBezTo>
                      <a:pt x="3105" y="1797"/>
                      <a:pt x="2377" y="1055"/>
                      <a:pt x="2000" y="743"/>
                    </a:cubicBezTo>
                    <a:cubicBezTo>
                      <a:pt x="1492" y="314"/>
                      <a:pt x="894" y="66"/>
                      <a:pt x="231" y="1"/>
                    </a:cubicBezTo>
                    <a:cubicBezTo>
                      <a:pt x="227" y="1"/>
                      <a:pt x="223" y="1"/>
                      <a:pt x="2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5"/>
              <p:cNvSpPr/>
              <p:nvPr/>
            </p:nvSpPr>
            <p:spPr>
              <a:xfrm>
                <a:off x="2943203" y="2504096"/>
                <a:ext cx="21394" cy="31965"/>
              </a:xfrm>
              <a:custGeom>
                <a:avLst/>
                <a:gdLst/>
                <a:ahLst/>
                <a:cxnLst/>
                <a:rect l="l" t="t" r="r" b="b"/>
                <a:pathLst>
                  <a:path w="1097" h="1639" extrusionOk="0">
                    <a:moveTo>
                      <a:pt x="186" y="0"/>
                    </a:moveTo>
                    <a:cubicBezTo>
                      <a:pt x="95" y="0"/>
                      <a:pt x="0" y="61"/>
                      <a:pt x="7" y="170"/>
                    </a:cubicBezTo>
                    <a:cubicBezTo>
                      <a:pt x="46" y="729"/>
                      <a:pt x="372" y="1250"/>
                      <a:pt x="801" y="1601"/>
                    </a:cubicBezTo>
                    <a:cubicBezTo>
                      <a:pt x="830" y="1627"/>
                      <a:pt x="863" y="1638"/>
                      <a:pt x="894" y="1638"/>
                    </a:cubicBezTo>
                    <a:cubicBezTo>
                      <a:pt x="1002" y="1638"/>
                      <a:pt x="1097" y="1506"/>
                      <a:pt x="996" y="1406"/>
                    </a:cubicBezTo>
                    <a:cubicBezTo>
                      <a:pt x="606" y="1054"/>
                      <a:pt x="450" y="625"/>
                      <a:pt x="346" y="118"/>
                    </a:cubicBezTo>
                    <a:cubicBezTo>
                      <a:pt x="328" y="38"/>
                      <a:pt x="258" y="0"/>
                      <a:pt x="1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5"/>
              <p:cNvSpPr/>
              <p:nvPr/>
            </p:nvSpPr>
            <p:spPr>
              <a:xfrm>
                <a:off x="2917011" y="2511292"/>
                <a:ext cx="31575" cy="26094"/>
              </a:xfrm>
              <a:custGeom>
                <a:avLst/>
                <a:gdLst/>
                <a:ahLst/>
                <a:cxnLst/>
                <a:rect l="l" t="t" r="r" b="b"/>
                <a:pathLst>
                  <a:path w="1619" h="1338" extrusionOk="0">
                    <a:moveTo>
                      <a:pt x="278" y="1"/>
                    </a:moveTo>
                    <a:cubicBezTo>
                      <a:pt x="137" y="1"/>
                      <a:pt x="1" y="194"/>
                      <a:pt x="141" y="334"/>
                    </a:cubicBezTo>
                    <a:cubicBezTo>
                      <a:pt x="492" y="698"/>
                      <a:pt x="908" y="1089"/>
                      <a:pt x="1363" y="1323"/>
                    </a:cubicBezTo>
                    <a:cubicBezTo>
                      <a:pt x="1383" y="1333"/>
                      <a:pt x="1404" y="1337"/>
                      <a:pt x="1423" y="1337"/>
                    </a:cubicBezTo>
                    <a:cubicBezTo>
                      <a:pt x="1531" y="1337"/>
                      <a:pt x="1619" y="1203"/>
                      <a:pt x="1520" y="1115"/>
                    </a:cubicBezTo>
                    <a:cubicBezTo>
                      <a:pt x="1142" y="763"/>
                      <a:pt x="752" y="451"/>
                      <a:pt x="401" y="61"/>
                    </a:cubicBezTo>
                    <a:cubicBezTo>
                      <a:pt x="365" y="19"/>
                      <a:pt x="321" y="1"/>
                      <a:pt x="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5"/>
              <p:cNvSpPr/>
              <p:nvPr/>
            </p:nvSpPr>
            <p:spPr>
              <a:xfrm>
                <a:off x="3320440" y="2631934"/>
                <a:ext cx="42067" cy="14919"/>
              </a:xfrm>
              <a:custGeom>
                <a:avLst/>
                <a:gdLst/>
                <a:ahLst/>
                <a:cxnLst/>
                <a:rect l="l" t="t" r="r" b="b"/>
                <a:pathLst>
                  <a:path w="2157" h="765" extrusionOk="0">
                    <a:moveTo>
                      <a:pt x="191" y="1"/>
                    </a:moveTo>
                    <a:cubicBezTo>
                      <a:pt x="81" y="1"/>
                      <a:pt x="1" y="166"/>
                      <a:pt x="86" y="262"/>
                    </a:cubicBezTo>
                    <a:cubicBezTo>
                      <a:pt x="391" y="610"/>
                      <a:pt x="863" y="764"/>
                      <a:pt x="1331" y="764"/>
                    </a:cubicBezTo>
                    <a:cubicBezTo>
                      <a:pt x="1580" y="764"/>
                      <a:pt x="1829" y="721"/>
                      <a:pt x="2050" y="639"/>
                    </a:cubicBezTo>
                    <a:cubicBezTo>
                      <a:pt x="2157" y="592"/>
                      <a:pt x="2134" y="426"/>
                      <a:pt x="2031" y="426"/>
                    </a:cubicBezTo>
                    <a:cubicBezTo>
                      <a:pt x="2021" y="426"/>
                      <a:pt x="2010" y="428"/>
                      <a:pt x="1998" y="431"/>
                    </a:cubicBezTo>
                    <a:cubicBezTo>
                      <a:pt x="1820" y="486"/>
                      <a:pt x="1652" y="511"/>
                      <a:pt x="1493" y="511"/>
                    </a:cubicBezTo>
                    <a:cubicBezTo>
                      <a:pt x="1046" y="511"/>
                      <a:pt x="661" y="315"/>
                      <a:pt x="268" y="28"/>
                    </a:cubicBezTo>
                    <a:cubicBezTo>
                      <a:pt x="242" y="9"/>
                      <a:pt x="216" y="1"/>
                      <a:pt x="1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5"/>
              <p:cNvSpPr/>
              <p:nvPr/>
            </p:nvSpPr>
            <p:spPr>
              <a:xfrm>
                <a:off x="3307373" y="2622261"/>
                <a:ext cx="43666" cy="9127"/>
              </a:xfrm>
              <a:custGeom>
                <a:avLst/>
                <a:gdLst/>
                <a:ahLst/>
                <a:cxnLst/>
                <a:rect l="l" t="t" r="r" b="b"/>
                <a:pathLst>
                  <a:path w="2239" h="468" extrusionOk="0">
                    <a:moveTo>
                      <a:pt x="277" y="0"/>
                    </a:moveTo>
                    <a:cubicBezTo>
                      <a:pt x="82" y="0"/>
                      <a:pt x="1" y="293"/>
                      <a:pt x="209" y="342"/>
                    </a:cubicBezTo>
                    <a:cubicBezTo>
                      <a:pt x="553" y="424"/>
                      <a:pt x="931" y="468"/>
                      <a:pt x="1304" y="468"/>
                    </a:cubicBezTo>
                    <a:cubicBezTo>
                      <a:pt x="1580" y="468"/>
                      <a:pt x="1854" y="444"/>
                      <a:pt x="2109" y="394"/>
                    </a:cubicBezTo>
                    <a:cubicBezTo>
                      <a:pt x="2239" y="368"/>
                      <a:pt x="2200" y="173"/>
                      <a:pt x="2083" y="160"/>
                    </a:cubicBezTo>
                    <a:cubicBezTo>
                      <a:pt x="1471" y="147"/>
                      <a:pt x="912" y="95"/>
                      <a:pt x="313" y="4"/>
                    </a:cubicBezTo>
                    <a:cubicBezTo>
                      <a:pt x="301" y="1"/>
                      <a:pt x="289" y="0"/>
                      <a:pt x="2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5"/>
              <p:cNvSpPr/>
              <p:nvPr/>
            </p:nvSpPr>
            <p:spPr>
              <a:xfrm>
                <a:off x="3108876" y="2699218"/>
                <a:ext cx="69078" cy="29273"/>
              </a:xfrm>
              <a:custGeom>
                <a:avLst/>
                <a:gdLst/>
                <a:ahLst/>
                <a:cxnLst/>
                <a:rect l="l" t="t" r="r" b="b"/>
                <a:pathLst>
                  <a:path w="3542" h="1501" extrusionOk="0">
                    <a:moveTo>
                      <a:pt x="264" y="1"/>
                    </a:moveTo>
                    <a:cubicBezTo>
                      <a:pt x="77" y="1"/>
                      <a:pt x="1" y="284"/>
                      <a:pt x="176" y="389"/>
                    </a:cubicBezTo>
                    <a:cubicBezTo>
                      <a:pt x="1086" y="923"/>
                      <a:pt x="2218" y="1248"/>
                      <a:pt x="3246" y="1495"/>
                    </a:cubicBezTo>
                    <a:cubicBezTo>
                      <a:pt x="3262" y="1499"/>
                      <a:pt x="3278" y="1501"/>
                      <a:pt x="3292" y="1501"/>
                    </a:cubicBezTo>
                    <a:cubicBezTo>
                      <a:pt x="3479" y="1501"/>
                      <a:pt x="3542" y="1217"/>
                      <a:pt x="3337" y="1157"/>
                    </a:cubicBezTo>
                    <a:cubicBezTo>
                      <a:pt x="2309" y="819"/>
                      <a:pt x="1347" y="350"/>
                      <a:pt x="332" y="12"/>
                    </a:cubicBezTo>
                    <a:cubicBezTo>
                      <a:pt x="308" y="4"/>
                      <a:pt x="286" y="1"/>
                      <a:pt x="2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5"/>
              <p:cNvSpPr/>
              <p:nvPr/>
            </p:nvSpPr>
            <p:spPr>
              <a:xfrm>
                <a:off x="3103806" y="2686112"/>
                <a:ext cx="56986" cy="20029"/>
              </a:xfrm>
              <a:custGeom>
                <a:avLst/>
                <a:gdLst/>
                <a:ahLst/>
                <a:cxnLst/>
                <a:rect l="l" t="t" r="r" b="b"/>
                <a:pathLst>
                  <a:path w="2922" h="1027" extrusionOk="0">
                    <a:moveTo>
                      <a:pt x="276" y="0"/>
                    </a:moveTo>
                    <a:cubicBezTo>
                      <a:pt x="70" y="0"/>
                      <a:pt x="0" y="325"/>
                      <a:pt x="228" y="385"/>
                    </a:cubicBezTo>
                    <a:cubicBezTo>
                      <a:pt x="1034" y="632"/>
                      <a:pt x="1854" y="814"/>
                      <a:pt x="2673" y="1022"/>
                    </a:cubicBezTo>
                    <a:cubicBezTo>
                      <a:pt x="2686" y="1025"/>
                      <a:pt x="2699" y="1026"/>
                      <a:pt x="2710" y="1026"/>
                    </a:cubicBezTo>
                    <a:cubicBezTo>
                      <a:pt x="2876" y="1026"/>
                      <a:pt x="2921" y="784"/>
                      <a:pt x="2751" y="723"/>
                    </a:cubicBezTo>
                    <a:cubicBezTo>
                      <a:pt x="1945" y="476"/>
                      <a:pt x="1151" y="203"/>
                      <a:pt x="332" y="8"/>
                    </a:cubicBezTo>
                    <a:cubicBezTo>
                      <a:pt x="312" y="3"/>
                      <a:pt x="294" y="0"/>
                      <a:pt x="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86"/>
        <p:cNvGrpSpPr/>
        <p:nvPr/>
      </p:nvGrpSpPr>
      <p:grpSpPr>
        <a:xfrm>
          <a:off x="0" y="0"/>
          <a:ext cx="0" cy="0"/>
          <a:chOff x="0" y="0"/>
          <a:chExt cx="0" cy="0"/>
        </a:xfrm>
      </p:grpSpPr>
      <p:sp>
        <p:nvSpPr>
          <p:cNvPr id="287" name="Google Shape;287;p26"/>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9" name="Google Shape;289;p26"/>
          <p:cNvSpPr/>
          <p:nvPr/>
        </p:nvSpPr>
        <p:spPr>
          <a:xfrm rot="10800000">
            <a:off x="390905" y="902728"/>
            <a:ext cx="1218" cy="1965"/>
          </a:xfrm>
          <a:custGeom>
            <a:avLst/>
            <a:gdLst/>
            <a:ahLst/>
            <a:cxnLst/>
            <a:rect l="l" t="t" r="r" b="b"/>
            <a:pathLst>
              <a:path w="31" h="50" extrusionOk="0">
                <a:moveTo>
                  <a:pt x="20" y="0"/>
                </a:moveTo>
                <a:cubicBezTo>
                  <a:pt x="11" y="10"/>
                  <a:pt x="1" y="10"/>
                  <a:pt x="1" y="20"/>
                </a:cubicBezTo>
                <a:cubicBezTo>
                  <a:pt x="1" y="30"/>
                  <a:pt x="1" y="40"/>
                  <a:pt x="11" y="49"/>
                </a:cubicBezTo>
                <a:cubicBezTo>
                  <a:pt x="20" y="49"/>
                  <a:pt x="20" y="40"/>
                  <a:pt x="30" y="30"/>
                </a:cubicBezTo>
                <a:cubicBezTo>
                  <a:pt x="30" y="20"/>
                  <a:pt x="20" y="10"/>
                  <a:pt x="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 name="Google Shape;290;p26"/>
          <p:cNvGrpSpPr/>
          <p:nvPr/>
        </p:nvGrpSpPr>
        <p:grpSpPr>
          <a:xfrm>
            <a:off x="163313" y="332626"/>
            <a:ext cx="569853" cy="1057184"/>
            <a:chOff x="163313" y="332626"/>
            <a:chExt cx="569853" cy="1057184"/>
          </a:xfrm>
        </p:grpSpPr>
        <p:sp>
          <p:nvSpPr>
            <p:cNvPr id="291" name="Google Shape;291;p26"/>
            <p:cNvSpPr/>
            <p:nvPr/>
          </p:nvSpPr>
          <p:spPr>
            <a:xfrm rot="10800000">
              <a:off x="163703" y="617185"/>
              <a:ext cx="510632" cy="438105"/>
            </a:xfrm>
            <a:custGeom>
              <a:avLst/>
              <a:gdLst/>
              <a:ahLst/>
              <a:cxnLst/>
              <a:rect l="l" t="t" r="r" b="b"/>
              <a:pathLst>
                <a:path w="12994" h="11147" extrusionOk="0">
                  <a:moveTo>
                    <a:pt x="12994" y="0"/>
                  </a:moveTo>
                  <a:cubicBezTo>
                    <a:pt x="12925" y="20"/>
                    <a:pt x="12856" y="40"/>
                    <a:pt x="12797" y="69"/>
                  </a:cubicBezTo>
                  <a:cubicBezTo>
                    <a:pt x="12452" y="227"/>
                    <a:pt x="12117" y="414"/>
                    <a:pt x="11762" y="552"/>
                  </a:cubicBezTo>
                  <a:cubicBezTo>
                    <a:pt x="10679" y="946"/>
                    <a:pt x="9605" y="1340"/>
                    <a:pt x="8512" y="1695"/>
                  </a:cubicBezTo>
                  <a:cubicBezTo>
                    <a:pt x="7152" y="2138"/>
                    <a:pt x="5793" y="2591"/>
                    <a:pt x="4522" y="3290"/>
                  </a:cubicBezTo>
                  <a:cubicBezTo>
                    <a:pt x="2907" y="4187"/>
                    <a:pt x="1567" y="5369"/>
                    <a:pt x="661" y="7004"/>
                  </a:cubicBezTo>
                  <a:cubicBezTo>
                    <a:pt x="296" y="7664"/>
                    <a:pt x="1" y="8363"/>
                    <a:pt x="40" y="9142"/>
                  </a:cubicBezTo>
                  <a:cubicBezTo>
                    <a:pt x="70" y="9802"/>
                    <a:pt x="385" y="10294"/>
                    <a:pt x="1074" y="10472"/>
                  </a:cubicBezTo>
                  <a:cubicBezTo>
                    <a:pt x="1217" y="10509"/>
                    <a:pt x="1357" y="10525"/>
                    <a:pt x="1494" y="10525"/>
                  </a:cubicBezTo>
                  <a:cubicBezTo>
                    <a:pt x="1753" y="10525"/>
                    <a:pt x="2005" y="10467"/>
                    <a:pt x="2256" y="10383"/>
                  </a:cubicBezTo>
                  <a:cubicBezTo>
                    <a:pt x="3251" y="10068"/>
                    <a:pt x="4079" y="9467"/>
                    <a:pt x="4867" y="8807"/>
                  </a:cubicBezTo>
                  <a:cubicBezTo>
                    <a:pt x="5547" y="8245"/>
                    <a:pt x="6177" y="7605"/>
                    <a:pt x="6867" y="7034"/>
                  </a:cubicBezTo>
                  <a:cubicBezTo>
                    <a:pt x="7182" y="6768"/>
                    <a:pt x="7546" y="6521"/>
                    <a:pt x="7930" y="6344"/>
                  </a:cubicBezTo>
                  <a:cubicBezTo>
                    <a:pt x="8047" y="6292"/>
                    <a:pt x="8158" y="6267"/>
                    <a:pt x="8261" y="6267"/>
                  </a:cubicBezTo>
                  <a:cubicBezTo>
                    <a:pt x="8582" y="6267"/>
                    <a:pt x="8821" y="6510"/>
                    <a:pt x="8896" y="6906"/>
                  </a:cubicBezTo>
                  <a:cubicBezTo>
                    <a:pt x="8984" y="7339"/>
                    <a:pt x="8935" y="7772"/>
                    <a:pt x="8837" y="8206"/>
                  </a:cubicBezTo>
                  <a:cubicBezTo>
                    <a:pt x="8709" y="8787"/>
                    <a:pt x="8551" y="9368"/>
                    <a:pt x="8453" y="9949"/>
                  </a:cubicBezTo>
                  <a:cubicBezTo>
                    <a:pt x="8364" y="10432"/>
                    <a:pt x="8630" y="10935"/>
                    <a:pt x="9162" y="11082"/>
                  </a:cubicBezTo>
                  <a:cubicBezTo>
                    <a:pt x="9319" y="11127"/>
                    <a:pt x="9472" y="11146"/>
                    <a:pt x="9624" y="11146"/>
                  </a:cubicBezTo>
                  <a:cubicBezTo>
                    <a:pt x="9775" y="11146"/>
                    <a:pt x="9925" y="11127"/>
                    <a:pt x="10078" y="11092"/>
                  </a:cubicBezTo>
                  <a:cubicBezTo>
                    <a:pt x="11250" y="10806"/>
                    <a:pt x="12196" y="10146"/>
                    <a:pt x="12994" y="9260"/>
                  </a:cubicBezTo>
                  <a:lnTo>
                    <a:pt x="12994" y="8117"/>
                  </a:lnTo>
                  <a:cubicBezTo>
                    <a:pt x="12954" y="8157"/>
                    <a:pt x="12905" y="8196"/>
                    <a:pt x="12875" y="8245"/>
                  </a:cubicBezTo>
                  <a:cubicBezTo>
                    <a:pt x="12255" y="9033"/>
                    <a:pt x="11536" y="9703"/>
                    <a:pt x="10600" y="10107"/>
                  </a:cubicBezTo>
                  <a:cubicBezTo>
                    <a:pt x="10278" y="10241"/>
                    <a:pt x="9956" y="10367"/>
                    <a:pt x="9612" y="10367"/>
                  </a:cubicBezTo>
                  <a:cubicBezTo>
                    <a:pt x="9577" y="10367"/>
                    <a:pt x="9542" y="10366"/>
                    <a:pt x="9507" y="10363"/>
                  </a:cubicBezTo>
                  <a:cubicBezTo>
                    <a:pt x="9290" y="10353"/>
                    <a:pt x="9201" y="10275"/>
                    <a:pt x="9221" y="10078"/>
                  </a:cubicBezTo>
                  <a:cubicBezTo>
                    <a:pt x="9231" y="9861"/>
                    <a:pt x="9270" y="9654"/>
                    <a:pt x="9319" y="9437"/>
                  </a:cubicBezTo>
                  <a:cubicBezTo>
                    <a:pt x="9526" y="8659"/>
                    <a:pt x="9753" y="7871"/>
                    <a:pt x="9684" y="7044"/>
                  </a:cubicBezTo>
                  <a:cubicBezTo>
                    <a:pt x="9644" y="6512"/>
                    <a:pt x="9477" y="6049"/>
                    <a:pt x="9024" y="5753"/>
                  </a:cubicBezTo>
                  <a:cubicBezTo>
                    <a:pt x="8758" y="5576"/>
                    <a:pt x="8492" y="5500"/>
                    <a:pt x="8228" y="5500"/>
                  </a:cubicBezTo>
                  <a:cubicBezTo>
                    <a:pt x="7905" y="5500"/>
                    <a:pt x="7585" y="5614"/>
                    <a:pt x="7270" y="5792"/>
                  </a:cubicBezTo>
                  <a:cubicBezTo>
                    <a:pt x="6581" y="6177"/>
                    <a:pt x="6039" y="6738"/>
                    <a:pt x="5468" y="7270"/>
                  </a:cubicBezTo>
                  <a:cubicBezTo>
                    <a:pt x="4670" y="8019"/>
                    <a:pt x="3842" y="8718"/>
                    <a:pt x="2887" y="9260"/>
                  </a:cubicBezTo>
                  <a:cubicBezTo>
                    <a:pt x="2451" y="9506"/>
                    <a:pt x="2016" y="9734"/>
                    <a:pt x="1493" y="9734"/>
                  </a:cubicBezTo>
                  <a:cubicBezTo>
                    <a:pt x="1472" y="9734"/>
                    <a:pt x="1451" y="9734"/>
                    <a:pt x="1429" y="9733"/>
                  </a:cubicBezTo>
                  <a:cubicBezTo>
                    <a:pt x="1035" y="9723"/>
                    <a:pt x="838" y="9526"/>
                    <a:pt x="818" y="9132"/>
                  </a:cubicBezTo>
                  <a:cubicBezTo>
                    <a:pt x="789" y="8659"/>
                    <a:pt x="927" y="8226"/>
                    <a:pt x="1124" y="7802"/>
                  </a:cubicBezTo>
                  <a:cubicBezTo>
                    <a:pt x="1754" y="6443"/>
                    <a:pt x="2739" y="5379"/>
                    <a:pt x="3961" y="4532"/>
                  </a:cubicBezTo>
                  <a:cubicBezTo>
                    <a:pt x="5379" y="3566"/>
                    <a:pt x="6955" y="2975"/>
                    <a:pt x="8581" y="2483"/>
                  </a:cubicBezTo>
                  <a:cubicBezTo>
                    <a:pt x="10088" y="2020"/>
                    <a:pt x="11585" y="1547"/>
                    <a:pt x="12994" y="828"/>
                  </a:cubicBezTo>
                  <a:lnTo>
                    <a:pt x="1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6"/>
            <p:cNvSpPr/>
            <p:nvPr/>
          </p:nvSpPr>
          <p:spPr>
            <a:xfrm rot="10800000">
              <a:off x="163688" y="1149515"/>
              <a:ext cx="250482" cy="240295"/>
            </a:xfrm>
            <a:custGeom>
              <a:avLst/>
              <a:gdLst/>
              <a:ahLst/>
              <a:cxnLst/>
              <a:rect l="l" t="t" r="r" b="b"/>
              <a:pathLst>
                <a:path w="6374" h="6114" extrusionOk="0">
                  <a:moveTo>
                    <a:pt x="6374" y="0"/>
                  </a:moveTo>
                  <a:cubicBezTo>
                    <a:pt x="6177" y="69"/>
                    <a:pt x="5980" y="129"/>
                    <a:pt x="5783" y="207"/>
                  </a:cubicBezTo>
                  <a:cubicBezTo>
                    <a:pt x="4729" y="621"/>
                    <a:pt x="3655" y="986"/>
                    <a:pt x="2670" y="1567"/>
                  </a:cubicBezTo>
                  <a:cubicBezTo>
                    <a:pt x="1764" y="2099"/>
                    <a:pt x="966" y="2739"/>
                    <a:pt x="394" y="3635"/>
                  </a:cubicBezTo>
                  <a:cubicBezTo>
                    <a:pt x="187" y="3970"/>
                    <a:pt x="40" y="4335"/>
                    <a:pt x="30" y="4739"/>
                  </a:cubicBezTo>
                  <a:cubicBezTo>
                    <a:pt x="0" y="5665"/>
                    <a:pt x="621" y="6059"/>
                    <a:pt x="1370" y="6108"/>
                  </a:cubicBezTo>
                  <a:cubicBezTo>
                    <a:pt x="1428" y="6111"/>
                    <a:pt x="1486" y="6113"/>
                    <a:pt x="1544" y="6113"/>
                  </a:cubicBezTo>
                  <a:cubicBezTo>
                    <a:pt x="1988" y="6113"/>
                    <a:pt x="2426" y="6014"/>
                    <a:pt x="2818" y="5822"/>
                  </a:cubicBezTo>
                  <a:cubicBezTo>
                    <a:pt x="3675" y="5428"/>
                    <a:pt x="4502" y="4995"/>
                    <a:pt x="5339" y="4571"/>
                  </a:cubicBezTo>
                  <a:cubicBezTo>
                    <a:pt x="5684" y="4394"/>
                    <a:pt x="6029" y="4207"/>
                    <a:pt x="6374" y="4020"/>
                  </a:cubicBezTo>
                  <a:lnTo>
                    <a:pt x="6374" y="3153"/>
                  </a:lnTo>
                  <a:cubicBezTo>
                    <a:pt x="6187" y="3241"/>
                    <a:pt x="5999" y="3330"/>
                    <a:pt x="5812" y="3429"/>
                  </a:cubicBezTo>
                  <a:cubicBezTo>
                    <a:pt x="4827" y="3951"/>
                    <a:pt x="3852" y="4483"/>
                    <a:pt x="2857" y="4985"/>
                  </a:cubicBezTo>
                  <a:cubicBezTo>
                    <a:pt x="2445" y="5191"/>
                    <a:pt x="2004" y="5329"/>
                    <a:pt x="1533" y="5329"/>
                  </a:cubicBezTo>
                  <a:cubicBezTo>
                    <a:pt x="1463" y="5329"/>
                    <a:pt x="1392" y="5326"/>
                    <a:pt x="1320" y="5320"/>
                  </a:cubicBezTo>
                  <a:cubicBezTo>
                    <a:pt x="916" y="5290"/>
                    <a:pt x="690" y="5024"/>
                    <a:pt x="808" y="4650"/>
                  </a:cubicBezTo>
                  <a:cubicBezTo>
                    <a:pt x="897" y="4364"/>
                    <a:pt x="1025" y="4079"/>
                    <a:pt x="1192" y="3832"/>
                  </a:cubicBezTo>
                  <a:cubicBezTo>
                    <a:pt x="1606" y="3222"/>
                    <a:pt x="2197" y="2769"/>
                    <a:pt x="2818" y="2375"/>
                  </a:cubicBezTo>
                  <a:cubicBezTo>
                    <a:pt x="3606" y="1862"/>
                    <a:pt x="4492" y="1527"/>
                    <a:pt x="5359" y="1192"/>
                  </a:cubicBezTo>
                  <a:cubicBezTo>
                    <a:pt x="5694" y="1055"/>
                    <a:pt x="6039" y="946"/>
                    <a:pt x="6374" y="828"/>
                  </a:cubicBezTo>
                  <a:lnTo>
                    <a:pt x="63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6"/>
            <p:cNvSpPr/>
            <p:nvPr/>
          </p:nvSpPr>
          <p:spPr>
            <a:xfrm rot="10800000">
              <a:off x="163313" y="332626"/>
              <a:ext cx="569853" cy="931116"/>
            </a:xfrm>
            <a:custGeom>
              <a:avLst/>
              <a:gdLst/>
              <a:ahLst/>
              <a:cxnLst/>
              <a:rect l="l" t="t" r="r" b="b"/>
              <a:pathLst>
                <a:path w="14501" h="23691" extrusionOk="0">
                  <a:moveTo>
                    <a:pt x="6526" y="10541"/>
                  </a:moveTo>
                  <a:lnTo>
                    <a:pt x="6526" y="10541"/>
                  </a:lnTo>
                  <a:cubicBezTo>
                    <a:pt x="6521" y="10548"/>
                    <a:pt x="6517" y="10556"/>
                    <a:pt x="6512" y="10561"/>
                  </a:cubicBezTo>
                  <a:cubicBezTo>
                    <a:pt x="6502" y="10570"/>
                    <a:pt x="6492" y="10580"/>
                    <a:pt x="6482" y="10590"/>
                  </a:cubicBezTo>
                  <a:cubicBezTo>
                    <a:pt x="6482" y="10590"/>
                    <a:pt x="6472" y="10590"/>
                    <a:pt x="6472" y="10580"/>
                  </a:cubicBezTo>
                  <a:cubicBezTo>
                    <a:pt x="6482" y="10580"/>
                    <a:pt x="6492" y="10570"/>
                    <a:pt x="6502" y="10561"/>
                  </a:cubicBezTo>
                  <a:cubicBezTo>
                    <a:pt x="6512" y="10556"/>
                    <a:pt x="6519" y="10548"/>
                    <a:pt x="6526" y="10541"/>
                  </a:cubicBezTo>
                  <a:close/>
                  <a:moveTo>
                    <a:pt x="9575" y="5763"/>
                  </a:moveTo>
                  <a:cubicBezTo>
                    <a:pt x="9851" y="6315"/>
                    <a:pt x="10344" y="6542"/>
                    <a:pt x="10885" y="6699"/>
                  </a:cubicBezTo>
                  <a:cubicBezTo>
                    <a:pt x="11092" y="6758"/>
                    <a:pt x="11309" y="6778"/>
                    <a:pt x="11516" y="6817"/>
                  </a:cubicBezTo>
                  <a:cubicBezTo>
                    <a:pt x="12383" y="6975"/>
                    <a:pt x="12658" y="7743"/>
                    <a:pt x="12383" y="8482"/>
                  </a:cubicBezTo>
                  <a:cubicBezTo>
                    <a:pt x="12264" y="8778"/>
                    <a:pt x="12176" y="9083"/>
                    <a:pt x="12097" y="9379"/>
                  </a:cubicBezTo>
                  <a:cubicBezTo>
                    <a:pt x="11979" y="9832"/>
                    <a:pt x="12077" y="10216"/>
                    <a:pt x="12471" y="10492"/>
                  </a:cubicBezTo>
                  <a:cubicBezTo>
                    <a:pt x="12501" y="10501"/>
                    <a:pt x="12511" y="10521"/>
                    <a:pt x="12530" y="10541"/>
                  </a:cubicBezTo>
                  <a:cubicBezTo>
                    <a:pt x="12540" y="10551"/>
                    <a:pt x="12540" y="10551"/>
                    <a:pt x="12550" y="10580"/>
                  </a:cubicBezTo>
                  <a:cubicBezTo>
                    <a:pt x="12461" y="10639"/>
                    <a:pt x="12373" y="10699"/>
                    <a:pt x="12264" y="10767"/>
                  </a:cubicBezTo>
                  <a:cubicBezTo>
                    <a:pt x="12127" y="10561"/>
                    <a:pt x="11979" y="10383"/>
                    <a:pt x="11851" y="10186"/>
                  </a:cubicBezTo>
                  <a:cubicBezTo>
                    <a:pt x="11634" y="9851"/>
                    <a:pt x="11614" y="9507"/>
                    <a:pt x="11772" y="9132"/>
                  </a:cubicBezTo>
                  <a:cubicBezTo>
                    <a:pt x="11900" y="8797"/>
                    <a:pt x="12028" y="8462"/>
                    <a:pt x="12107" y="8108"/>
                  </a:cubicBezTo>
                  <a:cubicBezTo>
                    <a:pt x="12225" y="7615"/>
                    <a:pt x="11998" y="7211"/>
                    <a:pt x="11516" y="7064"/>
                  </a:cubicBezTo>
                  <a:cubicBezTo>
                    <a:pt x="11151" y="6955"/>
                    <a:pt x="10757" y="6916"/>
                    <a:pt x="10383" y="6807"/>
                  </a:cubicBezTo>
                  <a:cubicBezTo>
                    <a:pt x="10117" y="6729"/>
                    <a:pt x="9851" y="6620"/>
                    <a:pt x="9624" y="6463"/>
                  </a:cubicBezTo>
                  <a:cubicBezTo>
                    <a:pt x="9467" y="6335"/>
                    <a:pt x="9378" y="6108"/>
                    <a:pt x="9250" y="5911"/>
                  </a:cubicBezTo>
                  <a:cubicBezTo>
                    <a:pt x="9398" y="5842"/>
                    <a:pt x="9496" y="5803"/>
                    <a:pt x="9575" y="5763"/>
                  </a:cubicBezTo>
                  <a:close/>
                  <a:moveTo>
                    <a:pt x="9053" y="6010"/>
                  </a:moveTo>
                  <a:cubicBezTo>
                    <a:pt x="9230" y="6709"/>
                    <a:pt x="9772" y="6955"/>
                    <a:pt x="10393" y="7093"/>
                  </a:cubicBezTo>
                  <a:cubicBezTo>
                    <a:pt x="10718" y="7162"/>
                    <a:pt x="11053" y="7211"/>
                    <a:pt x="11368" y="7300"/>
                  </a:cubicBezTo>
                  <a:cubicBezTo>
                    <a:pt x="11801" y="7428"/>
                    <a:pt x="11949" y="7694"/>
                    <a:pt x="11841" y="8127"/>
                  </a:cubicBezTo>
                  <a:cubicBezTo>
                    <a:pt x="11772" y="8393"/>
                    <a:pt x="11683" y="8659"/>
                    <a:pt x="11565" y="8906"/>
                  </a:cubicBezTo>
                  <a:cubicBezTo>
                    <a:pt x="11279" y="9526"/>
                    <a:pt x="11388" y="10078"/>
                    <a:pt x="11811" y="10590"/>
                  </a:cubicBezTo>
                  <a:cubicBezTo>
                    <a:pt x="11880" y="10679"/>
                    <a:pt x="11959" y="10777"/>
                    <a:pt x="12048" y="10896"/>
                  </a:cubicBezTo>
                  <a:cubicBezTo>
                    <a:pt x="11644" y="11093"/>
                    <a:pt x="11250" y="11290"/>
                    <a:pt x="10895" y="11467"/>
                  </a:cubicBezTo>
                  <a:cubicBezTo>
                    <a:pt x="9962" y="10832"/>
                    <a:pt x="8998" y="10365"/>
                    <a:pt x="7913" y="10365"/>
                  </a:cubicBezTo>
                  <a:cubicBezTo>
                    <a:pt x="7635" y="10365"/>
                    <a:pt x="7349" y="10396"/>
                    <a:pt x="7053" y="10462"/>
                  </a:cubicBezTo>
                  <a:cubicBezTo>
                    <a:pt x="7034" y="10433"/>
                    <a:pt x="7014" y="10413"/>
                    <a:pt x="6994" y="10383"/>
                  </a:cubicBezTo>
                  <a:cubicBezTo>
                    <a:pt x="7044" y="10364"/>
                    <a:pt x="7103" y="10364"/>
                    <a:pt x="7142" y="10324"/>
                  </a:cubicBezTo>
                  <a:cubicBezTo>
                    <a:pt x="7438" y="10048"/>
                    <a:pt x="7743" y="9763"/>
                    <a:pt x="8038" y="9477"/>
                  </a:cubicBezTo>
                  <a:cubicBezTo>
                    <a:pt x="8235" y="9280"/>
                    <a:pt x="8373" y="9063"/>
                    <a:pt x="8295" y="8768"/>
                  </a:cubicBezTo>
                  <a:cubicBezTo>
                    <a:pt x="8216" y="8462"/>
                    <a:pt x="7979" y="8305"/>
                    <a:pt x="7694" y="8246"/>
                  </a:cubicBezTo>
                  <a:cubicBezTo>
                    <a:pt x="7408" y="8187"/>
                    <a:pt x="7112" y="8157"/>
                    <a:pt x="6817" y="8118"/>
                  </a:cubicBezTo>
                  <a:cubicBezTo>
                    <a:pt x="6758" y="8108"/>
                    <a:pt x="6689" y="8088"/>
                    <a:pt x="6571" y="8049"/>
                  </a:cubicBezTo>
                  <a:cubicBezTo>
                    <a:pt x="6728" y="7832"/>
                    <a:pt x="6847" y="7605"/>
                    <a:pt x="7024" y="7438"/>
                  </a:cubicBezTo>
                  <a:cubicBezTo>
                    <a:pt x="7605" y="6886"/>
                    <a:pt x="8265" y="6433"/>
                    <a:pt x="8964" y="6039"/>
                  </a:cubicBezTo>
                  <a:cubicBezTo>
                    <a:pt x="8984" y="6029"/>
                    <a:pt x="9014" y="6029"/>
                    <a:pt x="9053" y="6010"/>
                  </a:cubicBezTo>
                  <a:close/>
                  <a:moveTo>
                    <a:pt x="5261" y="11920"/>
                  </a:moveTo>
                  <a:lnTo>
                    <a:pt x="5270" y="11940"/>
                  </a:lnTo>
                  <a:cubicBezTo>
                    <a:pt x="5262" y="11940"/>
                    <a:pt x="5254" y="11940"/>
                    <a:pt x="5246" y="11934"/>
                  </a:cubicBezTo>
                  <a:lnTo>
                    <a:pt x="5246" y="11934"/>
                  </a:lnTo>
                  <a:cubicBezTo>
                    <a:pt x="5254" y="11927"/>
                    <a:pt x="5261" y="11920"/>
                    <a:pt x="5261" y="11920"/>
                  </a:cubicBezTo>
                  <a:close/>
                  <a:moveTo>
                    <a:pt x="8698" y="12304"/>
                  </a:moveTo>
                  <a:cubicBezTo>
                    <a:pt x="8698" y="12314"/>
                    <a:pt x="8708" y="12324"/>
                    <a:pt x="8708" y="12334"/>
                  </a:cubicBezTo>
                  <a:cubicBezTo>
                    <a:pt x="8698" y="12344"/>
                    <a:pt x="8698" y="12353"/>
                    <a:pt x="8689" y="12353"/>
                  </a:cubicBezTo>
                  <a:cubicBezTo>
                    <a:pt x="8679" y="12344"/>
                    <a:pt x="8679" y="12334"/>
                    <a:pt x="8679" y="12324"/>
                  </a:cubicBezTo>
                  <a:cubicBezTo>
                    <a:pt x="8679" y="12314"/>
                    <a:pt x="8689" y="12314"/>
                    <a:pt x="8698" y="12304"/>
                  </a:cubicBezTo>
                  <a:close/>
                  <a:moveTo>
                    <a:pt x="12521" y="11453"/>
                  </a:moveTo>
                  <a:cubicBezTo>
                    <a:pt x="12528" y="11453"/>
                    <a:pt x="12534" y="11454"/>
                    <a:pt x="12540" y="11457"/>
                  </a:cubicBezTo>
                  <a:cubicBezTo>
                    <a:pt x="12879" y="11640"/>
                    <a:pt x="13223" y="11726"/>
                    <a:pt x="13572" y="11726"/>
                  </a:cubicBezTo>
                  <a:cubicBezTo>
                    <a:pt x="13843" y="11726"/>
                    <a:pt x="14117" y="11674"/>
                    <a:pt x="14392" y="11575"/>
                  </a:cubicBezTo>
                  <a:cubicBezTo>
                    <a:pt x="14402" y="11575"/>
                    <a:pt x="14402" y="11585"/>
                    <a:pt x="14441" y="11605"/>
                  </a:cubicBezTo>
                  <a:cubicBezTo>
                    <a:pt x="13801" y="12521"/>
                    <a:pt x="12905" y="13112"/>
                    <a:pt x="11959" y="13693"/>
                  </a:cubicBezTo>
                  <a:cubicBezTo>
                    <a:pt x="11900" y="13082"/>
                    <a:pt x="11782" y="12511"/>
                    <a:pt x="11417" y="12019"/>
                  </a:cubicBezTo>
                  <a:cubicBezTo>
                    <a:pt x="11772" y="11831"/>
                    <a:pt x="12117" y="11644"/>
                    <a:pt x="12471" y="11467"/>
                  </a:cubicBezTo>
                  <a:cubicBezTo>
                    <a:pt x="12485" y="11460"/>
                    <a:pt x="12504" y="11453"/>
                    <a:pt x="12521" y="11453"/>
                  </a:cubicBezTo>
                  <a:close/>
                  <a:moveTo>
                    <a:pt x="8069" y="11037"/>
                  </a:moveTo>
                  <a:cubicBezTo>
                    <a:pt x="8672" y="11037"/>
                    <a:pt x="9264" y="11197"/>
                    <a:pt x="9841" y="11565"/>
                  </a:cubicBezTo>
                  <a:cubicBezTo>
                    <a:pt x="9920" y="11615"/>
                    <a:pt x="9989" y="11674"/>
                    <a:pt x="10068" y="11723"/>
                  </a:cubicBezTo>
                  <a:cubicBezTo>
                    <a:pt x="10087" y="11733"/>
                    <a:pt x="10117" y="11743"/>
                    <a:pt x="10176" y="11762"/>
                  </a:cubicBezTo>
                  <a:cubicBezTo>
                    <a:pt x="9752" y="11959"/>
                    <a:pt x="9388" y="12127"/>
                    <a:pt x="9014" y="12304"/>
                  </a:cubicBezTo>
                  <a:cubicBezTo>
                    <a:pt x="8866" y="11950"/>
                    <a:pt x="8689" y="11634"/>
                    <a:pt x="8255" y="11624"/>
                  </a:cubicBezTo>
                  <a:cubicBezTo>
                    <a:pt x="8204" y="11622"/>
                    <a:pt x="8153" y="11620"/>
                    <a:pt x="8102" y="11620"/>
                  </a:cubicBezTo>
                  <a:cubicBezTo>
                    <a:pt x="7770" y="11620"/>
                    <a:pt x="7442" y="11680"/>
                    <a:pt x="7152" y="11851"/>
                  </a:cubicBezTo>
                  <a:cubicBezTo>
                    <a:pt x="6837" y="12048"/>
                    <a:pt x="6521" y="12265"/>
                    <a:pt x="6246" y="12501"/>
                  </a:cubicBezTo>
                  <a:cubicBezTo>
                    <a:pt x="5783" y="12895"/>
                    <a:pt x="5359" y="13319"/>
                    <a:pt x="4916" y="13733"/>
                  </a:cubicBezTo>
                  <a:cubicBezTo>
                    <a:pt x="4896" y="13742"/>
                    <a:pt x="4886" y="13762"/>
                    <a:pt x="4876" y="13772"/>
                  </a:cubicBezTo>
                  <a:lnTo>
                    <a:pt x="4857" y="13772"/>
                  </a:lnTo>
                  <a:cubicBezTo>
                    <a:pt x="4867" y="13752"/>
                    <a:pt x="4876" y="13733"/>
                    <a:pt x="4886" y="13713"/>
                  </a:cubicBezTo>
                  <a:cubicBezTo>
                    <a:pt x="5231" y="13191"/>
                    <a:pt x="5566" y="12669"/>
                    <a:pt x="5911" y="12147"/>
                  </a:cubicBezTo>
                  <a:cubicBezTo>
                    <a:pt x="6068" y="11910"/>
                    <a:pt x="6236" y="11684"/>
                    <a:pt x="6413" y="11447"/>
                  </a:cubicBezTo>
                  <a:cubicBezTo>
                    <a:pt x="6433" y="11408"/>
                    <a:pt x="6482" y="11368"/>
                    <a:pt x="6521" y="11349"/>
                  </a:cubicBezTo>
                  <a:cubicBezTo>
                    <a:pt x="7044" y="11150"/>
                    <a:pt x="7561" y="11037"/>
                    <a:pt x="8069" y="11037"/>
                  </a:cubicBezTo>
                  <a:close/>
                  <a:moveTo>
                    <a:pt x="10610" y="12334"/>
                  </a:moveTo>
                  <a:cubicBezTo>
                    <a:pt x="10994" y="12905"/>
                    <a:pt x="11161" y="13516"/>
                    <a:pt x="11161" y="14176"/>
                  </a:cubicBezTo>
                  <a:cubicBezTo>
                    <a:pt x="11071" y="14205"/>
                    <a:pt x="10978" y="14220"/>
                    <a:pt x="10883" y="14220"/>
                  </a:cubicBezTo>
                  <a:cubicBezTo>
                    <a:pt x="10316" y="14220"/>
                    <a:pt x="9693" y="13707"/>
                    <a:pt x="9339" y="12905"/>
                  </a:cubicBezTo>
                  <a:cubicBezTo>
                    <a:pt x="9762" y="12708"/>
                    <a:pt x="10186" y="12531"/>
                    <a:pt x="10610" y="12334"/>
                  </a:cubicBezTo>
                  <a:close/>
                  <a:moveTo>
                    <a:pt x="9033" y="13043"/>
                  </a:moveTo>
                  <a:cubicBezTo>
                    <a:pt x="9063" y="13053"/>
                    <a:pt x="9083" y="13053"/>
                    <a:pt x="9102" y="13053"/>
                  </a:cubicBezTo>
                  <a:cubicBezTo>
                    <a:pt x="9497" y="13899"/>
                    <a:pt x="10069" y="14492"/>
                    <a:pt x="11059" y="14492"/>
                  </a:cubicBezTo>
                  <a:cubicBezTo>
                    <a:pt x="11083" y="14492"/>
                    <a:pt x="11107" y="14492"/>
                    <a:pt x="11132" y="14491"/>
                  </a:cubicBezTo>
                  <a:lnTo>
                    <a:pt x="11132" y="14491"/>
                  </a:lnTo>
                  <a:cubicBezTo>
                    <a:pt x="10977" y="14559"/>
                    <a:pt x="10818" y="14588"/>
                    <a:pt x="10658" y="14588"/>
                  </a:cubicBezTo>
                  <a:cubicBezTo>
                    <a:pt x="10563" y="14588"/>
                    <a:pt x="10468" y="14578"/>
                    <a:pt x="10373" y="14560"/>
                  </a:cubicBezTo>
                  <a:cubicBezTo>
                    <a:pt x="9634" y="14402"/>
                    <a:pt x="9201" y="13930"/>
                    <a:pt x="8994" y="13230"/>
                  </a:cubicBezTo>
                  <a:cubicBezTo>
                    <a:pt x="8974" y="13181"/>
                    <a:pt x="9024" y="13112"/>
                    <a:pt x="9033" y="13043"/>
                  </a:cubicBezTo>
                  <a:close/>
                  <a:moveTo>
                    <a:pt x="5930" y="11585"/>
                  </a:moveTo>
                  <a:lnTo>
                    <a:pt x="5970" y="11615"/>
                  </a:lnTo>
                  <a:cubicBezTo>
                    <a:pt x="5881" y="11723"/>
                    <a:pt x="5802" y="11841"/>
                    <a:pt x="5724" y="11959"/>
                  </a:cubicBezTo>
                  <a:cubicBezTo>
                    <a:pt x="5310" y="12590"/>
                    <a:pt x="4896" y="13230"/>
                    <a:pt x="4482" y="13870"/>
                  </a:cubicBezTo>
                  <a:cubicBezTo>
                    <a:pt x="4423" y="13959"/>
                    <a:pt x="4384" y="14067"/>
                    <a:pt x="4364" y="14176"/>
                  </a:cubicBezTo>
                  <a:cubicBezTo>
                    <a:pt x="4350" y="14298"/>
                    <a:pt x="4409" y="14378"/>
                    <a:pt x="4499" y="14378"/>
                  </a:cubicBezTo>
                  <a:cubicBezTo>
                    <a:pt x="4533" y="14378"/>
                    <a:pt x="4570" y="14367"/>
                    <a:pt x="4610" y="14343"/>
                  </a:cubicBezTo>
                  <a:cubicBezTo>
                    <a:pt x="4709" y="14294"/>
                    <a:pt x="4788" y="14225"/>
                    <a:pt x="4867" y="14156"/>
                  </a:cubicBezTo>
                  <a:cubicBezTo>
                    <a:pt x="5418" y="13634"/>
                    <a:pt x="5960" y="13102"/>
                    <a:pt x="6541" y="12610"/>
                  </a:cubicBezTo>
                  <a:cubicBezTo>
                    <a:pt x="6817" y="12363"/>
                    <a:pt x="7142" y="12166"/>
                    <a:pt x="7487" y="12019"/>
                  </a:cubicBezTo>
                  <a:cubicBezTo>
                    <a:pt x="7713" y="11910"/>
                    <a:pt x="8009" y="11910"/>
                    <a:pt x="8275" y="11900"/>
                  </a:cubicBezTo>
                  <a:cubicBezTo>
                    <a:pt x="8281" y="11900"/>
                    <a:pt x="8287" y="11900"/>
                    <a:pt x="8293" y="11900"/>
                  </a:cubicBezTo>
                  <a:cubicBezTo>
                    <a:pt x="8507" y="11900"/>
                    <a:pt x="8602" y="12073"/>
                    <a:pt x="8669" y="12275"/>
                  </a:cubicBezTo>
                  <a:cubicBezTo>
                    <a:pt x="8475" y="12110"/>
                    <a:pt x="8278" y="12047"/>
                    <a:pt x="8078" y="12047"/>
                  </a:cubicBezTo>
                  <a:cubicBezTo>
                    <a:pt x="7882" y="12047"/>
                    <a:pt x="7682" y="12108"/>
                    <a:pt x="7477" y="12196"/>
                  </a:cubicBezTo>
                  <a:cubicBezTo>
                    <a:pt x="6994" y="12413"/>
                    <a:pt x="6600" y="12747"/>
                    <a:pt x="6236" y="13112"/>
                  </a:cubicBezTo>
                  <a:cubicBezTo>
                    <a:pt x="5812" y="13526"/>
                    <a:pt x="5398" y="13949"/>
                    <a:pt x="4965" y="14353"/>
                  </a:cubicBezTo>
                  <a:cubicBezTo>
                    <a:pt x="4788" y="14521"/>
                    <a:pt x="4571" y="14649"/>
                    <a:pt x="4364" y="14777"/>
                  </a:cubicBezTo>
                  <a:cubicBezTo>
                    <a:pt x="4322" y="14801"/>
                    <a:pt x="4260" y="14818"/>
                    <a:pt x="4208" y="14818"/>
                  </a:cubicBezTo>
                  <a:cubicBezTo>
                    <a:pt x="4175" y="14818"/>
                    <a:pt x="4147" y="14811"/>
                    <a:pt x="4128" y="14796"/>
                  </a:cubicBezTo>
                  <a:cubicBezTo>
                    <a:pt x="4078" y="14767"/>
                    <a:pt x="4069" y="14639"/>
                    <a:pt x="4088" y="14570"/>
                  </a:cubicBezTo>
                  <a:cubicBezTo>
                    <a:pt x="4216" y="14225"/>
                    <a:pt x="4305" y="13870"/>
                    <a:pt x="4492" y="13575"/>
                  </a:cubicBezTo>
                  <a:cubicBezTo>
                    <a:pt x="4906" y="12925"/>
                    <a:pt x="5369" y="12314"/>
                    <a:pt x="5812" y="11693"/>
                  </a:cubicBezTo>
                  <a:cubicBezTo>
                    <a:pt x="5842" y="11644"/>
                    <a:pt x="5891" y="11615"/>
                    <a:pt x="5930" y="11585"/>
                  </a:cubicBezTo>
                  <a:close/>
                  <a:moveTo>
                    <a:pt x="8718" y="13250"/>
                  </a:moveTo>
                  <a:cubicBezTo>
                    <a:pt x="8895" y="13762"/>
                    <a:pt x="9122" y="14225"/>
                    <a:pt x="9585" y="14521"/>
                  </a:cubicBezTo>
                  <a:cubicBezTo>
                    <a:pt x="9928" y="14737"/>
                    <a:pt x="10289" y="14852"/>
                    <a:pt x="10670" y="14852"/>
                  </a:cubicBezTo>
                  <a:cubicBezTo>
                    <a:pt x="10792" y="14852"/>
                    <a:pt x="10916" y="14840"/>
                    <a:pt x="11043" y="14816"/>
                  </a:cubicBezTo>
                  <a:lnTo>
                    <a:pt x="11043" y="14816"/>
                  </a:lnTo>
                  <a:cubicBezTo>
                    <a:pt x="10944" y="15584"/>
                    <a:pt x="10018" y="16668"/>
                    <a:pt x="9240" y="16904"/>
                  </a:cubicBezTo>
                  <a:cubicBezTo>
                    <a:pt x="9004" y="15624"/>
                    <a:pt x="8186" y="14993"/>
                    <a:pt x="6886" y="14885"/>
                  </a:cubicBezTo>
                  <a:cubicBezTo>
                    <a:pt x="7310" y="14097"/>
                    <a:pt x="8019" y="13693"/>
                    <a:pt x="8718" y="13250"/>
                  </a:cubicBezTo>
                  <a:close/>
                  <a:moveTo>
                    <a:pt x="6797" y="15082"/>
                  </a:moveTo>
                  <a:cubicBezTo>
                    <a:pt x="7221" y="15210"/>
                    <a:pt x="7644" y="15279"/>
                    <a:pt x="8019" y="15466"/>
                  </a:cubicBezTo>
                  <a:cubicBezTo>
                    <a:pt x="8590" y="15762"/>
                    <a:pt x="8856" y="16304"/>
                    <a:pt x="8974" y="16924"/>
                  </a:cubicBezTo>
                  <a:cubicBezTo>
                    <a:pt x="8984" y="16973"/>
                    <a:pt x="8925" y="17033"/>
                    <a:pt x="8895" y="17092"/>
                  </a:cubicBezTo>
                  <a:cubicBezTo>
                    <a:pt x="8876" y="17082"/>
                    <a:pt x="8856" y="17072"/>
                    <a:pt x="8827" y="17062"/>
                  </a:cubicBezTo>
                  <a:cubicBezTo>
                    <a:pt x="8787" y="16520"/>
                    <a:pt x="8482" y="16126"/>
                    <a:pt x="8098" y="15781"/>
                  </a:cubicBezTo>
                  <a:cubicBezTo>
                    <a:pt x="7788" y="15503"/>
                    <a:pt x="7448" y="15340"/>
                    <a:pt x="7050" y="15340"/>
                  </a:cubicBezTo>
                  <a:cubicBezTo>
                    <a:pt x="6941" y="15340"/>
                    <a:pt x="6827" y="15352"/>
                    <a:pt x="6709" y="15378"/>
                  </a:cubicBezTo>
                  <a:cubicBezTo>
                    <a:pt x="6738" y="15279"/>
                    <a:pt x="6758" y="15210"/>
                    <a:pt x="6797" y="15082"/>
                  </a:cubicBezTo>
                  <a:close/>
                  <a:moveTo>
                    <a:pt x="6954" y="15643"/>
                  </a:moveTo>
                  <a:cubicBezTo>
                    <a:pt x="7766" y="15643"/>
                    <a:pt x="8595" y="16380"/>
                    <a:pt x="8551" y="17141"/>
                  </a:cubicBezTo>
                  <a:cubicBezTo>
                    <a:pt x="8384" y="17195"/>
                    <a:pt x="8218" y="17221"/>
                    <a:pt x="8058" y="17221"/>
                  </a:cubicBezTo>
                  <a:cubicBezTo>
                    <a:pt x="7238" y="17221"/>
                    <a:pt x="6572" y="16547"/>
                    <a:pt x="6679" y="15673"/>
                  </a:cubicBezTo>
                  <a:cubicBezTo>
                    <a:pt x="6770" y="15653"/>
                    <a:pt x="6862" y="15643"/>
                    <a:pt x="6954" y="15643"/>
                  </a:cubicBezTo>
                  <a:close/>
                  <a:moveTo>
                    <a:pt x="10300" y="12042"/>
                  </a:moveTo>
                  <a:cubicBezTo>
                    <a:pt x="10340" y="12042"/>
                    <a:pt x="10383" y="12048"/>
                    <a:pt x="10422" y="12048"/>
                  </a:cubicBezTo>
                  <a:cubicBezTo>
                    <a:pt x="10422" y="12068"/>
                    <a:pt x="10422" y="12087"/>
                    <a:pt x="10422" y="12107"/>
                  </a:cubicBezTo>
                  <a:cubicBezTo>
                    <a:pt x="9881" y="12363"/>
                    <a:pt x="9329" y="12600"/>
                    <a:pt x="8817" y="12895"/>
                  </a:cubicBezTo>
                  <a:cubicBezTo>
                    <a:pt x="8334" y="13171"/>
                    <a:pt x="7861" y="13486"/>
                    <a:pt x="7418" y="13831"/>
                  </a:cubicBezTo>
                  <a:cubicBezTo>
                    <a:pt x="6768" y="14333"/>
                    <a:pt x="6393" y="14993"/>
                    <a:pt x="6393" y="15831"/>
                  </a:cubicBezTo>
                  <a:cubicBezTo>
                    <a:pt x="6393" y="16767"/>
                    <a:pt x="7122" y="17436"/>
                    <a:pt x="7851" y="17476"/>
                  </a:cubicBezTo>
                  <a:cubicBezTo>
                    <a:pt x="7909" y="17479"/>
                    <a:pt x="7966" y="17481"/>
                    <a:pt x="8022" y="17481"/>
                  </a:cubicBezTo>
                  <a:cubicBezTo>
                    <a:pt x="8489" y="17481"/>
                    <a:pt x="8926" y="17373"/>
                    <a:pt x="9339" y="17170"/>
                  </a:cubicBezTo>
                  <a:cubicBezTo>
                    <a:pt x="10590" y="16579"/>
                    <a:pt x="11329" y="15604"/>
                    <a:pt x="11427" y="14215"/>
                  </a:cubicBezTo>
                  <a:cubicBezTo>
                    <a:pt x="11476" y="13555"/>
                    <a:pt x="11289" y="12944"/>
                    <a:pt x="10954" y="12373"/>
                  </a:cubicBezTo>
                  <a:cubicBezTo>
                    <a:pt x="10935" y="12324"/>
                    <a:pt x="10905" y="12284"/>
                    <a:pt x="10875" y="12235"/>
                  </a:cubicBezTo>
                  <a:cubicBezTo>
                    <a:pt x="10985" y="12180"/>
                    <a:pt x="11059" y="12149"/>
                    <a:pt x="11117" y="12149"/>
                  </a:cubicBezTo>
                  <a:cubicBezTo>
                    <a:pt x="11205" y="12149"/>
                    <a:pt x="11255" y="12221"/>
                    <a:pt x="11338" y="12393"/>
                  </a:cubicBezTo>
                  <a:cubicBezTo>
                    <a:pt x="11555" y="12807"/>
                    <a:pt x="11664" y="13250"/>
                    <a:pt x="11673" y="13723"/>
                  </a:cubicBezTo>
                  <a:cubicBezTo>
                    <a:pt x="11693" y="14668"/>
                    <a:pt x="11526" y="15565"/>
                    <a:pt x="10925" y="16333"/>
                  </a:cubicBezTo>
                  <a:cubicBezTo>
                    <a:pt x="10353" y="17062"/>
                    <a:pt x="9644" y="17584"/>
                    <a:pt x="8728" y="17791"/>
                  </a:cubicBezTo>
                  <a:cubicBezTo>
                    <a:pt x="8528" y="17834"/>
                    <a:pt x="8328" y="17854"/>
                    <a:pt x="8128" y="17854"/>
                  </a:cubicBezTo>
                  <a:cubicBezTo>
                    <a:pt x="7827" y="17854"/>
                    <a:pt x="7527" y="17809"/>
                    <a:pt x="7231" y="17732"/>
                  </a:cubicBezTo>
                  <a:cubicBezTo>
                    <a:pt x="7034" y="17683"/>
                    <a:pt x="6837" y="17574"/>
                    <a:pt x="6689" y="17436"/>
                  </a:cubicBezTo>
                  <a:cubicBezTo>
                    <a:pt x="6147" y="16924"/>
                    <a:pt x="6039" y="16274"/>
                    <a:pt x="6167" y="15555"/>
                  </a:cubicBezTo>
                  <a:cubicBezTo>
                    <a:pt x="6265" y="14984"/>
                    <a:pt x="6531" y="14521"/>
                    <a:pt x="6896" y="14077"/>
                  </a:cubicBezTo>
                  <a:cubicBezTo>
                    <a:pt x="7398" y="13467"/>
                    <a:pt x="8038" y="13073"/>
                    <a:pt x="8748" y="12747"/>
                  </a:cubicBezTo>
                  <a:cubicBezTo>
                    <a:pt x="9240" y="12531"/>
                    <a:pt x="9723" y="12284"/>
                    <a:pt x="10215" y="12058"/>
                  </a:cubicBezTo>
                  <a:cubicBezTo>
                    <a:pt x="10241" y="12045"/>
                    <a:pt x="10270" y="12042"/>
                    <a:pt x="10300" y="12042"/>
                  </a:cubicBezTo>
                  <a:close/>
                  <a:moveTo>
                    <a:pt x="9024" y="18018"/>
                  </a:moveTo>
                  <a:cubicBezTo>
                    <a:pt x="9024" y="18116"/>
                    <a:pt x="9024" y="18215"/>
                    <a:pt x="9024" y="18303"/>
                  </a:cubicBezTo>
                  <a:cubicBezTo>
                    <a:pt x="9024" y="18845"/>
                    <a:pt x="9033" y="19377"/>
                    <a:pt x="9024" y="19919"/>
                  </a:cubicBezTo>
                  <a:cubicBezTo>
                    <a:pt x="9024" y="19978"/>
                    <a:pt x="8974" y="20047"/>
                    <a:pt x="8945" y="20106"/>
                  </a:cubicBezTo>
                  <a:cubicBezTo>
                    <a:pt x="8925" y="20096"/>
                    <a:pt x="8905" y="20096"/>
                    <a:pt x="8886" y="20086"/>
                  </a:cubicBezTo>
                  <a:cubicBezTo>
                    <a:pt x="8787" y="19387"/>
                    <a:pt x="8836" y="18707"/>
                    <a:pt x="8955" y="18018"/>
                  </a:cubicBezTo>
                  <a:close/>
                  <a:moveTo>
                    <a:pt x="5852" y="16116"/>
                  </a:moveTo>
                  <a:lnTo>
                    <a:pt x="5852" y="16116"/>
                  </a:lnTo>
                  <a:cubicBezTo>
                    <a:pt x="5832" y="16619"/>
                    <a:pt x="6019" y="16993"/>
                    <a:pt x="6265" y="17367"/>
                  </a:cubicBezTo>
                  <a:cubicBezTo>
                    <a:pt x="6640" y="17919"/>
                    <a:pt x="7181" y="18067"/>
                    <a:pt x="7792" y="18087"/>
                  </a:cubicBezTo>
                  <a:cubicBezTo>
                    <a:pt x="7935" y="18096"/>
                    <a:pt x="8075" y="18099"/>
                    <a:pt x="8219" y="18099"/>
                  </a:cubicBezTo>
                  <a:cubicBezTo>
                    <a:pt x="8364" y="18099"/>
                    <a:pt x="8511" y="18096"/>
                    <a:pt x="8669" y="18096"/>
                  </a:cubicBezTo>
                  <a:cubicBezTo>
                    <a:pt x="8649" y="18224"/>
                    <a:pt x="8630" y="18362"/>
                    <a:pt x="8630" y="18500"/>
                  </a:cubicBezTo>
                  <a:cubicBezTo>
                    <a:pt x="8620" y="19032"/>
                    <a:pt x="8610" y="19554"/>
                    <a:pt x="8610" y="20086"/>
                  </a:cubicBezTo>
                  <a:cubicBezTo>
                    <a:pt x="8600" y="20145"/>
                    <a:pt x="8580" y="20234"/>
                    <a:pt x="8551" y="20244"/>
                  </a:cubicBezTo>
                  <a:cubicBezTo>
                    <a:pt x="7812" y="20579"/>
                    <a:pt x="7142" y="21091"/>
                    <a:pt x="6315" y="21180"/>
                  </a:cubicBezTo>
                  <a:cubicBezTo>
                    <a:pt x="6164" y="21196"/>
                    <a:pt x="6013" y="21207"/>
                    <a:pt x="5865" y="21207"/>
                  </a:cubicBezTo>
                  <a:cubicBezTo>
                    <a:pt x="5481" y="21207"/>
                    <a:pt x="5109" y="21133"/>
                    <a:pt x="4768" y="20884"/>
                  </a:cubicBezTo>
                  <a:cubicBezTo>
                    <a:pt x="4374" y="20589"/>
                    <a:pt x="4177" y="20175"/>
                    <a:pt x="4157" y="19702"/>
                  </a:cubicBezTo>
                  <a:cubicBezTo>
                    <a:pt x="4088" y="18293"/>
                    <a:pt x="4640" y="17151"/>
                    <a:pt x="5684" y="16235"/>
                  </a:cubicBezTo>
                  <a:cubicBezTo>
                    <a:pt x="5724" y="16205"/>
                    <a:pt x="5763" y="16176"/>
                    <a:pt x="5852" y="16116"/>
                  </a:cubicBezTo>
                  <a:close/>
                  <a:moveTo>
                    <a:pt x="9024" y="20313"/>
                  </a:moveTo>
                  <a:cubicBezTo>
                    <a:pt x="9033" y="20313"/>
                    <a:pt x="9053" y="20323"/>
                    <a:pt x="9073" y="20323"/>
                  </a:cubicBezTo>
                  <a:cubicBezTo>
                    <a:pt x="9132" y="20598"/>
                    <a:pt x="9201" y="20864"/>
                    <a:pt x="9250" y="21140"/>
                  </a:cubicBezTo>
                  <a:cubicBezTo>
                    <a:pt x="9250" y="21199"/>
                    <a:pt x="9152" y="21268"/>
                    <a:pt x="9102" y="21337"/>
                  </a:cubicBezTo>
                  <a:cubicBezTo>
                    <a:pt x="9083" y="21327"/>
                    <a:pt x="9063" y="21318"/>
                    <a:pt x="9043" y="21318"/>
                  </a:cubicBezTo>
                  <a:cubicBezTo>
                    <a:pt x="8994" y="21032"/>
                    <a:pt x="8945" y="20756"/>
                    <a:pt x="8915" y="20470"/>
                  </a:cubicBezTo>
                  <a:cubicBezTo>
                    <a:pt x="8905" y="20421"/>
                    <a:pt x="8984" y="20362"/>
                    <a:pt x="9024" y="20313"/>
                  </a:cubicBezTo>
                  <a:close/>
                  <a:moveTo>
                    <a:pt x="5921" y="15348"/>
                  </a:moveTo>
                  <a:lnTo>
                    <a:pt x="5921" y="15348"/>
                  </a:lnTo>
                  <a:cubicBezTo>
                    <a:pt x="5901" y="15565"/>
                    <a:pt x="5881" y="15713"/>
                    <a:pt x="5861" y="15860"/>
                  </a:cubicBezTo>
                  <a:cubicBezTo>
                    <a:pt x="5527" y="15949"/>
                    <a:pt x="5300" y="16195"/>
                    <a:pt x="5083" y="16441"/>
                  </a:cubicBezTo>
                  <a:cubicBezTo>
                    <a:pt x="4354" y="17239"/>
                    <a:pt x="3921" y="18185"/>
                    <a:pt x="3872" y="19269"/>
                  </a:cubicBezTo>
                  <a:cubicBezTo>
                    <a:pt x="3842" y="20076"/>
                    <a:pt x="4049" y="20786"/>
                    <a:pt x="4798" y="21219"/>
                  </a:cubicBezTo>
                  <a:cubicBezTo>
                    <a:pt x="5137" y="21417"/>
                    <a:pt x="5503" y="21475"/>
                    <a:pt x="5878" y="21475"/>
                  </a:cubicBezTo>
                  <a:cubicBezTo>
                    <a:pt x="5970" y="21475"/>
                    <a:pt x="6063" y="21471"/>
                    <a:pt x="6157" y="21465"/>
                  </a:cubicBezTo>
                  <a:cubicBezTo>
                    <a:pt x="6758" y="21426"/>
                    <a:pt x="7300" y="21219"/>
                    <a:pt x="7822" y="20914"/>
                  </a:cubicBezTo>
                  <a:cubicBezTo>
                    <a:pt x="8078" y="20766"/>
                    <a:pt x="8364" y="20658"/>
                    <a:pt x="8639" y="20530"/>
                  </a:cubicBezTo>
                  <a:lnTo>
                    <a:pt x="8639" y="20530"/>
                  </a:lnTo>
                  <a:cubicBezTo>
                    <a:pt x="8708" y="20727"/>
                    <a:pt x="8679" y="20864"/>
                    <a:pt x="8492" y="20973"/>
                  </a:cubicBezTo>
                  <a:cubicBezTo>
                    <a:pt x="7851" y="21357"/>
                    <a:pt x="7172" y="21613"/>
                    <a:pt x="6433" y="21712"/>
                  </a:cubicBezTo>
                  <a:cubicBezTo>
                    <a:pt x="6235" y="21737"/>
                    <a:pt x="6039" y="21752"/>
                    <a:pt x="5844" y="21752"/>
                  </a:cubicBezTo>
                  <a:cubicBezTo>
                    <a:pt x="5593" y="21752"/>
                    <a:pt x="5343" y="21728"/>
                    <a:pt x="5093" y="21672"/>
                  </a:cubicBezTo>
                  <a:cubicBezTo>
                    <a:pt x="4197" y="21475"/>
                    <a:pt x="3615" y="20756"/>
                    <a:pt x="3547" y="19840"/>
                  </a:cubicBezTo>
                  <a:cubicBezTo>
                    <a:pt x="3478" y="18786"/>
                    <a:pt x="3724" y="17811"/>
                    <a:pt x="4226" y="16895"/>
                  </a:cubicBezTo>
                  <a:cubicBezTo>
                    <a:pt x="4492" y="16412"/>
                    <a:pt x="4896" y="16047"/>
                    <a:pt x="5349" y="15732"/>
                  </a:cubicBezTo>
                  <a:cubicBezTo>
                    <a:pt x="5527" y="15604"/>
                    <a:pt x="5704" y="15496"/>
                    <a:pt x="5921" y="15348"/>
                  </a:cubicBezTo>
                  <a:close/>
                  <a:moveTo>
                    <a:pt x="5235" y="11940"/>
                  </a:moveTo>
                  <a:cubicBezTo>
                    <a:pt x="5189" y="12025"/>
                    <a:pt x="5150" y="12110"/>
                    <a:pt x="5093" y="12186"/>
                  </a:cubicBezTo>
                  <a:cubicBezTo>
                    <a:pt x="4650" y="12767"/>
                    <a:pt x="4226" y="13348"/>
                    <a:pt x="3970" y="14038"/>
                  </a:cubicBezTo>
                  <a:cubicBezTo>
                    <a:pt x="3891" y="14245"/>
                    <a:pt x="3842" y="14471"/>
                    <a:pt x="3822" y="14688"/>
                  </a:cubicBezTo>
                  <a:cubicBezTo>
                    <a:pt x="3807" y="14940"/>
                    <a:pt x="3955" y="15104"/>
                    <a:pt x="4166" y="15104"/>
                  </a:cubicBezTo>
                  <a:cubicBezTo>
                    <a:pt x="4219" y="15104"/>
                    <a:pt x="4275" y="15094"/>
                    <a:pt x="4335" y="15072"/>
                  </a:cubicBezTo>
                  <a:cubicBezTo>
                    <a:pt x="4561" y="14993"/>
                    <a:pt x="4788" y="14865"/>
                    <a:pt x="4965" y="14708"/>
                  </a:cubicBezTo>
                  <a:cubicBezTo>
                    <a:pt x="5458" y="14255"/>
                    <a:pt x="5940" y="13782"/>
                    <a:pt x="6423" y="13299"/>
                  </a:cubicBezTo>
                  <a:cubicBezTo>
                    <a:pt x="6807" y="12925"/>
                    <a:pt x="7221" y="12580"/>
                    <a:pt x="7733" y="12383"/>
                  </a:cubicBezTo>
                  <a:cubicBezTo>
                    <a:pt x="7866" y="12333"/>
                    <a:pt x="7975" y="12307"/>
                    <a:pt x="8071" y="12307"/>
                  </a:cubicBezTo>
                  <a:cubicBezTo>
                    <a:pt x="8237" y="12307"/>
                    <a:pt x="8360" y="12384"/>
                    <a:pt x="8492" y="12541"/>
                  </a:cubicBezTo>
                  <a:cubicBezTo>
                    <a:pt x="8157" y="12738"/>
                    <a:pt x="7812" y="12905"/>
                    <a:pt x="7507" y="13132"/>
                  </a:cubicBezTo>
                  <a:cubicBezTo>
                    <a:pt x="6856" y="13614"/>
                    <a:pt x="6334" y="14215"/>
                    <a:pt x="6029" y="14984"/>
                  </a:cubicBezTo>
                  <a:cubicBezTo>
                    <a:pt x="6009" y="15033"/>
                    <a:pt x="5970" y="15092"/>
                    <a:pt x="5930" y="15112"/>
                  </a:cubicBezTo>
                  <a:cubicBezTo>
                    <a:pt x="5339" y="15328"/>
                    <a:pt x="4857" y="15713"/>
                    <a:pt x="4443" y="16176"/>
                  </a:cubicBezTo>
                  <a:cubicBezTo>
                    <a:pt x="3763" y="16924"/>
                    <a:pt x="3418" y="17830"/>
                    <a:pt x="3320" y="18825"/>
                  </a:cubicBezTo>
                  <a:cubicBezTo>
                    <a:pt x="3271" y="19278"/>
                    <a:pt x="3281" y="19741"/>
                    <a:pt x="3350" y="20195"/>
                  </a:cubicBezTo>
                  <a:cubicBezTo>
                    <a:pt x="3487" y="21170"/>
                    <a:pt x="4236" y="21800"/>
                    <a:pt x="5132" y="21958"/>
                  </a:cubicBezTo>
                  <a:cubicBezTo>
                    <a:pt x="5388" y="22001"/>
                    <a:pt x="5641" y="22022"/>
                    <a:pt x="5891" y="22022"/>
                  </a:cubicBezTo>
                  <a:cubicBezTo>
                    <a:pt x="6549" y="22022"/>
                    <a:pt x="7191" y="21877"/>
                    <a:pt x="7812" y="21613"/>
                  </a:cubicBezTo>
                  <a:cubicBezTo>
                    <a:pt x="8117" y="21475"/>
                    <a:pt x="8423" y="21327"/>
                    <a:pt x="8748" y="21170"/>
                  </a:cubicBezTo>
                  <a:cubicBezTo>
                    <a:pt x="8767" y="21249"/>
                    <a:pt x="8797" y="21347"/>
                    <a:pt x="8827" y="21465"/>
                  </a:cubicBezTo>
                  <a:cubicBezTo>
                    <a:pt x="7910" y="21968"/>
                    <a:pt x="6955" y="22372"/>
                    <a:pt x="5911" y="22539"/>
                  </a:cubicBezTo>
                  <a:cubicBezTo>
                    <a:pt x="5617" y="22586"/>
                    <a:pt x="5324" y="22613"/>
                    <a:pt x="5033" y="22613"/>
                  </a:cubicBezTo>
                  <a:cubicBezTo>
                    <a:pt x="4523" y="22613"/>
                    <a:pt x="4020" y="22529"/>
                    <a:pt x="3537" y="22322"/>
                  </a:cubicBezTo>
                  <a:cubicBezTo>
                    <a:pt x="2295" y="21781"/>
                    <a:pt x="1507" y="20825"/>
                    <a:pt x="1153" y="19535"/>
                  </a:cubicBezTo>
                  <a:cubicBezTo>
                    <a:pt x="700" y="17890"/>
                    <a:pt x="1015" y="16353"/>
                    <a:pt x="1901" y="14924"/>
                  </a:cubicBezTo>
                  <a:cubicBezTo>
                    <a:pt x="2709" y="13614"/>
                    <a:pt x="3832" y="12649"/>
                    <a:pt x="5192" y="11950"/>
                  </a:cubicBezTo>
                  <a:cubicBezTo>
                    <a:pt x="5201" y="11941"/>
                    <a:pt x="5218" y="11940"/>
                    <a:pt x="5235" y="11940"/>
                  </a:cubicBezTo>
                  <a:close/>
                  <a:moveTo>
                    <a:pt x="14501" y="1"/>
                  </a:moveTo>
                  <a:cubicBezTo>
                    <a:pt x="14422" y="10"/>
                    <a:pt x="14333" y="20"/>
                    <a:pt x="14254" y="30"/>
                  </a:cubicBezTo>
                  <a:cubicBezTo>
                    <a:pt x="13949" y="70"/>
                    <a:pt x="13634" y="79"/>
                    <a:pt x="13338" y="139"/>
                  </a:cubicBezTo>
                  <a:cubicBezTo>
                    <a:pt x="11713" y="444"/>
                    <a:pt x="10541" y="1370"/>
                    <a:pt x="9713" y="2769"/>
                  </a:cubicBezTo>
                  <a:cubicBezTo>
                    <a:pt x="9319" y="3419"/>
                    <a:pt x="9083" y="4138"/>
                    <a:pt x="9073" y="4906"/>
                  </a:cubicBezTo>
                  <a:cubicBezTo>
                    <a:pt x="9073" y="5044"/>
                    <a:pt x="9043" y="5103"/>
                    <a:pt x="8925" y="5162"/>
                  </a:cubicBezTo>
                  <a:cubicBezTo>
                    <a:pt x="8275" y="5468"/>
                    <a:pt x="7684" y="5852"/>
                    <a:pt x="7132" y="6315"/>
                  </a:cubicBezTo>
                  <a:cubicBezTo>
                    <a:pt x="6531" y="6817"/>
                    <a:pt x="6049" y="7408"/>
                    <a:pt x="5792" y="8157"/>
                  </a:cubicBezTo>
                  <a:cubicBezTo>
                    <a:pt x="5625" y="8650"/>
                    <a:pt x="5852" y="8935"/>
                    <a:pt x="6364" y="8955"/>
                  </a:cubicBezTo>
                  <a:cubicBezTo>
                    <a:pt x="6600" y="8955"/>
                    <a:pt x="6837" y="8945"/>
                    <a:pt x="7073" y="8945"/>
                  </a:cubicBezTo>
                  <a:cubicBezTo>
                    <a:pt x="7201" y="8945"/>
                    <a:pt x="7329" y="8965"/>
                    <a:pt x="7447" y="8975"/>
                  </a:cubicBezTo>
                  <a:cubicBezTo>
                    <a:pt x="7457" y="8994"/>
                    <a:pt x="7467" y="9014"/>
                    <a:pt x="7477" y="9034"/>
                  </a:cubicBezTo>
                  <a:cubicBezTo>
                    <a:pt x="7408" y="9103"/>
                    <a:pt x="7359" y="9201"/>
                    <a:pt x="7280" y="9260"/>
                  </a:cubicBezTo>
                  <a:cubicBezTo>
                    <a:pt x="6738" y="9625"/>
                    <a:pt x="6423" y="10186"/>
                    <a:pt x="6029" y="10679"/>
                  </a:cubicBezTo>
                  <a:cubicBezTo>
                    <a:pt x="5980" y="10748"/>
                    <a:pt x="5901" y="10797"/>
                    <a:pt x="5832" y="10827"/>
                  </a:cubicBezTo>
                  <a:cubicBezTo>
                    <a:pt x="5497" y="10964"/>
                    <a:pt x="5152" y="11063"/>
                    <a:pt x="4827" y="11211"/>
                  </a:cubicBezTo>
                  <a:cubicBezTo>
                    <a:pt x="3901" y="11644"/>
                    <a:pt x="3123" y="12294"/>
                    <a:pt x="2404" y="13004"/>
                  </a:cubicBezTo>
                  <a:cubicBezTo>
                    <a:pt x="1517" y="13890"/>
                    <a:pt x="838" y="14915"/>
                    <a:pt x="414" y="16087"/>
                  </a:cubicBezTo>
                  <a:cubicBezTo>
                    <a:pt x="50" y="17082"/>
                    <a:pt x="0" y="18116"/>
                    <a:pt x="148" y="19170"/>
                  </a:cubicBezTo>
                  <a:cubicBezTo>
                    <a:pt x="434" y="21239"/>
                    <a:pt x="1655" y="22529"/>
                    <a:pt x="3527" y="23278"/>
                  </a:cubicBezTo>
                  <a:cubicBezTo>
                    <a:pt x="4088" y="23504"/>
                    <a:pt x="4699" y="23455"/>
                    <a:pt x="5300" y="23485"/>
                  </a:cubicBezTo>
                  <a:cubicBezTo>
                    <a:pt x="5422" y="23492"/>
                    <a:pt x="5543" y="23496"/>
                    <a:pt x="5663" y="23496"/>
                  </a:cubicBezTo>
                  <a:cubicBezTo>
                    <a:pt x="6341" y="23496"/>
                    <a:pt x="6999" y="23374"/>
                    <a:pt x="7635" y="23081"/>
                  </a:cubicBezTo>
                  <a:cubicBezTo>
                    <a:pt x="8117" y="22854"/>
                    <a:pt x="8610" y="22657"/>
                    <a:pt x="9122" y="22441"/>
                  </a:cubicBezTo>
                  <a:cubicBezTo>
                    <a:pt x="9250" y="23071"/>
                    <a:pt x="9644" y="23465"/>
                    <a:pt x="10255" y="23613"/>
                  </a:cubicBezTo>
                  <a:cubicBezTo>
                    <a:pt x="10466" y="23661"/>
                    <a:pt x="10696" y="23691"/>
                    <a:pt x="10923" y="23691"/>
                  </a:cubicBezTo>
                  <a:cubicBezTo>
                    <a:pt x="11068" y="23691"/>
                    <a:pt x="11211" y="23679"/>
                    <a:pt x="11348" y="23652"/>
                  </a:cubicBezTo>
                  <a:cubicBezTo>
                    <a:pt x="12067" y="23524"/>
                    <a:pt x="12787" y="23337"/>
                    <a:pt x="13506" y="23150"/>
                  </a:cubicBezTo>
                  <a:cubicBezTo>
                    <a:pt x="13841" y="23061"/>
                    <a:pt x="14175" y="22923"/>
                    <a:pt x="14501" y="22815"/>
                  </a:cubicBezTo>
                  <a:lnTo>
                    <a:pt x="14501" y="22539"/>
                  </a:lnTo>
                  <a:cubicBezTo>
                    <a:pt x="14461" y="22539"/>
                    <a:pt x="14412" y="22539"/>
                    <a:pt x="14372" y="22559"/>
                  </a:cubicBezTo>
                  <a:cubicBezTo>
                    <a:pt x="13427" y="22943"/>
                    <a:pt x="12452" y="23209"/>
                    <a:pt x="11447" y="23386"/>
                  </a:cubicBezTo>
                  <a:cubicBezTo>
                    <a:pt x="11261" y="23415"/>
                    <a:pt x="11074" y="23435"/>
                    <a:pt x="10887" y="23435"/>
                  </a:cubicBezTo>
                  <a:cubicBezTo>
                    <a:pt x="10627" y="23435"/>
                    <a:pt x="10369" y="23396"/>
                    <a:pt x="10117" y="23288"/>
                  </a:cubicBezTo>
                  <a:cubicBezTo>
                    <a:pt x="9713" y="23101"/>
                    <a:pt x="9467" y="22805"/>
                    <a:pt x="9378" y="22372"/>
                  </a:cubicBezTo>
                  <a:cubicBezTo>
                    <a:pt x="9368" y="22322"/>
                    <a:pt x="9418" y="22263"/>
                    <a:pt x="9437" y="22204"/>
                  </a:cubicBezTo>
                  <a:cubicBezTo>
                    <a:pt x="9457" y="22214"/>
                    <a:pt x="9477" y="22214"/>
                    <a:pt x="9496" y="22214"/>
                  </a:cubicBezTo>
                  <a:cubicBezTo>
                    <a:pt x="9536" y="22283"/>
                    <a:pt x="9585" y="22342"/>
                    <a:pt x="9615" y="22421"/>
                  </a:cubicBezTo>
                  <a:cubicBezTo>
                    <a:pt x="9812" y="22894"/>
                    <a:pt x="10186" y="23071"/>
                    <a:pt x="10678" y="23101"/>
                  </a:cubicBezTo>
                  <a:cubicBezTo>
                    <a:pt x="10818" y="23110"/>
                    <a:pt x="10957" y="23114"/>
                    <a:pt x="11096" y="23114"/>
                  </a:cubicBezTo>
                  <a:cubicBezTo>
                    <a:pt x="12134" y="23114"/>
                    <a:pt x="13122" y="22860"/>
                    <a:pt x="14087" y="22460"/>
                  </a:cubicBezTo>
                  <a:cubicBezTo>
                    <a:pt x="14225" y="22401"/>
                    <a:pt x="14363" y="22352"/>
                    <a:pt x="14501" y="22303"/>
                  </a:cubicBezTo>
                  <a:lnTo>
                    <a:pt x="14501" y="22027"/>
                  </a:lnTo>
                  <a:cubicBezTo>
                    <a:pt x="14136" y="22165"/>
                    <a:pt x="13781" y="22312"/>
                    <a:pt x="13407" y="22441"/>
                  </a:cubicBezTo>
                  <a:cubicBezTo>
                    <a:pt x="12655" y="22694"/>
                    <a:pt x="11886" y="22848"/>
                    <a:pt x="11093" y="22848"/>
                  </a:cubicBezTo>
                  <a:cubicBezTo>
                    <a:pt x="11024" y="22848"/>
                    <a:pt x="10955" y="22847"/>
                    <a:pt x="10885" y="22844"/>
                  </a:cubicBezTo>
                  <a:cubicBezTo>
                    <a:pt x="10738" y="22844"/>
                    <a:pt x="10580" y="22815"/>
                    <a:pt x="10432" y="22795"/>
                  </a:cubicBezTo>
                  <a:cubicBezTo>
                    <a:pt x="10206" y="22766"/>
                    <a:pt x="10048" y="22647"/>
                    <a:pt x="9940" y="22450"/>
                  </a:cubicBezTo>
                  <a:cubicBezTo>
                    <a:pt x="9881" y="22332"/>
                    <a:pt x="9802" y="22214"/>
                    <a:pt x="9723" y="22066"/>
                  </a:cubicBezTo>
                  <a:cubicBezTo>
                    <a:pt x="9989" y="21879"/>
                    <a:pt x="10265" y="21702"/>
                    <a:pt x="10531" y="21524"/>
                  </a:cubicBezTo>
                  <a:cubicBezTo>
                    <a:pt x="11260" y="21032"/>
                    <a:pt x="11969" y="20520"/>
                    <a:pt x="12718" y="20057"/>
                  </a:cubicBezTo>
                  <a:cubicBezTo>
                    <a:pt x="13225" y="19743"/>
                    <a:pt x="13776" y="19542"/>
                    <a:pt x="14378" y="19542"/>
                  </a:cubicBezTo>
                  <a:cubicBezTo>
                    <a:pt x="14418" y="19542"/>
                    <a:pt x="14459" y="19543"/>
                    <a:pt x="14501" y="19544"/>
                  </a:cubicBezTo>
                  <a:lnTo>
                    <a:pt x="14501" y="19269"/>
                  </a:lnTo>
                  <a:cubicBezTo>
                    <a:pt x="14488" y="19268"/>
                    <a:pt x="14476" y="19268"/>
                    <a:pt x="14463" y="19268"/>
                  </a:cubicBezTo>
                  <a:cubicBezTo>
                    <a:pt x="13612" y="19268"/>
                    <a:pt x="12865" y="19600"/>
                    <a:pt x="12176" y="20057"/>
                  </a:cubicBezTo>
                  <a:cubicBezTo>
                    <a:pt x="11427" y="20569"/>
                    <a:pt x="10678" y="21081"/>
                    <a:pt x="9940" y="21593"/>
                  </a:cubicBezTo>
                  <a:cubicBezTo>
                    <a:pt x="9309" y="22027"/>
                    <a:pt x="8649" y="22391"/>
                    <a:pt x="7940" y="22647"/>
                  </a:cubicBezTo>
                  <a:cubicBezTo>
                    <a:pt x="7457" y="22835"/>
                    <a:pt x="6984" y="23071"/>
                    <a:pt x="6482" y="23150"/>
                  </a:cubicBezTo>
                  <a:cubicBezTo>
                    <a:pt x="6155" y="23196"/>
                    <a:pt x="5822" y="23213"/>
                    <a:pt x="5488" y="23213"/>
                  </a:cubicBezTo>
                  <a:cubicBezTo>
                    <a:pt x="5179" y="23213"/>
                    <a:pt x="4869" y="23198"/>
                    <a:pt x="4561" y="23179"/>
                  </a:cubicBezTo>
                  <a:cubicBezTo>
                    <a:pt x="4147" y="23160"/>
                    <a:pt x="3724" y="23081"/>
                    <a:pt x="3359" y="22923"/>
                  </a:cubicBezTo>
                  <a:cubicBezTo>
                    <a:pt x="2325" y="22500"/>
                    <a:pt x="1517" y="21790"/>
                    <a:pt x="946" y="20825"/>
                  </a:cubicBezTo>
                  <a:cubicBezTo>
                    <a:pt x="650" y="20323"/>
                    <a:pt x="513" y="19751"/>
                    <a:pt x="414" y="19170"/>
                  </a:cubicBezTo>
                  <a:cubicBezTo>
                    <a:pt x="237" y="18136"/>
                    <a:pt x="325" y="17121"/>
                    <a:pt x="680" y="16146"/>
                  </a:cubicBezTo>
                  <a:cubicBezTo>
                    <a:pt x="1074" y="15062"/>
                    <a:pt x="1704" y="14097"/>
                    <a:pt x="2522" y="13270"/>
                  </a:cubicBezTo>
                  <a:cubicBezTo>
                    <a:pt x="3202" y="12580"/>
                    <a:pt x="3931" y="11950"/>
                    <a:pt x="4807" y="11526"/>
                  </a:cubicBezTo>
                  <a:cubicBezTo>
                    <a:pt x="5674" y="11112"/>
                    <a:pt x="6581" y="10787"/>
                    <a:pt x="7536" y="10659"/>
                  </a:cubicBezTo>
                  <a:cubicBezTo>
                    <a:pt x="7696" y="10639"/>
                    <a:pt x="7855" y="10627"/>
                    <a:pt x="8014" y="10627"/>
                  </a:cubicBezTo>
                  <a:cubicBezTo>
                    <a:pt x="8464" y="10627"/>
                    <a:pt x="8909" y="10717"/>
                    <a:pt x="9339" y="10935"/>
                  </a:cubicBezTo>
                  <a:cubicBezTo>
                    <a:pt x="9634" y="11083"/>
                    <a:pt x="9959" y="11211"/>
                    <a:pt x="10265" y="11359"/>
                  </a:cubicBezTo>
                  <a:cubicBezTo>
                    <a:pt x="10383" y="11408"/>
                    <a:pt x="10481" y="11496"/>
                    <a:pt x="10590" y="11565"/>
                  </a:cubicBezTo>
                  <a:cubicBezTo>
                    <a:pt x="10580" y="11595"/>
                    <a:pt x="10570" y="11615"/>
                    <a:pt x="10570" y="11644"/>
                  </a:cubicBezTo>
                  <a:cubicBezTo>
                    <a:pt x="10501" y="11624"/>
                    <a:pt x="10403" y="11644"/>
                    <a:pt x="10353" y="11605"/>
                  </a:cubicBezTo>
                  <a:cubicBezTo>
                    <a:pt x="9646" y="11044"/>
                    <a:pt x="8880" y="10760"/>
                    <a:pt x="8068" y="10760"/>
                  </a:cubicBezTo>
                  <a:cubicBezTo>
                    <a:pt x="7681" y="10760"/>
                    <a:pt x="7283" y="10824"/>
                    <a:pt x="6876" y="10955"/>
                  </a:cubicBezTo>
                  <a:cubicBezTo>
                    <a:pt x="4660" y="11664"/>
                    <a:pt x="2798" y="12876"/>
                    <a:pt x="1586" y="14924"/>
                  </a:cubicBezTo>
                  <a:cubicBezTo>
                    <a:pt x="611" y="16570"/>
                    <a:pt x="355" y="18333"/>
                    <a:pt x="1084" y="20135"/>
                  </a:cubicBezTo>
                  <a:cubicBezTo>
                    <a:pt x="1695" y="21672"/>
                    <a:pt x="2837" y="22628"/>
                    <a:pt x="4512" y="22844"/>
                  </a:cubicBezTo>
                  <a:cubicBezTo>
                    <a:pt x="4711" y="22868"/>
                    <a:pt x="4910" y="22879"/>
                    <a:pt x="5107" y="22879"/>
                  </a:cubicBezTo>
                  <a:cubicBezTo>
                    <a:pt x="5913" y="22879"/>
                    <a:pt x="6699" y="22694"/>
                    <a:pt x="7467" y="22401"/>
                  </a:cubicBezTo>
                  <a:cubicBezTo>
                    <a:pt x="8728" y="21918"/>
                    <a:pt x="9861" y="21190"/>
                    <a:pt x="10964" y="20411"/>
                  </a:cubicBezTo>
                  <a:cubicBezTo>
                    <a:pt x="11595" y="19978"/>
                    <a:pt x="12235" y="19544"/>
                    <a:pt x="12895" y="19170"/>
                  </a:cubicBezTo>
                  <a:cubicBezTo>
                    <a:pt x="13240" y="18983"/>
                    <a:pt x="13644" y="18894"/>
                    <a:pt x="14028" y="18796"/>
                  </a:cubicBezTo>
                  <a:cubicBezTo>
                    <a:pt x="14061" y="18786"/>
                    <a:pt x="14096" y="18783"/>
                    <a:pt x="14133" y="18783"/>
                  </a:cubicBezTo>
                  <a:cubicBezTo>
                    <a:pt x="14250" y="18783"/>
                    <a:pt x="14381" y="18820"/>
                    <a:pt x="14501" y="18835"/>
                  </a:cubicBezTo>
                  <a:lnTo>
                    <a:pt x="14501" y="18520"/>
                  </a:lnTo>
                  <a:cubicBezTo>
                    <a:pt x="14417" y="18512"/>
                    <a:pt x="14334" y="18508"/>
                    <a:pt x="14253" y="18508"/>
                  </a:cubicBezTo>
                  <a:cubicBezTo>
                    <a:pt x="13528" y="18508"/>
                    <a:pt x="12886" y="18811"/>
                    <a:pt x="12284" y="19210"/>
                  </a:cubicBezTo>
                  <a:cubicBezTo>
                    <a:pt x="11417" y="19781"/>
                    <a:pt x="10560" y="20362"/>
                    <a:pt x="9693" y="20943"/>
                  </a:cubicBezTo>
                  <a:cubicBezTo>
                    <a:pt x="9634" y="20983"/>
                    <a:pt x="9585" y="21012"/>
                    <a:pt x="9506" y="21061"/>
                  </a:cubicBezTo>
                  <a:cubicBezTo>
                    <a:pt x="9477" y="20904"/>
                    <a:pt x="9437" y="20776"/>
                    <a:pt x="9418" y="20667"/>
                  </a:cubicBezTo>
                  <a:cubicBezTo>
                    <a:pt x="9940" y="20273"/>
                    <a:pt x="10452" y="19909"/>
                    <a:pt x="10935" y="19505"/>
                  </a:cubicBezTo>
                  <a:cubicBezTo>
                    <a:pt x="11585" y="18963"/>
                    <a:pt x="12038" y="18244"/>
                    <a:pt x="12461" y="17505"/>
                  </a:cubicBezTo>
                  <a:cubicBezTo>
                    <a:pt x="12875" y="16776"/>
                    <a:pt x="13210" y="15988"/>
                    <a:pt x="13752" y="15328"/>
                  </a:cubicBezTo>
                  <a:cubicBezTo>
                    <a:pt x="13959" y="15082"/>
                    <a:pt x="14175" y="14836"/>
                    <a:pt x="14501" y="14737"/>
                  </a:cubicBezTo>
                  <a:lnTo>
                    <a:pt x="14501" y="14422"/>
                  </a:lnTo>
                  <a:cubicBezTo>
                    <a:pt x="14126" y="14560"/>
                    <a:pt x="13811" y="14787"/>
                    <a:pt x="13594" y="15112"/>
                  </a:cubicBezTo>
                  <a:cubicBezTo>
                    <a:pt x="13279" y="15565"/>
                    <a:pt x="12984" y="16038"/>
                    <a:pt x="12698" y="16520"/>
                  </a:cubicBezTo>
                  <a:cubicBezTo>
                    <a:pt x="12255" y="17289"/>
                    <a:pt x="11870" y="18096"/>
                    <a:pt x="11289" y="18776"/>
                  </a:cubicBezTo>
                  <a:cubicBezTo>
                    <a:pt x="11023" y="19091"/>
                    <a:pt x="10718" y="19367"/>
                    <a:pt x="10403" y="19623"/>
                  </a:cubicBezTo>
                  <a:cubicBezTo>
                    <a:pt x="10078" y="19879"/>
                    <a:pt x="9723" y="20106"/>
                    <a:pt x="9378" y="20352"/>
                  </a:cubicBezTo>
                  <a:cubicBezTo>
                    <a:pt x="9299" y="20244"/>
                    <a:pt x="9299" y="20175"/>
                    <a:pt x="9427" y="20106"/>
                  </a:cubicBezTo>
                  <a:cubicBezTo>
                    <a:pt x="10649" y="19347"/>
                    <a:pt x="11575" y="18343"/>
                    <a:pt x="12195" y="17042"/>
                  </a:cubicBezTo>
                  <a:cubicBezTo>
                    <a:pt x="12530" y="16363"/>
                    <a:pt x="12905" y="15693"/>
                    <a:pt x="13289" y="15043"/>
                  </a:cubicBezTo>
                  <a:cubicBezTo>
                    <a:pt x="13575" y="14570"/>
                    <a:pt x="13988" y="14215"/>
                    <a:pt x="14501" y="13989"/>
                  </a:cubicBezTo>
                  <a:lnTo>
                    <a:pt x="14501" y="13713"/>
                  </a:lnTo>
                  <a:cubicBezTo>
                    <a:pt x="14057" y="13841"/>
                    <a:pt x="13683" y="14117"/>
                    <a:pt x="13407" y="14471"/>
                  </a:cubicBezTo>
                  <a:cubicBezTo>
                    <a:pt x="13072" y="14905"/>
                    <a:pt x="12767" y="15368"/>
                    <a:pt x="12501" y="15841"/>
                  </a:cubicBezTo>
                  <a:cubicBezTo>
                    <a:pt x="12156" y="16432"/>
                    <a:pt x="11880" y="17062"/>
                    <a:pt x="11545" y="17653"/>
                  </a:cubicBezTo>
                  <a:cubicBezTo>
                    <a:pt x="11004" y="18589"/>
                    <a:pt x="10215" y="19278"/>
                    <a:pt x="9299" y="19879"/>
                  </a:cubicBezTo>
                  <a:cubicBezTo>
                    <a:pt x="9290" y="19810"/>
                    <a:pt x="9270" y="19761"/>
                    <a:pt x="9270" y="19712"/>
                  </a:cubicBezTo>
                  <a:cubicBezTo>
                    <a:pt x="9270" y="19190"/>
                    <a:pt x="9280" y="18678"/>
                    <a:pt x="9270" y="18155"/>
                  </a:cubicBezTo>
                  <a:cubicBezTo>
                    <a:pt x="9270" y="17968"/>
                    <a:pt x="9329" y="17880"/>
                    <a:pt x="9496" y="17801"/>
                  </a:cubicBezTo>
                  <a:cubicBezTo>
                    <a:pt x="10324" y="17446"/>
                    <a:pt x="10954" y="16855"/>
                    <a:pt x="11417" y="16087"/>
                  </a:cubicBezTo>
                  <a:cubicBezTo>
                    <a:pt x="11703" y="15594"/>
                    <a:pt x="11851" y="15062"/>
                    <a:pt x="11910" y="14501"/>
                  </a:cubicBezTo>
                  <a:cubicBezTo>
                    <a:pt x="11920" y="14432"/>
                    <a:pt x="11979" y="14314"/>
                    <a:pt x="12038" y="14294"/>
                  </a:cubicBezTo>
                  <a:cubicBezTo>
                    <a:pt x="12974" y="13979"/>
                    <a:pt x="13732" y="13398"/>
                    <a:pt x="14441" y="12738"/>
                  </a:cubicBezTo>
                  <a:cubicBezTo>
                    <a:pt x="14461" y="12718"/>
                    <a:pt x="14481" y="12698"/>
                    <a:pt x="14501" y="12688"/>
                  </a:cubicBezTo>
                  <a:lnTo>
                    <a:pt x="14501" y="12373"/>
                  </a:lnTo>
                  <a:cubicBezTo>
                    <a:pt x="14451" y="12393"/>
                    <a:pt x="14402" y="12413"/>
                    <a:pt x="14363" y="12442"/>
                  </a:cubicBezTo>
                  <a:cubicBezTo>
                    <a:pt x="13988" y="12757"/>
                    <a:pt x="13634" y="13102"/>
                    <a:pt x="13240" y="13368"/>
                  </a:cubicBezTo>
                  <a:cubicBezTo>
                    <a:pt x="12865" y="13624"/>
                    <a:pt x="12442" y="13801"/>
                    <a:pt x="12038" y="14018"/>
                  </a:cubicBezTo>
                  <a:cubicBezTo>
                    <a:pt x="12032" y="14021"/>
                    <a:pt x="12025" y="14022"/>
                    <a:pt x="12018" y="14022"/>
                  </a:cubicBezTo>
                  <a:cubicBezTo>
                    <a:pt x="12001" y="14022"/>
                    <a:pt x="11980" y="14015"/>
                    <a:pt x="11959" y="14008"/>
                  </a:cubicBezTo>
                  <a:cubicBezTo>
                    <a:pt x="12895" y="13437"/>
                    <a:pt x="13811" y="12856"/>
                    <a:pt x="14501" y="11979"/>
                  </a:cubicBezTo>
                  <a:lnTo>
                    <a:pt x="14501" y="11270"/>
                  </a:lnTo>
                  <a:cubicBezTo>
                    <a:pt x="14402" y="11299"/>
                    <a:pt x="14304" y="11319"/>
                    <a:pt x="14205" y="11359"/>
                  </a:cubicBezTo>
                  <a:cubicBezTo>
                    <a:pt x="14009" y="11432"/>
                    <a:pt x="13815" y="11465"/>
                    <a:pt x="13621" y="11465"/>
                  </a:cubicBezTo>
                  <a:cubicBezTo>
                    <a:pt x="13347" y="11465"/>
                    <a:pt x="13073" y="11399"/>
                    <a:pt x="12796" y="11290"/>
                  </a:cubicBezTo>
                  <a:cubicBezTo>
                    <a:pt x="12996" y="11168"/>
                    <a:pt x="13165" y="11046"/>
                    <a:pt x="13419" y="11046"/>
                  </a:cubicBezTo>
                  <a:cubicBezTo>
                    <a:pt x="13453" y="11046"/>
                    <a:pt x="13488" y="11048"/>
                    <a:pt x="13525" y="11053"/>
                  </a:cubicBezTo>
                  <a:cubicBezTo>
                    <a:pt x="13582" y="11062"/>
                    <a:pt x="13639" y="11066"/>
                    <a:pt x="13697" y="11066"/>
                  </a:cubicBezTo>
                  <a:cubicBezTo>
                    <a:pt x="13960" y="11066"/>
                    <a:pt x="14234" y="10987"/>
                    <a:pt x="14501" y="10955"/>
                  </a:cubicBezTo>
                  <a:lnTo>
                    <a:pt x="14501" y="10679"/>
                  </a:lnTo>
                  <a:cubicBezTo>
                    <a:pt x="14215" y="10738"/>
                    <a:pt x="13919" y="10807"/>
                    <a:pt x="13634" y="10866"/>
                  </a:cubicBezTo>
                  <a:cubicBezTo>
                    <a:pt x="13624" y="10846"/>
                    <a:pt x="13614" y="10817"/>
                    <a:pt x="13614" y="10797"/>
                  </a:cubicBezTo>
                  <a:cubicBezTo>
                    <a:pt x="13909" y="10570"/>
                    <a:pt x="14205" y="10354"/>
                    <a:pt x="14501" y="10127"/>
                  </a:cubicBezTo>
                  <a:lnTo>
                    <a:pt x="14501" y="9773"/>
                  </a:lnTo>
                  <a:cubicBezTo>
                    <a:pt x="14363" y="9881"/>
                    <a:pt x="14215" y="9989"/>
                    <a:pt x="14077" y="10107"/>
                  </a:cubicBezTo>
                  <a:cubicBezTo>
                    <a:pt x="13082" y="10886"/>
                    <a:pt x="11969" y="11477"/>
                    <a:pt x="10807" y="11959"/>
                  </a:cubicBezTo>
                  <a:cubicBezTo>
                    <a:pt x="10797" y="11964"/>
                    <a:pt x="10785" y="11966"/>
                    <a:pt x="10772" y="11966"/>
                  </a:cubicBezTo>
                  <a:cubicBezTo>
                    <a:pt x="10733" y="11966"/>
                    <a:pt x="10683" y="11950"/>
                    <a:pt x="10639" y="11950"/>
                  </a:cubicBezTo>
                  <a:cubicBezTo>
                    <a:pt x="10639" y="11930"/>
                    <a:pt x="10639" y="11910"/>
                    <a:pt x="10639" y="11890"/>
                  </a:cubicBezTo>
                  <a:cubicBezTo>
                    <a:pt x="11033" y="11703"/>
                    <a:pt x="11427" y="11516"/>
                    <a:pt x="11821" y="11309"/>
                  </a:cubicBezTo>
                  <a:cubicBezTo>
                    <a:pt x="12747" y="10836"/>
                    <a:pt x="13584" y="10245"/>
                    <a:pt x="14353" y="9536"/>
                  </a:cubicBezTo>
                  <a:cubicBezTo>
                    <a:pt x="14402" y="9497"/>
                    <a:pt x="14451" y="9457"/>
                    <a:pt x="14501" y="9418"/>
                  </a:cubicBezTo>
                  <a:lnTo>
                    <a:pt x="14501" y="9063"/>
                  </a:lnTo>
                  <a:cubicBezTo>
                    <a:pt x="14205" y="9319"/>
                    <a:pt x="13909" y="9585"/>
                    <a:pt x="13594" y="9832"/>
                  </a:cubicBezTo>
                  <a:cubicBezTo>
                    <a:pt x="13348" y="10039"/>
                    <a:pt x="13082" y="10226"/>
                    <a:pt x="12816" y="10433"/>
                  </a:cubicBezTo>
                  <a:cubicBezTo>
                    <a:pt x="12757" y="10373"/>
                    <a:pt x="12727" y="10334"/>
                    <a:pt x="12678" y="10314"/>
                  </a:cubicBezTo>
                  <a:cubicBezTo>
                    <a:pt x="12294" y="10068"/>
                    <a:pt x="12264" y="9713"/>
                    <a:pt x="12383" y="9329"/>
                  </a:cubicBezTo>
                  <a:cubicBezTo>
                    <a:pt x="12452" y="9073"/>
                    <a:pt x="12550" y="8817"/>
                    <a:pt x="12639" y="8561"/>
                  </a:cubicBezTo>
                  <a:cubicBezTo>
                    <a:pt x="12816" y="8029"/>
                    <a:pt x="12816" y="7507"/>
                    <a:pt x="12452" y="7034"/>
                  </a:cubicBezTo>
                  <a:cubicBezTo>
                    <a:pt x="12146" y="6660"/>
                    <a:pt x="11703" y="6551"/>
                    <a:pt x="11260" y="6502"/>
                  </a:cubicBezTo>
                  <a:cubicBezTo>
                    <a:pt x="10777" y="6443"/>
                    <a:pt x="10363" y="6256"/>
                    <a:pt x="10009" y="5941"/>
                  </a:cubicBezTo>
                  <a:cubicBezTo>
                    <a:pt x="9802" y="5763"/>
                    <a:pt x="9821" y="5635"/>
                    <a:pt x="10058" y="5547"/>
                  </a:cubicBezTo>
                  <a:cubicBezTo>
                    <a:pt x="10590" y="5369"/>
                    <a:pt x="11141" y="5231"/>
                    <a:pt x="11664" y="5025"/>
                  </a:cubicBezTo>
                  <a:cubicBezTo>
                    <a:pt x="12560" y="4690"/>
                    <a:pt x="13486" y="4512"/>
                    <a:pt x="14422" y="4335"/>
                  </a:cubicBezTo>
                  <a:lnTo>
                    <a:pt x="14501" y="4335"/>
                  </a:lnTo>
                  <a:lnTo>
                    <a:pt x="14501" y="4059"/>
                  </a:lnTo>
                  <a:cubicBezTo>
                    <a:pt x="13121" y="4236"/>
                    <a:pt x="11801" y="4660"/>
                    <a:pt x="10491" y="5093"/>
                  </a:cubicBezTo>
                  <a:cubicBezTo>
                    <a:pt x="9290" y="5497"/>
                    <a:pt x="8147" y="6069"/>
                    <a:pt x="7191" y="6945"/>
                  </a:cubicBezTo>
                  <a:cubicBezTo>
                    <a:pt x="6965" y="7152"/>
                    <a:pt x="6748" y="7379"/>
                    <a:pt x="6541" y="7605"/>
                  </a:cubicBezTo>
                  <a:cubicBezTo>
                    <a:pt x="6472" y="7684"/>
                    <a:pt x="6423" y="7793"/>
                    <a:pt x="6384" y="7891"/>
                  </a:cubicBezTo>
                  <a:cubicBezTo>
                    <a:pt x="6295" y="8127"/>
                    <a:pt x="6384" y="8305"/>
                    <a:pt x="6630" y="8354"/>
                  </a:cubicBezTo>
                  <a:cubicBezTo>
                    <a:pt x="6906" y="8403"/>
                    <a:pt x="7181" y="8433"/>
                    <a:pt x="7447" y="8472"/>
                  </a:cubicBezTo>
                  <a:cubicBezTo>
                    <a:pt x="7487" y="8472"/>
                    <a:pt x="7516" y="8472"/>
                    <a:pt x="7546" y="8482"/>
                  </a:cubicBezTo>
                  <a:cubicBezTo>
                    <a:pt x="7753" y="8531"/>
                    <a:pt x="7970" y="8600"/>
                    <a:pt x="8029" y="8837"/>
                  </a:cubicBezTo>
                  <a:cubicBezTo>
                    <a:pt x="8088" y="9053"/>
                    <a:pt x="7930" y="9201"/>
                    <a:pt x="7792" y="9339"/>
                  </a:cubicBezTo>
                  <a:cubicBezTo>
                    <a:pt x="7398" y="9713"/>
                    <a:pt x="7004" y="10088"/>
                    <a:pt x="6610" y="10462"/>
                  </a:cubicBezTo>
                  <a:cubicBezTo>
                    <a:pt x="6588" y="10477"/>
                    <a:pt x="6571" y="10492"/>
                    <a:pt x="6556" y="10507"/>
                  </a:cubicBezTo>
                  <a:lnTo>
                    <a:pt x="6556" y="10507"/>
                  </a:lnTo>
                  <a:cubicBezTo>
                    <a:pt x="6564" y="10482"/>
                    <a:pt x="6572" y="10457"/>
                    <a:pt x="6581" y="10433"/>
                  </a:cubicBezTo>
                  <a:cubicBezTo>
                    <a:pt x="6797" y="10176"/>
                    <a:pt x="7004" y="9910"/>
                    <a:pt x="7221" y="9654"/>
                  </a:cubicBezTo>
                  <a:cubicBezTo>
                    <a:pt x="7349" y="9516"/>
                    <a:pt x="7516" y="9418"/>
                    <a:pt x="7635" y="9270"/>
                  </a:cubicBezTo>
                  <a:cubicBezTo>
                    <a:pt x="7832" y="9014"/>
                    <a:pt x="7733" y="8748"/>
                    <a:pt x="7418" y="8699"/>
                  </a:cubicBezTo>
                  <a:cubicBezTo>
                    <a:pt x="7317" y="8686"/>
                    <a:pt x="7213" y="8683"/>
                    <a:pt x="7110" y="8683"/>
                  </a:cubicBezTo>
                  <a:cubicBezTo>
                    <a:pt x="6972" y="8683"/>
                    <a:pt x="6834" y="8689"/>
                    <a:pt x="6699" y="8689"/>
                  </a:cubicBezTo>
                  <a:cubicBezTo>
                    <a:pt x="6541" y="8679"/>
                    <a:pt x="6384" y="8679"/>
                    <a:pt x="6226" y="8659"/>
                  </a:cubicBezTo>
                  <a:cubicBezTo>
                    <a:pt x="6058" y="8640"/>
                    <a:pt x="5970" y="8541"/>
                    <a:pt x="6019" y="8374"/>
                  </a:cubicBezTo>
                  <a:cubicBezTo>
                    <a:pt x="6068" y="8196"/>
                    <a:pt x="6127" y="8019"/>
                    <a:pt x="6216" y="7862"/>
                  </a:cubicBezTo>
                  <a:cubicBezTo>
                    <a:pt x="6610" y="7103"/>
                    <a:pt x="7211" y="6542"/>
                    <a:pt x="7910" y="6059"/>
                  </a:cubicBezTo>
                  <a:cubicBezTo>
                    <a:pt x="9092" y="5251"/>
                    <a:pt x="10403" y="4729"/>
                    <a:pt x="11801" y="4424"/>
                  </a:cubicBezTo>
                  <a:cubicBezTo>
                    <a:pt x="12658" y="4227"/>
                    <a:pt x="13525" y="4099"/>
                    <a:pt x="14382" y="3941"/>
                  </a:cubicBezTo>
                  <a:cubicBezTo>
                    <a:pt x="14395" y="3938"/>
                    <a:pt x="14409" y="3937"/>
                    <a:pt x="14422" y="3937"/>
                  </a:cubicBezTo>
                  <a:cubicBezTo>
                    <a:pt x="14448" y="3937"/>
                    <a:pt x="14474" y="3941"/>
                    <a:pt x="14501" y="3941"/>
                  </a:cubicBezTo>
                  <a:lnTo>
                    <a:pt x="14501" y="3665"/>
                  </a:lnTo>
                  <a:cubicBezTo>
                    <a:pt x="12974" y="3823"/>
                    <a:pt x="11486" y="4158"/>
                    <a:pt x="10028" y="4660"/>
                  </a:cubicBezTo>
                  <a:cubicBezTo>
                    <a:pt x="9989" y="4670"/>
                    <a:pt x="9950" y="4680"/>
                    <a:pt x="9871" y="4699"/>
                  </a:cubicBezTo>
                  <a:cubicBezTo>
                    <a:pt x="9950" y="4256"/>
                    <a:pt x="10087" y="3862"/>
                    <a:pt x="10265" y="3478"/>
                  </a:cubicBezTo>
                  <a:cubicBezTo>
                    <a:pt x="10541" y="2897"/>
                    <a:pt x="10944" y="2424"/>
                    <a:pt x="11417" y="2020"/>
                  </a:cubicBezTo>
                  <a:cubicBezTo>
                    <a:pt x="11742" y="1744"/>
                    <a:pt x="12156" y="1547"/>
                    <a:pt x="12540" y="1360"/>
                  </a:cubicBezTo>
                  <a:cubicBezTo>
                    <a:pt x="13161" y="1055"/>
                    <a:pt x="13831" y="946"/>
                    <a:pt x="14501" y="907"/>
                  </a:cubicBezTo>
                  <a:lnTo>
                    <a:pt x="14501" y="631"/>
                  </a:lnTo>
                  <a:cubicBezTo>
                    <a:pt x="14028" y="710"/>
                    <a:pt x="13545" y="739"/>
                    <a:pt x="13092" y="877"/>
                  </a:cubicBezTo>
                  <a:cubicBezTo>
                    <a:pt x="11260" y="1419"/>
                    <a:pt x="10078" y="2611"/>
                    <a:pt x="9634" y="4483"/>
                  </a:cubicBezTo>
                  <a:cubicBezTo>
                    <a:pt x="9624" y="4542"/>
                    <a:pt x="9615" y="4591"/>
                    <a:pt x="9615" y="4640"/>
                  </a:cubicBezTo>
                  <a:cubicBezTo>
                    <a:pt x="9615" y="4818"/>
                    <a:pt x="9536" y="4906"/>
                    <a:pt x="9339" y="4926"/>
                  </a:cubicBezTo>
                  <a:cubicBezTo>
                    <a:pt x="9319" y="4552"/>
                    <a:pt x="9388" y="4177"/>
                    <a:pt x="9516" y="3833"/>
                  </a:cubicBezTo>
                  <a:cubicBezTo>
                    <a:pt x="10225" y="1971"/>
                    <a:pt x="11506" y="749"/>
                    <a:pt x="13506" y="375"/>
                  </a:cubicBezTo>
                  <a:cubicBezTo>
                    <a:pt x="13831" y="316"/>
                    <a:pt x="14175" y="306"/>
                    <a:pt x="14501" y="276"/>
                  </a:cubicBezTo>
                  <a:lnTo>
                    <a:pt x="14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94"/>
        <p:cNvGrpSpPr/>
        <p:nvPr/>
      </p:nvGrpSpPr>
      <p:grpSpPr>
        <a:xfrm>
          <a:off x="0" y="0"/>
          <a:ext cx="0" cy="0"/>
          <a:chOff x="0" y="0"/>
          <a:chExt cx="0" cy="0"/>
        </a:xfrm>
      </p:grpSpPr>
      <p:sp>
        <p:nvSpPr>
          <p:cNvPr id="295" name="Google Shape;295;p27"/>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7"/>
          <p:cNvSpPr txBox="1">
            <a:spLocks noGrp="1"/>
          </p:cNvSpPr>
          <p:nvPr>
            <p:ph type="subTitle" idx="1"/>
          </p:nvPr>
        </p:nvSpPr>
        <p:spPr>
          <a:xfrm>
            <a:off x="4617707" y="2159538"/>
            <a:ext cx="3582000" cy="189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a:endParaRPr/>
          </a:p>
        </p:txBody>
      </p:sp>
      <p:sp>
        <p:nvSpPr>
          <p:cNvPr id="297" name="Google Shape;297;p27"/>
          <p:cNvSpPr txBox="1">
            <a:spLocks noGrp="1"/>
          </p:cNvSpPr>
          <p:nvPr>
            <p:ph type="title"/>
          </p:nvPr>
        </p:nvSpPr>
        <p:spPr>
          <a:xfrm>
            <a:off x="4617707" y="1084113"/>
            <a:ext cx="3582000" cy="94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98"/>
        <p:cNvGrpSpPr/>
        <p:nvPr/>
      </p:nvGrpSpPr>
      <p:grpSpPr>
        <a:xfrm>
          <a:off x="0" y="0"/>
          <a:ext cx="0" cy="0"/>
          <a:chOff x="0" y="0"/>
          <a:chExt cx="0" cy="0"/>
        </a:xfrm>
      </p:grpSpPr>
      <p:sp>
        <p:nvSpPr>
          <p:cNvPr id="299" name="Google Shape;299;p28"/>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 name="Google Shape;300;p28"/>
          <p:cNvGrpSpPr/>
          <p:nvPr/>
        </p:nvGrpSpPr>
        <p:grpSpPr>
          <a:xfrm>
            <a:off x="8229899" y="1707658"/>
            <a:ext cx="689804" cy="791391"/>
            <a:chOff x="8229899" y="1707658"/>
            <a:chExt cx="689804" cy="791391"/>
          </a:xfrm>
        </p:grpSpPr>
        <p:sp>
          <p:nvSpPr>
            <p:cNvPr id="301" name="Google Shape;301;p28"/>
            <p:cNvSpPr/>
            <p:nvPr/>
          </p:nvSpPr>
          <p:spPr>
            <a:xfrm>
              <a:off x="8229899" y="1945984"/>
              <a:ext cx="548200" cy="553065"/>
            </a:xfrm>
            <a:custGeom>
              <a:avLst/>
              <a:gdLst/>
              <a:ahLst/>
              <a:cxnLst/>
              <a:rect l="l" t="t" r="r" b="b"/>
              <a:pathLst>
                <a:path w="13950" h="14072" extrusionOk="0">
                  <a:moveTo>
                    <a:pt x="8045" y="1"/>
                  </a:moveTo>
                  <a:cubicBezTo>
                    <a:pt x="7994" y="1"/>
                    <a:pt x="7946" y="11"/>
                    <a:pt x="7901" y="50"/>
                  </a:cubicBezTo>
                  <a:cubicBezTo>
                    <a:pt x="7881" y="60"/>
                    <a:pt x="7852" y="70"/>
                    <a:pt x="7822" y="70"/>
                  </a:cubicBezTo>
                  <a:cubicBezTo>
                    <a:pt x="7703" y="78"/>
                    <a:pt x="7583" y="92"/>
                    <a:pt x="7469" y="92"/>
                  </a:cubicBezTo>
                  <a:cubicBezTo>
                    <a:pt x="7442" y="92"/>
                    <a:pt x="7415" y="92"/>
                    <a:pt x="7389" y="90"/>
                  </a:cubicBezTo>
                  <a:cubicBezTo>
                    <a:pt x="7336" y="87"/>
                    <a:pt x="7283" y="86"/>
                    <a:pt x="7230" y="86"/>
                  </a:cubicBezTo>
                  <a:cubicBezTo>
                    <a:pt x="6909" y="86"/>
                    <a:pt x="6588" y="131"/>
                    <a:pt x="6275" y="139"/>
                  </a:cubicBezTo>
                  <a:cubicBezTo>
                    <a:pt x="6246" y="139"/>
                    <a:pt x="6216" y="149"/>
                    <a:pt x="6197" y="159"/>
                  </a:cubicBezTo>
                  <a:cubicBezTo>
                    <a:pt x="6118" y="169"/>
                    <a:pt x="6039" y="188"/>
                    <a:pt x="6000" y="267"/>
                  </a:cubicBezTo>
                  <a:cubicBezTo>
                    <a:pt x="5975" y="298"/>
                    <a:pt x="5943" y="313"/>
                    <a:pt x="5907" y="313"/>
                  </a:cubicBezTo>
                  <a:cubicBezTo>
                    <a:pt x="5886" y="313"/>
                    <a:pt x="5864" y="308"/>
                    <a:pt x="5842" y="297"/>
                  </a:cubicBezTo>
                  <a:cubicBezTo>
                    <a:pt x="5806" y="282"/>
                    <a:pt x="5770" y="273"/>
                    <a:pt x="5738" y="273"/>
                  </a:cubicBezTo>
                  <a:cubicBezTo>
                    <a:pt x="5726" y="273"/>
                    <a:pt x="5715" y="274"/>
                    <a:pt x="5704" y="277"/>
                  </a:cubicBezTo>
                  <a:cubicBezTo>
                    <a:pt x="5487" y="326"/>
                    <a:pt x="5271" y="385"/>
                    <a:pt x="5054" y="444"/>
                  </a:cubicBezTo>
                  <a:cubicBezTo>
                    <a:pt x="5024" y="444"/>
                    <a:pt x="5005" y="464"/>
                    <a:pt x="4985" y="474"/>
                  </a:cubicBezTo>
                  <a:cubicBezTo>
                    <a:pt x="4837" y="563"/>
                    <a:pt x="4690" y="641"/>
                    <a:pt x="4542" y="730"/>
                  </a:cubicBezTo>
                  <a:cubicBezTo>
                    <a:pt x="4483" y="769"/>
                    <a:pt x="4424" y="809"/>
                    <a:pt x="4345" y="809"/>
                  </a:cubicBezTo>
                  <a:cubicBezTo>
                    <a:pt x="4305" y="799"/>
                    <a:pt x="4276" y="779"/>
                    <a:pt x="4236" y="760"/>
                  </a:cubicBezTo>
                  <a:cubicBezTo>
                    <a:pt x="4213" y="748"/>
                    <a:pt x="4190" y="742"/>
                    <a:pt x="4167" y="742"/>
                  </a:cubicBezTo>
                  <a:cubicBezTo>
                    <a:pt x="4132" y="742"/>
                    <a:pt x="4099" y="755"/>
                    <a:pt x="4069" y="779"/>
                  </a:cubicBezTo>
                  <a:cubicBezTo>
                    <a:pt x="4039" y="799"/>
                    <a:pt x="4010" y="829"/>
                    <a:pt x="3980" y="848"/>
                  </a:cubicBezTo>
                  <a:cubicBezTo>
                    <a:pt x="3882" y="937"/>
                    <a:pt x="3783" y="1026"/>
                    <a:pt x="3695" y="1104"/>
                  </a:cubicBezTo>
                  <a:cubicBezTo>
                    <a:pt x="3645" y="1144"/>
                    <a:pt x="3606" y="1173"/>
                    <a:pt x="3537" y="1173"/>
                  </a:cubicBezTo>
                  <a:cubicBezTo>
                    <a:pt x="3448" y="1193"/>
                    <a:pt x="3360" y="1223"/>
                    <a:pt x="3281" y="1272"/>
                  </a:cubicBezTo>
                  <a:cubicBezTo>
                    <a:pt x="3163" y="1341"/>
                    <a:pt x="3044" y="1429"/>
                    <a:pt x="2946" y="1528"/>
                  </a:cubicBezTo>
                  <a:cubicBezTo>
                    <a:pt x="2838" y="1636"/>
                    <a:pt x="2719" y="1715"/>
                    <a:pt x="2572" y="1764"/>
                  </a:cubicBezTo>
                  <a:cubicBezTo>
                    <a:pt x="2503" y="1784"/>
                    <a:pt x="2434" y="1814"/>
                    <a:pt x="2394" y="1873"/>
                  </a:cubicBezTo>
                  <a:cubicBezTo>
                    <a:pt x="2237" y="2109"/>
                    <a:pt x="1961" y="2237"/>
                    <a:pt x="1793" y="2464"/>
                  </a:cubicBezTo>
                  <a:cubicBezTo>
                    <a:pt x="1784" y="2483"/>
                    <a:pt x="1764" y="2493"/>
                    <a:pt x="1744" y="2493"/>
                  </a:cubicBezTo>
                  <a:cubicBezTo>
                    <a:pt x="1675" y="2513"/>
                    <a:pt x="1646" y="2572"/>
                    <a:pt x="1616" y="2621"/>
                  </a:cubicBezTo>
                  <a:cubicBezTo>
                    <a:pt x="1498" y="2828"/>
                    <a:pt x="1350" y="2996"/>
                    <a:pt x="1153" y="3124"/>
                  </a:cubicBezTo>
                  <a:cubicBezTo>
                    <a:pt x="1114" y="3153"/>
                    <a:pt x="1084" y="3203"/>
                    <a:pt x="1055" y="3242"/>
                  </a:cubicBezTo>
                  <a:cubicBezTo>
                    <a:pt x="986" y="3380"/>
                    <a:pt x="907" y="3518"/>
                    <a:pt x="848" y="3666"/>
                  </a:cubicBezTo>
                  <a:cubicBezTo>
                    <a:pt x="779" y="3853"/>
                    <a:pt x="690" y="4050"/>
                    <a:pt x="769" y="4266"/>
                  </a:cubicBezTo>
                  <a:cubicBezTo>
                    <a:pt x="730" y="4306"/>
                    <a:pt x="690" y="4345"/>
                    <a:pt x="661" y="4395"/>
                  </a:cubicBezTo>
                  <a:cubicBezTo>
                    <a:pt x="552" y="4562"/>
                    <a:pt x="404" y="4710"/>
                    <a:pt x="473" y="4926"/>
                  </a:cubicBezTo>
                  <a:cubicBezTo>
                    <a:pt x="316" y="5015"/>
                    <a:pt x="316" y="5015"/>
                    <a:pt x="286" y="5173"/>
                  </a:cubicBezTo>
                  <a:cubicBezTo>
                    <a:pt x="286" y="5222"/>
                    <a:pt x="276" y="5271"/>
                    <a:pt x="267" y="5320"/>
                  </a:cubicBezTo>
                  <a:cubicBezTo>
                    <a:pt x="247" y="5498"/>
                    <a:pt x="207" y="5665"/>
                    <a:pt x="138" y="5823"/>
                  </a:cubicBezTo>
                  <a:cubicBezTo>
                    <a:pt x="79" y="5961"/>
                    <a:pt x="50" y="6109"/>
                    <a:pt x="10" y="6256"/>
                  </a:cubicBezTo>
                  <a:cubicBezTo>
                    <a:pt x="1" y="6286"/>
                    <a:pt x="1" y="6315"/>
                    <a:pt x="1" y="6345"/>
                  </a:cubicBezTo>
                  <a:cubicBezTo>
                    <a:pt x="30" y="6621"/>
                    <a:pt x="50" y="6887"/>
                    <a:pt x="30" y="7163"/>
                  </a:cubicBezTo>
                  <a:cubicBezTo>
                    <a:pt x="20" y="7330"/>
                    <a:pt x="30" y="7497"/>
                    <a:pt x="40" y="7665"/>
                  </a:cubicBezTo>
                  <a:cubicBezTo>
                    <a:pt x="40" y="7724"/>
                    <a:pt x="50" y="7793"/>
                    <a:pt x="70" y="7862"/>
                  </a:cubicBezTo>
                  <a:cubicBezTo>
                    <a:pt x="89" y="7970"/>
                    <a:pt x="99" y="8089"/>
                    <a:pt x="158" y="8187"/>
                  </a:cubicBezTo>
                  <a:cubicBezTo>
                    <a:pt x="237" y="8286"/>
                    <a:pt x="198" y="8414"/>
                    <a:pt x="257" y="8522"/>
                  </a:cubicBezTo>
                  <a:cubicBezTo>
                    <a:pt x="286" y="8561"/>
                    <a:pt x="286" y="8611"/>
                    <a:pt x="286" y="8660"/>
                  </a:cubicBezTo>
                  <a:cubicBezTo>
                    <a:pt x="276" y="8719"/>
                    <a:pt x="286" y="8778"/>
                    <a:pt x="306" y="8827"/>
                  </a:cubicBezTo>
                  <a:cubicBezTo>
                    <a:pt x="316" y="8896"/>
                    <a:pt x="345" y="8955"/>
                    <a:pt x="365" y="9024"/>
                  </a:cubicBezTo>
                  <a:cubicBezTo>
                    <a:pt x="365" y="9054"/>
                    <a:pt x="385" y="9103"/>
                    <a:pt x="365" y="9133"/>
                  </a:cubicBezTo>
                  <a:cubicBezTo>
                    <a:pt x="286" y="9231"/>
                    <a:pt x="345" y="9320"/>
                    <a:pt x="385" y="9409"/>
                  </a:cubicBezTo>
                  <a:cubicBezTo>
                    <a:pt x="454" y="9537"/>
                    <a:pt x="533" y="9665"/>
                    <a:pt x="582" y="9793"/>
                  </a:cubicBezTo>
                  <a:cubicBezTo>
                    <a:pt x="631" y="9950"/>
                    <a:pt x="680" y="10098"/>
                    <a:pt x="739" y="10256"/>
                  </a:cubicBezTo>
                  <a:cubicBezTo>
                    <a:pt x="769" y="10315"/>
                    <a:pt x="798" y="10374"/>
                    <a:pt x="848" y="10423"/>
                  </a:cubicBezTo>
                  <a:cubicBezTo>
                    <a:pt x="897" y="10472"/>
                    <a:pt x="936" y="10522"/>
                    <a:pt x="986" y="10561"/>
                  </a:cubicBezTo>
                  <a:cubicBezTo>
                    <a:pt x="1074" y="10660"/>
                    <a:pt x="1163" y="10758"/>
                    <a:pt x="1242" y="10866"/>
                  </a:cubicBezTo>
                  <a:cubicBezTo>
                    <a:pt x="1330" y="11014"/>
                    <a:pt x="1449" y="11142"/>
                    <a:pt x="1557" y="11270"/>
                  </a:cubicBezTo>
                  <a:cubicBezTo>
                    <a:pt x="1596" y="11320"/>
                    <a:pt x="1636" y="11369"/>
                    <a:pt x="1685" y="11418"/>
                  </a:cubicBezTo>
                  <a:cubicBezTo>
                    <a:pt x="1852" y="11605"/>
                    <a:pt x="2010" y="11792"/>
                    <a:pt x="2187" y="11970"/>
                  </a:cubicBezTo>
                  <a:cubicBezTo>
                    <a:pt x="2355" y="12137"/>
                    <a:pt x="2542" y="12295"/>
                    <a:pt x="2778" y="12393"/>
                  </a:cubicBezTo>
                  <a:cubicBezTo>
                    <a:pt x="2818" y="12413"/>
                    <a:pt x="2838" y="12443"/>
                    <a:pt x="2867" y="12472"/>
                  </a:cubicBezTo>
                  <a:cubicBezTo>
                    <a:pt x="2956" y="12571"/>
                    <a:pt x="3035" y="12669"/>
                    <a:pt x="3133" y="12768"/>
                  </a:cubicBezTo>
                  <a:cubicBezTo>
                    <a:pt x="3182" y="12827"/>
                    <a:pt x="3241" y="12866"/>
                    <a:pt x="3340" y="12866"/>
                  </a:cubicBezTo>
                  <a:cubicBezTo>
                    <a:pt x="3379" y="12866"/>
                    <a:pt x="3429" y="12886"/>
                    <a:pt x="3468" y="12915"/>
                  </a:cubicBezTo>
                  <a:cubicBezTo>
                    <a:pt x="3537" y="12958"/>
                    <a:pt x="3613" y="12986"/>
                    <a:pt x="3709" y="12986"/>
                  </a:cubicBezTo>
                  <a:cubicBezTo>
                    <a:pt x="3724" y="12986"/>
                    <a:pt x="3738" y="12986"/>
                    <a:pt x="3754" y="12984"/>
                  </a:cubicBezTo>
                  <a:cubicBezTo>
                    <a:pt x="3773" y="13014"/>
                    <a:pt x="3803" y="13043"/>
                    <a:pt x="3832" y="13073"/>
                  </a:cubicBezTo>
                  <a:cubicBezTo>
                    <a:pt x="3911" y="13142"/>
                    <a:pt x="4000" y="13211"/>
                    <a:pt x="4089" y="13270"/>
                  </a:cubicBezTo>
                  <a:cubicBezTo>
                    <a:pt x="4131" y="13306"/>
                    <a:pt x="4179" y="13331"/>
                    <a:pt x="4233" y="13331"/>
                  </a:cubicBezTo>
                  <a:cubicBezTo>
                    <a:pt x="4253" y="13331"/>
                    <a:pt x="4274" y="13327"/>
                    <a:pt x="4295" y="13319"/>
                  </a:cubicBezTo>
                  <a:cubicBezTo>
                    <a:pt x="4310" y="13310"/>
                    <a:pt x="4325" y="13307"/>
                    <a:pt x="4340" y="13307"/>
                  </a:cubicBezTo>
                  <a:cubicBezTo>
                    <a:pt x="4375" y="13307"/>
                    <a:pt x="4409" y="13325"/>
                    <a:pt x="4443" y="13339"/>
                  </a:cubicBezTo>
                  <a:cubicBezTo>
                    <a:pt x="4591" y="13418"/>
                    <a:pt x="4729" y="13497"/>
                    <a:pt x="4877" y="13575"/>
                  </a:cubicBezTo>
                  <a:cubicBezTo>
                    <a:pt x="4906" y="13585"/>
                    <a:pt x="4936" y="13605"/>
                    <a:pt x="4955" y="13634"/>
                  </a:cubicBezTo>
                  <a:cubicBezTo>
                    <a:pt x="4995" y="13723"/>
                    <a:pt x="5074" y="13733"/>
                    <a:pt x="5162" y="13743"/>
                  </a:cubicBezTo>
                  <a:cubicBezTo>
                    <a:pt x="5379" y="13763"/>
                    <a:pt x="5596" y="13812"/>
                    <a:pt x="5803" y="13891"/>
                  </a:cubicBezTo>
                  <a:cubicBezTo>
                    <a:pt x="5862" y="13910"/>
                    <a:pt x="5941" y="13920"/>
                    <a:pt x="6010" y="13930"/>
                  </a:cubicBezTo>
                  <a:cubicBezTo>
                    <a:pt x="6039" y="13940"/>
                    <a:pt x="6078" y="13940"/>
                    <a:pt x="6108" y="13950"/>
                  </a:cubicBezTo>
                  <a:cubicBezTo>
                    <a:pt x="6386" y="14011"/>
                    <a:pt x="6664" y="14071"/>
                    <a:pt x="6956" y="14071"/>
                  </a:cubicBezTo>
                  <a:cubicBezTo>
                    <a:pt x="6995" y="14071"/>
                    <a:pt x="7034" y="14070"/>
                    <a:pt x="7073" y="14068"/>
                  </a:cubicBezTo>
                  <a:cubicBezTo>
                    <a:pt x="7088" y="14066"/>
                    <a:pt x="7103" y="14065"/>
                    <a:pt x="7118" y="14065"/>
                  </a:cubicBezTo>
                  <a:cubicBezTo>
                    <a:pt x="7160" y="14065"/>
                    <a:pt x="7204" y="14071"/>
                    <a:pt x="7245" y="14071"/>
                  </a:cubicBezTo>
                  <a:cubicBezTo>
                    <a:pt x="7261" y="14071"/>
                    <a:pt x="7276" y="14070"/>
                    <a:pt x="7290" y="14068"/>
                  </a:cubicBezTo>
                  <a:cubicBezTo>
                    <a:pt x="7438" y="14038"/>
                    <a:pt x="7576" y="13989"/>
                    <a:pt x="7714" y="13960"/>
                  </a:cubicBezTo>
                  <a:cubicBezTo>
                    <a:pt x="7783" y="13940"/>
                    <a:pt x="7852" y="13910"/>
                    <a:pt x="7921" y="13910"/>
                  </a:cubicBezTo>
                  <a:cubicBezTo>
                    <a:pt x="8024" y="13905"/>
                    <a:pt x="8125" y="13905"/>
                    <a:pt x="8225" y="13905"/>
                  </a:cubicBezTo>
                  <a:cubicBezTo>
                    <a:pt x="8324" y="13905"/>
                    <a:pt x="8423" y="13905"/>
                    <a:pt x="8521" y="13900"/>
                  </a:cubicBezTo>
                  <a:cubicBezTo>
                    <a:pt x="8590" y="13900"/>
                    <a:pt x="8650" y="13900"/>
                    <a:pt x="8709" y="13950"/>
                  </a:cubicBezTo>
                  <a:cubicBezTo>
                    <a:pt x="8733" y="13969"/>
                    <a:pt x="8760" y="13977"/>
                    <a:pt x="8789" y="13977"/>
                  </a:cubicBezTo>
                  <a:cubicBezTo>
                    <a:pt x="8817" y="13977"/>
                    <a:pt x="8847" y="13969"/>
                    <a:pt x="8876" y="13960"/>
                  </a:cubicBezTo>
                  <a:cubicBezTo>
                    <a:pt x="8906" y="13950"/>
                    <a:pt x="8925" y="13940"/>
                    <a:pt x="8955" y="13930"/>
                  </a:cubicBezTo>
                  <a:cubicBezTo>
                    <a:pt x="9181" y="13822"/>
                    <a:pt x="9418" y="13713"/>
                    <a:pt x="9684" y="13684"/>
                  </a:cubicBezTo>
                  <a:cubicBezTo>
                    <a:pt x="9733" y="13684"/>
                    <a:pt x="9792" y="13664"/>
                    <a:pt x="9822" y="13625"/>
                  </a:cubicBezTo>
                  <a:cubicBezTo>
                    <a:pt x="9891" y="13536"/>
                    <a:pt x="9989" y="13506"/>
                    <a:pt x="10088" y="13487"/>
                  </a:cubicBezTo>
                  <a:cubicBezTo>
                    <a:pt x="10216" y="13457"/>
                    <a:pt x="10324" y="13398"/>
                    <a:pt x="10432" y="13339"/>
                  </a:cubicBezTo>
                  <a:cubicBezTo>
                    <a:pt x="10472" y="13319"/>
                    <a:pt x="10511" y="13290"/>
                    <a:pt x="10551" y="13270"/>
                  </a:cubicBezTo>
                  <a:cubicBezTo>
                    <a:pt x="10620" y="13231"/>
                    <a:pt x="10659" y="13191"/>
                    <a:pt x="10679" y="13112"/>
                  </a:cubicBezTo>
                  <a:cubicBezTo>
                    <a:pt x="10689" y="13073"/>
                    <a:pt x="10728" y="13034"/>
                    <a:pt x="10758" y="13004"/>
                  </a:cubicBezTo>
                  <a:cubicBezTo>
                    <a:pt x="10915" y="12846"/>
                    <a:pt x="11073" y="12679"/>
                    <a:pt x="11299" y="12580"/>
                  </a:cubicBezTo>
                  <a:cubicBezTo>
                    <a:pt x="11339" y="12561"/>
                    <a:pt x="11368" y="12521"/>
                    <a:pt x="11388" y="12492"/>
                  </a:cubicBezTo>
                  <a:cubicBezTo>
                    <a:pt x="11496" y="12364"/>
                    <a:pt x="11595" y="12246"/>
                    <a:pt x="11684" y="12117"/>
                  </a:cubicBezTo>
                  <a:cubicBezTo>
                    <a:pt x="11733" y="12058"/>
                    <a:pt x="11762" y="11980"/>
                    <a:pt x="11812" y="11920"/>
                  </a:cubicBezTo>
                  <a:cubicBezTo>
                    <a:pt x="11861" y="11861"/>
                    <a:pt x="11940" y="11822"/>
                    <a:pt x="11999" y="11763"/>
                  </a:cubicBezTo>
                  <a:cubicBezTo>
                    <a:pt x="12186" y="11556"/>
                    <a:pt x="12373" y="11349"/>
                    <a:pt x="12521" y="11113"/>
                  </a:cubicBezTo>
                  <a:cubicBezTo>
                    <a:pt x="12560" y="11044"/>
                    <a:pt x="12600" y="10985"/>
                    <a:pt x="12639" y="10916"/>
                  </a:cubicBezTo>
                  <a:cubicBezTo>
                    <a:pt x="12678" y="10866"/>
                    <a:pt x="12708" y="10817"/>
                    <a:pt x="12777" y="10788"/>
                  </a:cubicBezTo>
                  <a:cubicBezTo>
                    <a:pt x="12836" y="10768"/>
                    <a:pt x="12875" y="10719"/>
                    <a:pt x="12905" y="10669"/>
                  </a:cubicBezTo>
                  <a:cubicBezTo>
                    <a:pt x="12944" y="10610"/>
                    <a:pt x="12984" y="10541"/>
                    <a:pt x="13023" y="10482"/>
                  </a:cubicBezTo>
                  <a:cubicBezTo>
                    <a:pt x="13250" y="10167"/>
                    <a:pt x="13407" y="9812"/>
                    <a:pt x="13506" y="9448"/>
                  </a:cubicBezTo>
                  <a:cubicBezTo>
                    <a:pt x="13545" y="9320"/>
                    <a:pt x="13575" y="9192"/>
                    <a:pt x="13634" y="9074"/>
                  </a:cubicBezTo>
                  <a:cubicBezTo>
                    <a:pt x="13772" y="8827"/>
                    <a:pt x="13831" y="8552"/>
                    <a:pt x="13870" y="8276"/>
                  </a:cubicBezTo>
                  <a:cubicBezTo>
                    <a:pt x="13880" y="8226"/>
                    <a:pt x="13890" y="8157"/>
                    <a:pt x="13861" y="8108"/>
                  </a:cubicBezTo>
                  <a:cubicBezTo>
                    <a:pt x="13831" y="8039"/>
                    <a:pt x="13851" y="7970"/>
                    <a:pt x="13870" y="7892"/>
                  </a:cubicBezTo>
                  <a:cubicBezTo>
                    <a:pt x="13900" y="7813"/>
                    <a:pt x="13910" y="7724"/>
                    <a:pt x="13890" y="7626"/>
                  </a:cubicBezTo>
                  <a:cubicBezTo>
                    <a:pt x="13821" y="7576"/>
                    <a:pt x="13742" y="7517"/>
                    <a:pt x="13664" y="7458"/>
                  </a:cubicBezTo>
                  <a:cubicBezTo>
                    <a:pt x="13644" y="7379"/>
                    <a:pt x="13644" y="7291"/>
                    <a:pt x="13664" y="7202"/>
                  </a:cubicBezTo>
                  <a:cubicBezTo>
                    <a:pt x="13762" y="7143"/>
                    <a:pt x="13752" y="7025"/>
                    <a:pt x="13821" y="6956"/>
                  </a:cubicBezTo>
                  <a:cubicBezTo>
                    <a:pt x="13861" y="6906"/>
                    <a:pt x="13870" y="6857"/>
                    <a:pt x="13870" y="6798"/>
                  </a:cubicBezTo>
                  <a:cubicBezTo>
                    <a:pt x="13851" y="6591"/>
                    <a:pt x="13880" y="6384"/>
                    <a:pt x="13910" y="6187"/>
                  </a:cubicBezTo>
                  <a:cubicBezTo>
                    <a:pt x="13939" y="6000"/>
                    <a:pt x="13949" y="5803"/>
                    <a:pt x="13939" y="5616"/>
                  </a:cubicBezTo>
                  <a:cubicBezTo>
                    <a:pt x="13929" y="5537"/>
                    <a:pt x="13929" y="5449"/>
                    <a:pt x="13900" y="5380"/>
                  </a:cubicBezTo>
                  <a:cubicBezTo>
                    <a:pt x="13861" y="5291"/>
                    <a:pt x="13851" y="5212"/>
                    <a:pt x="13851" y="5123"/>
                  </a:cubicBezTo>
                  <a:cubicBezTo>
                    <a:pt x="13851" y="4946"/>
                    <a:pt x="13841" y="4926"/>
                    <a:pt x="13703" y="4798"/>
                  </a:cubicBezTo>
                  <a:cubicBezTo>
                    <a:pt x="13723" y="4749"/>
                    <a:pt x="13742" y="4690"/>
                    <a:pt x="13742" y="4641"/>
                  </a:cubicBezTo>
                  <a:cubicBezTo>
                    <a:pt x="13703" y="4463"/>
                    <a:pt x="13673" y="4276"/>
                    <a:pt x="13624" y="4099"/>
                  </a:cubicBezTo>
                  <a:cubicBezTo>
                    <a:pt x="13565" y="3853"/>
                    <a:pt x="13486" y="3616"/>
                    <a:pt x="13417" y="3380"/>
                  </a:cubicBezTo>
                  <a:cubicBezTo>
                    <a:pt x="13358" y="3153"/>
                    <a:pt x="13260" y="2946"/>
                    <a:pt x="13102" y="2769"/>
                  </a:cubicBezTo>
                  <a:cubicBezTo>
                    <a:pt x="13072" y="2769"/>
                    <a:pt x="13053" y="2759"/>
                    <a:pt x="13033" y="2759"/>
                  </a:cubicBezTo>
                  <a:cubicBezTo>
                    <a:pt x="13023" y="2760"/>
                    <a:pt x="13013" y="2761"/>
                    <a:pt x="13004" y="2761"/>
                  </a:cubicBezTo>
                  <a:cubicBezTo>
                    <a:pt x="12902" y="2761"/>
                    <a:pt x="12830" y="2712"/>
                    <a:pt x="12767" y="2631"/>
                  </a:cubicBezTo>
                  <a:cubicBezTo>
                    <a:pt x="12728" y="2572"/>
                    <a:pt x="12698" y="2523"/>
                    <a:pt x="12738" y="2464"/>
                  </a:cubicBezTo>
                  <a:cubicBezTo>
                    <a:pt x="12767" y="2395"/>
                    <a:pt x="12757" y="2336"/>
                    <a:pt x="12708" y="2286"/>
                  </a:cubicBezTo>
                  <a:cubicBezTo>
                    <a:pt x="12550" y="2139"/>
                    <a:pt x="12383" y="2001"/>
                    <a:pt x="12215" y="1853"/>
                  </a:cubicBezTo>
                  <a:cubicBezTo>
                    <a:pt x="12186" y="1823"/>
                    <a:pt x="12137" y="1804"/>
                    <a:pt x="12117" y="1764"/>
                  </a:cubicBezTo>
                  <a:cubicBezTo>
                    <a:pt x="12048" y="1636"/>
                    <a:pt x="11920" y="1567"/>
                    <a:pt x="11812" y="1479"/>
                  </a:cubicBezTo>
                  <a:cubicBezTo>
                    <a:pt x="11713" y="1410"/>
                    <a:pt x="11654" y="1331"/>
                    <a:pt x="11664" y="1213"/>
                  </a:cubicBezTo>
                  <a:cubicBezTo>
                    <a:pt x="11674" y="1124"/>
                    <a:pt x="11624" y="1075"/>
                    <a:pt x="11536" y="1045"/>
                  </a:cubicBezTo>
                  <a:cubicBezTo>
                    <a:pt x="11309" y="986"/>
                    <a:pt x="11092" y="888"/>
                    <a:pt x="10856" y="848"/>
                  </a:cubicBezTo>
                  <a:cubicBezTo>
                    <a:pt x="10797" y="838"/>
                    <a:pt x="10738" y="819"/>
                    <a:pt x="10708" y="769"/>
                  </a:cubicBezTo>
                  <a:cubicBezTo>
                    <a:pt x="10639" y="681"/>
                    <a:pt x="10541" y="622"/>
                    <a:pt x="10432" y="592"/>
                  </a:cubicBezTo>
                  <a:cubicBezTo>
                    <a:pt x="10295" y="563"/>
                    <a:pt x="10157" y="523"/>
                    <a:pt x="10029" y="474"/>
                  </a:cubicBezTo>
                  <a:cubicBezTo>
                    <a:pt x="9832" y="395"/>
                    <a:pt x="9625" y="366"/>
                    <a:pt x="9408" y="366"/>
                  </a:cubicBezTo>
                  <a:cubicBezTo>
                    <a:pt x="9393" y="366"/>
                    <a:pt x="9378" y="367"/>
                    <a:pt x="9363" y="367"/>
                  </a:cubicBezTo>
                  <a:cubicBezTo>
                    <a:pt x="9205" y="367"/>
                    <a:pt x="9070" y="320"/>
                    <a:pt x="8935" y="257"/>
                  </a:cubicBezTo>
                  <a:cubicBezTo>
                    <a:pt x="8876" y="238"/>
                    <a:pt x="8827" y="208"/>
                    <a:pt x="8768" y="188"/>
                  </a:cubicBezTo>
                  <a:cubicBezTo>
                    <a:pt x="8581" y="90"/>
                    <a:pt x="8374" y="50"/>
                    <a:pt x="8167" y="11"/>
                  </a:cubicBezTo>
                  <a:cubicBezTo>
                    <a:pt x="8124" y="7"/>
                    <a:pt x="8084" y="1"/>
                    <a:pt x="80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2" name="Google Shape;302;p28"/>
            <p:cNvGrpSpPr/>
            <p:nvPr/>
          </p:nvGrpSpPr>
          <p:grpSpPr>
            <a:xfrm>
              <a:off x="8307971" y="1707658"/>
              <a:ext cx="611732" cy="706952"/>
              <a:chOff x="6579854" y="4228515"/>
              <a:chExt cx="270642" cy="312769"/>
            </a:xfrm>
          </p:grpSpPr>
          <p:sp>
            <p:nvSpPr>
              <p:cNvPr id="303" name="Google Shape;303;p28"/>
              <p:cNvSpPr/>
              <p:nvPr/>
            </p:nvSpPr>
            <p:spPr>
              <a:xfrm>
                <a:off x="6579854" y="4228515"/>
                <a:ext cx="270642" cy="312769"/>
              </a:xfrm>
              <a:custGeom>
                <a:avLst/>
                <a:gdLst/>
                <a:ahLst/>
                <a:cxnLst/>
                <a:rect l="l" t="t" r="r" b="b"/>
                <a:pathLst>
                  <a:path w="6887" h="7958" extrusionOk="0">
                    <a:moveTo>
                      <a:pt x="2749" y="144"/>
                    </a:moveTo>
                    <a:lnTo>
                      <a:pt x="2749" y="144"/>
                    </a:lnTo>
                    <a:cubicBezTo>
                      <a:pt x="2847" y="154"/>
                      <a:pt x="2916" y="154"/>
                      <a:pt x="2985" y="164"/>
                    </a:cubicBezTo>
                    <a:cubicBezTo>
                      <a:pt x="3133" y="183"/>
                      <a:pt x="3251" y="233"/>
                      <a:pt x="3320" y="371"/>
                    </a:cubicBezTo>
                    <a:cubicBezTo>
                      <a:pt x="3369" y="479"/>
                      <a:pt x="3330" y="538"/>
                      <a:pt x="3212" y="558"/>
                    </a:cubicBezTo>
                    <a:cubicBezTo>
                      <a:pt x="3064" y="577"/>
                      <a:pt x="2916" y="597"/>
                      <a:pt x="2759" y="617"/>
                    </a:cubicBezTo>
                    <a:cubicBezTo>
                      <a:pt x="2778" y="459"/>
                      <a:pt x="2680" y="302"/>
                      <a:pt x="2749" y="144"/>
                    </a:cubicBezTo>
                    <a:close/>
                    <a:moveTo>
                      <a:pt x="1478" y="331"/>
                    </a:moveTo>
                    <a:lnTo>
                      <a:pt x="1478" y="331"/>
                    </a:lnTo>
                    <a:cubicBezTo>
                      <a:pt x="1586" y="439"/>
                      <a:pt x="1665" y="755"/>
                      <a:pt x="1685" y="1129"/>
                    </a:cubicBezTo>
                    <a:cubicBezTo>
                      <a:pt x="1537" y="932"/>
                      <a:pt x="1498" y="755"/>
                      <a:pt x="1478" y="331"/>
                    </a:cubicBezTo>
                    <a:close/>
                    <a:moveTo>
                      <a:pt x="1928" y="79"/>
                    </a:moveTo>
                    <a:cubicBezTo>
                      <a:pt x="1976" y="79"/>
                      <a:pt x="2027" y="101"/>
                      <a:pt x="2099" y="144"/>
                    </a:cubicBezTo>
                    <a:cubicBezTo>
                      <a:pt x="2146" y="178"/>
                      <a:pt x="2193" y="193"/>
                      <a:pt x="2243" y="193"/>
                    </a:cubicBezTo>
                    <a:cubicBezTo>
                      <a:pt x="2266" y="193"/>
                      <a:pt x="2290" y="190"/>
                      <a:pt x="2315" y="183"/>
                    </a:cubicBezTo>
                    <a:cubicBezTo>
                      <a:pt x="2355" y="173"/>
                      <a:pt x="2404" y="164"/>
                      <a:pt x="2453" y="164"/>
                    </a:cubicBezTo>
                    <a:cubicBezTo>
                      <a:pt x="2469" y="163"/>
                      <a:pt x="2483" y="162"/>
                      <a:pt x="2496" y="162"/>
                    </a:cubicBezTo>
                    <a:cubicBezTo>
                      <a:pt x="2595" y="162"/>
                      <a:pt x="2610" y="199"/>
                      <a:pt x="2601" y="321"/>
                    </a:cubicBezTo>
                    <a:cubicBezTo>
                      <a:pt x="2601" y="430"/>
                      <a:pt x="2631" y="538"/>
                      <a:pt x="2650" y="666"/>
                    </a:cubicBezTo>
                    <a:cubicBezTo>
                      <a:pt x="2601" y="686"/>
                      <a:pt x="2542" y="725"/>
                      <a:pt x="2473" y="755"/>
                    </a:cubicBezTo>
                    <a:cubicBezTo>
                      <a:pt x="2345" y="804"/>
                      <a:pt x="2227" y="883"/>
                      <a:pt x="2138" y="1001"/>
                    </a:cubicBezTo>
                    <a:cubicBezTo>
                      <a:pt x="2109" y="1050"/>
                      <a:pt x="2069" y="1090"/>
                      <a:pt x="2020" y="1129"/>
                    </a:cubicBezTo>
                    <a:cubicBezTo>
                      <a:pt x="1991" y="1155"/>
                      <a:pt x="1951" y="1167"/>
                      <a:pt x="1911" y="1167"/>
                    </a:cubicBezTo>
                    <a:cubicBezTo>
                      <a:pt x="1843" y="1167"/>
                      <a:pt x="1776" y="1132"/>
                      <a:pt x="1764" y="1070"/>
                    </a:cubicBezTo>
                    <a:cubicBezTo>
                      <a:pt x="1695" y="814"/>
                      <a:pt x="1636" y="548"/>
                      <a:pt x="1577" y="282"/>
                    </a:cubicBezTo>
                    <a:cubicBezTo>
                      <a:pt x="1655" y="223"/>
                      <a:pt x="1714" y="193"/>
                      <a:pt x="1764" y="154"/>
                    </a:cubicBezTo>
                    <a:cubicBezTo>
                      <a:pt x="1829" y="103"/>
                      <a:pt x="1877" y="79"/>
                      <a:pt x="1928" y="79"/>
                    </a:cubicBezTo>
                    <a:close/>
                    <a:moveTo>
                      <a:pt x="1198" y="189"/>
                    </a:moveTo>
                    <a:cubicBezTo>
                      <a:pt x="1300" y="189"/>
                      <a:pt x="1354" y="241"/>
                      <a:pt x="1380" y="351"/>
                    </a:cubicBezTo>
                    <a:cubicBezTo>
                      <a:pt x="1449" y="607"/>
                      <a:pt x="1498" y="873"/>
                      <a:pt x="1557" y="1149"/>
                    </a:cubicBezTo>
                    <a:cubicBezTo>
                      <a:pt x="1220" y="1168"/>
                      <a:pt x="949" y="1366"/>
                      <a:pt x="625" y="1366"/>
                    </a:cubicBezTo>
                    <a:cubicBezTo>
                      <a:pt x="617" y="1366"/>
                      <a:pt x="609" y="1366"/>
                      <a:pt x="601" y="1365"/>
                    </a:cubicBezTo>
                    <a:cubicBezTo>
                      <a:pt x="572" y="1306"/>
                      <a:pt x="552" y="1257"/>
                      <a:pt x="532" y="1218"/>
                    </a:cubicBezTo>
                    <a:cubicBezTo>
                      <a:pt x="434" y="1031"/>
                      <a:pt x="444" y="962"/>
                      <a:pt x="582" y="814"/>
                    </a:cubicBezTo>
                    <a:cubicBezTo>
                      <a:pt x="690" y="715"/>
                      <a:pt x="739" y="597"/>
                      <a:pt x="710" y="449"/>
                    </a:cubicBezTo>
                    <a:cubicBezTo>
                      <a:pt x="690" y="361"/>
                      <a:pt x="729" y="302"/>
                      <a:pt x="818" y="272"/>
                    </a:cubicBezTo>
                    <a:cubicBezTo>
                      <a:pt x="926" y="252"/>
                      <a:pt x="1035" y="213"/>
                      <a:pt x="1143" y="193"/>
                    </a:cubicBezTo>
                    <a:cubicBezTo>
                      <a:pt x="1163" y="190"/>
                      <a:pt x="1181" y="189"/>
                      <a:pt x="1198" y="189"/>
                    </a:cubicBezTo>
                    <a:close/>
                    <a:moveTo>
                      <a:pt x="3258" y="653"/>
                    </a:moveTo>
                    <a:cubicBezTo>
                      <a:pt x="3491" y="653"/>
                      <a:pt x="3726" y="680"/>
                      <a:pt x="3941" y="824"/>
                    </a:cubicBezTo>
                    <a:cubicBezTo>
                      <a:pt x="4157" y="971"/>
                      <a:pt x="4364" y="1405"/>
                      <a:pt x="4295" y="1700"/>
                    </a:cubicBezTo>
                    <a:cubicBezTo>
                      <a:pt x="4276" y="1789"/>
                      <a:pt x="4246" y="1878"/>
                      <a:pt x="4217" y="1986"/>
                    </a:cubicBezTo>
                    <a:cubicBezTo>
                      <a:pt x="3872" y="1779"/>
                      <a:pt x="3596" y="1523"/>
                      <a:pt x="3241" y="1415"/>
                    </a:cubicBezTo>
                    <a:cubicBezTo>
                      <a:pt x="2897" y="1306"/>
                      <a:pt x="2532" y="1237"/>
                      <a:pt x="2158" y="1149"/>
                    </a:cubicBezTo>
                    <a:cubicBezTo>
                      <a:pt x="2187" y="1031"/>
                      <a:pt x="2266" y="952"/>
                      <a:pt x="2365" y="902"/>
                    </a:cubicBezTo>
                    <a:cubicBezTo>
                      <a:pt x="2591" y="774"/>
                      <a:pt x="2837" y="666"/>
                      <a:pt x="3094" y="656"/>
                    </a:cubicBezTo>
                    <a:cubicBezTo>
                      <a:pt x="3148" y="654"/>
                      <a:pt x="3203" y="653"/>
                      <a:pt x="3258" y="653"/>
                    </a:cubicBezTo>
                    <a:close/>
                    <a:moveTo>
                      <a:pt x="4811" y="1578"/>
                    </a:moveTo>
                    <a:cubicBezTo>
                      <a:pt x="4917" y="1578"/>
                      <a:pt x="5014" y="1624"/>
                      <a:pt x="5093" y="1710"/>
                    </a:cubicBezTo>
                    <a:cubicBezTo>
                      <a:pt x="5172" y="1799"/>
                      <a:pt x="5251" y="1878"/>
                      <a:pt x="5349" y="1976"/>
                    </a:cubicBezTo>
                    <a:cubicBezTo>
                      <a:pt x="5349" y="1996"/>
                      <a:pt x="5330" y="2055"/>
                      <a:pt x="5310" y="2104"/>
                    </a:cubicBezTo>
                    <a:cubicBezTo>
                      <a:pt x="5326" y="2112"/>
                      <a:pt x="5340" y="2116"/>
                      <a:pt x="5351" y="2116"/>
                    </a:cubicBezTo>
                    <a:cubicBezTo>
                      <a:pt x="5380" y="2116"/>
                      <a:pt x="5394" y="2091"/>
                      <a:pt x="5409" y="2055"/>
                    </a:cubicBezTo>
                    <a:cubicBezTo>
                      <a:pt x="5426" y="2020"/>
                      <a:pt x="5450" y="2006"/>
                      <a:pt x="5481" y="2006"/>
                    </a:cubicBezTo>
                    <a:cubicBezTo>
                      <a:pt x="5503" y="2006"/>
                      <a:pt x="5528" y="2013"/>
                      <a:pt x="5556" y="2025"/>
                    </a:cubicBezTo>
                    <a:cubicBezTo>
                      <a:pt x="5468" y="2203"/>
                      <a:pt x="5389" y="2370"/>
                      <a:pt x="5320" y="2528"/>
                    </a:cubicBezTo>
                    <a:cubicBezTo>
                      <a:pt x="5103" y="2459"/>
                      <a:pt x="4916" y="2400"/>
                      <a:pt x="4729" y="2341"/>
                    </a:cubicBezTo>
                    <a:cubicBezTo>
                      <a:pt x="4561" y="2282"/>
                      <a:pt x="4394" y="2232"/>
                      <a:pt x="4295" y="2055"/>
                    </a:cubicBezTo>
                    <a:cubicBezTo>
                      <a:pt x="4315" y="1956"/>
                      <a:pt x="4345" y="1838"/>
                      <a:pt x="4364" y="1730"/>
                    </a:cubicBezTo>
                    <a:cubicBezTo>
                      <a:pt x="4463" y="1691"/>
                      <a:pt x="4561" y="1661"/>
                      <a:pt x="4650" y="1612"/>
                    </a:cubicBezTo>
                    <a:cubicBezTo>
                      <a:pt x="4705" y="1589"/>
                      <a:pt x="4759" y="1578"/>
                      <a:pt x="4811" y="1578"/>
                    </a:cubicBezTo>
                    <a:close/>
                    <a:moveTo>
                      <a:pt x="4768" y="2463"/>
                    </a:moveTo>
                    <a:cubicBezTo>
                      <a:pt x="4951" y="2463"/>
                      <a:pt x="5160" y="2547"/>
                      <a:pt x="5280" y="2676"/>
                    </a:cubicBezTo>
                    <a:cubicBezTo>
                      <a:pt x="5468" y="2863"/>
                      <a:pt x="5606" y="3089"/>
                      <a:pt x="5645" y="3365"/>
                    </a:cubicBezTo>
                    <a:cubicBezTo>
                      <a:pt x="5674" y="3572"/>
                      <a:pt x="5724" y="3769"/>
                      <a:pt x="5606" y="3976"/>
                    </a:cubicBezTo>
                    <a:cubicBezTo>
                      <a:pt x="5409" y="3405"/>
                      <a:pt x="5014" y="2961"/>
                      <a:pt x="4689" y="2469"/>
                    </a:cubicBezTo>
                    <a:cubicBezTo>
                      <a:pt x="4715" y="2465"/>
                      <a:pt x="4741" y="2463"/>
                      <a:pt x="4768" y="2463"/>
                    </a:cubicBezTo>
                    <a:close/>
                    <a:moveTo>
                      <a:pt x="5645" y="2016"/>
                    </a:moveTo>
                    <a:cubicBezTo>
                      <a:pt x="5822" y="2094"/>
                      <a:pt x="5960" y="2173"/>
                      <a:pt x="6039" y="2341"/>
                    </a:cubicBezTo>
                    <a:cubicBezTo>
                      <a:pt x="6059" y="2380"/>
                      <a:pt x="6108" y="2419"/>
                      <a:pt x="6147" y="2439"/>
                    </a:cubicBezTo>
                    <a:cubicBezTo>
                      <a:pt x="6256" y="2508"/>
                      <a:pt x="6315" y="2597"/>
                      <a:pt x="6305" y="2715"/>
                    </a:cubicBezTo>
                    <a:cubicBezTo>
                      <a:pt x="6295" y="2882"/>
                      <a:pt x="6325" y="3030"/>
                      <a:pt x="6433" y="3158"/>
                    </a:cubicBezTo>
                    <a:cubicBezTo>
                      <a:pt x="6463" y="3198"/>
                      <a:pt x="6472" y="3247"/>
                      <a:pt x="6482" y="3296"/>
                    </a:cubicBezTo>
                    <a:cubicBezTo>
                      <a:pt x="6522" y="3414"/>
                      <a:pt x="6571" y="3533"/>
                      <a:pt x="6591" y="3651"/>
                    </a:cubicBezTo>
                    <a:cubicBezTo>
                      <a:pt x="6610" y="3769"/>
                      <a:pt x="6620" y="3887"/>
                      <a:pt x="6630" y="3996"/>
                    </a:cubicBezTo>
                    <a:cubicBezTo>
                      <a:pt x="6305" y="4055"/>
                      <a:pt x="6000" y="4114"/>
                      <a:pt x="5665" y="4183"/>
                    </a:cubicBezTo>
                    <a:cubicBezTo>
                      <a:pt x="5674" y="4104"/>
                      <a:pt x="5674" y="4065"/>
                      <a:pt x="5694" y="4025"/>
                    </a:cubicBezTo>
                    <a:cubicBezTo>
                      <a:pt x="5832" y="3611"/>
                      <a:pt x="5734" y="3237"/>
                      <a:pt x="5546" y="2873"/>
                    </a:cubicBezTo>
                    <a:cubicBezTo>
                      <a:pt x="5527" y="2853"/>
                      <a:pt x="5517" y="2813"/>
                      <a:pt x="5487" y="2794"/>
                    </a:cubicBezTo>
                    <a:cubicBezTo>
                      <a:pt x="5340" y="2666"/>
                      <a:pt x="5379" y="2528"/>
                      <a:pt x="5458" y="2380"/>
                    </a:cubicBezTo>
                    <a:cubicBezTo>
                      <a:pt x="5527" y="2262"/>
                      <a:pt x="5586" y="2144"/>
                      <a:pt x="5645" y="2016"/>
                    </a:cubicBezTo>
                    <a:close/>
                    <a:moveTo>
                      <a:pt x="6526" y="4107"/>
                    </a:moveTo>
                    <a:cubicBezTo>
                      <a:pt x="6563" y="4107"/>
                      <a:pt x="6601" y="4109"/>
                      <a:pt x="6640" y="4114"/>
                    </a:cubicBezTo>
                    <a:lnTo>
                      <a:pt x="6640" y="4271"/>
                    </a:lnTo>
                    <a:cubicBezTo>
                      <a:pt x="6374" y="4321"/>
                      <a:pt x="6108" y="4370"/>
                      <a:pt x="5842" y="4409"/>
                    </a:cubicBezTo>
                    <a:cubicBezTo>
                      <a:pt x="5828" y="4412"/>
                      <a:pt x="5815" y="4414"/>
                      <a:pt x="5804" y="4414"/>
                    </a:cubicBezTo>
                    <a:cubicBezTo>
                      <a:pt x="5736" y="4414"/>
                      <a:pt x="5715" y="4364"/>
                      <a:pt x="5724" y="4271"/>
                    </a:cubicBezTo>
                    <a:cubicBezTo>
                      <a:pt x="5985" y="4228"/>
                      <a:pt x="6239" y="4107"/>
                      <a:pt x="6526" y="4107"/>
                    </a:cubicBezTo>
                    <a:close/>
                    <a:moveTo>
                      <a:pt x="6650" y="4370"/>
                    </a:moveTo>
                    <a:cubicBezTo>
                      <a:pt x="6807" y="4577"/>
                      <a:pt x="6817" y="4616"/>
                      <a:pt x="6689" y="4784"/>
                    </a:cubicBezTo>
                    <a:cubicBezTo>
                      <a:pt x="6571" y="4922"/>
                      <a:pt x="6492" y="5069"/>
                      <a:pt x="6463" y="5247"/>
                    </a:cubicBezTo>
                    <a:cubicBezTo>
                      <a:pt x="6463" y="5266"/>
                      <a:pt x="6443" y="5276"/>
                      <a:pt x="6443" y="5276"/>
                    </a:cubicBezTo>
                    <a:cubicBezTo>
                      <a:pt x="6256" y="5168"/>
                      <a:pt x="6078" y="5069"/>
                      <a:pt x="5871" y="4951"/>
                    </a:cubicBezTo>
                    <a:cubicBezTo>
                      <a:pt x="5852" y="4843"/>
                      <a:pt x="5812" y="4685"/>
                      <a:pt x="5783" y="4518"/>
                    </a:cubicBezTo>
                    <a:cubicBezTo>
                      <a:pt x="5940" y="4488"/>
                      <a:pt x="6078" y="4459"/>
                      <a:pt x="6226" y="4429"/>
                    </a:cubicBezTo>
                    <a:cubicBezTo>
                      <a:pt x="6364" y="4409"/>
                      <a:pt x="6512" y="4390"/>
                      <a:pt x="6650" y="4370"/>
                    </a:cubicBezTo>
                    <a:close/>
                    <a:moveTo>
                      <a:pt x="5981" y="5131"/>
                    </a:moveTo>
                    <a:cubicBezTo>
                      <a:pt x="6099" y="5131"/>
                      <a:pt x="6191" y="5184"/>
                      <a:pt x="6256" y="5256"/>
                    </a:cubicBezTo>
                    <a:cubicBezTo>
                      <a:pt x="6472" y="5473"/>
                      <a:pt x="6610" y="5729"/>
                      <a:pt x="6541" y="6054"/>
                    </a:cubicBezTo>
                    <a:cubicBezTo>
                      <a:pt x="6463" y="6448"/>
                      <a:pt x="6266" y="6754"/>
                      <a:pt x="5980" y="7010"/>
                    </a:cubicBezTo>
                    <a:cubicBezTo>
                      <a:pt x="5881" y="7099"/>
                      <a:pt x="5704" y="7158"/>
                      <a:pt x="5537" y="7158"/>
                    </a:cubicBezTo>
                    <a:cubicBezTo>
                      <a:pt x="5694" y="6842"/>
                      <a:pt x="5842" y="6517"/>
                      <a:pt x="5871" y="6163"/>
                    </a:cubicBezTo>
                    <a:cubicBezTo>
                      <a:pt x="5901" y="5828"/>
                      <a:pt x="5891" y="5483"/>
                      <a:pt x="5901" y="5138"/>
                    </a:cubicBezTo>
                    <a:cubicBezTo>
                      <a:pt x="5929" y="5133"/>
                      <a:pt x="5956" y="5131"/>
                      <a:pt x="5981" y="5131"/>
                    </a:cubicBezTo>
                    <a:close/>
                    <a:moveTo>
                      <a:pt x="5516" y="7305"/>
                    </a:moveTo>
                    <a:cubicBezTo>
                      <a:pt x="5523" y="7305"/>
                      <a:pt x="5529" y="7305"/>
                      <a:pt x="5537" y="7305"/>
                    </a:cubicBezTo>
                    <a:cubicBezTo>
                      <a:pt x="5468" y="7365"/>
                      <a:pt x="5428" y="7404"/>
                      <a:pt x="5379" y="7443"/>
                    </a:cubicBezTo>
                    <a:cubicBezTo>
                      <a:pt x="5398" y="7387"/>
                      <a:pt x="5399" y="7305"/>
                      <a:pt x="5516" y="7305"/>
                    </a:cubicBezTo>
                    <a:close/>
                    <a:moveTo>
                      <a:pt x="1849" y="1249"/>
                    </a:moveTo>
                    <a:cubicBezTo>
                      <a:pt x="2132" y="1249"/>
                      <a:pt x="2416" y="1277"/>
                      <a:pt x="2690" y="1365"/>
                    </a:cubicBezTo>
                    <a:cubicBezTo>
                      <a:pt x="2818" y="1405"/>
                      <a:pt x="2946" y="1415"/>
                      <a:pt x="3074" y="1454"/>
                    </a:cubicBezTo>
                    <a:cubicBezTo>
                      <a:pt x="3310" y="1513"/>
                      <a:pt x="3527" y="1641"/>
                      <a:pt x="3734" y="1769"/>
                    </a:cubicBezTo>
                    <a:cubicBezTo>
                      <a:pt x="4039" y="1976"/>
                      <a:pt x="4335" y="2193"/>
                      <a:pt x="4561" y="2469"/>
                    </a:cubicBezTo>
                    <a:cubicBezTo>
                      <a:pt x="4886" y="2863"/>
                      <a:pt x="5172" y="3267"/>
                      <a:pt x="5409" y="3710"/>
                    </a:cubicBezTo>
                    <a:cubicBezTo>
                      <a:pt x="5468" y="3838"/>
                      <a:pt x="5487" y="3996"/>
                      <a:pt x="5537" y="4133"/>
                    </a:cubicBezTo>
                    <a:cubicBezTo>
                      <a:pt x="5546" y="4163"/>
                      <a:pt x="5556" y="4193"/>
                      <a:pt x="5576" y="4212"/>
                    </a:cubicBezTo>
                    <a:cubicBezTo>
                      <a:pt x="5596" y="4262"/>
                      <a:pt x="5635" y="4301"/>
                      <a:pt x="5645" y="4350"/>
                    </a:cubicBezTo>
                    <a:cubicBezTo>
                      <a:pt x="5714" y="4656"/>
                      <a:pt x="5812" y="4951"/>
                      <a:pt x="5822" y="5247"/>
                    </a:cubicBezTo>
                    <a:cubicBezTo>
                      <a:pt x="5832" y="5739"/>
                      <a:pt x="5852" y="6242"/>
                      <a:pt x="5655" y="6714"/>
                    </a:cubicBezTo>
                    <a:cubicBezTo>
                      <a:pt x="5566" y="6931"/>
                      <a:pt x="5438" y="7138"/>
                      <a:pt x="5310" y="7345"/>
                    </a:cubicBezTo>
                    <a:cubicBezTo>
                      <a:pt x="5290" y="7384"/>
                      <a:pt x="5231" y="7404"/>
                      <a:pt x="5192" y="7433"/>
                    </a:cubicBezTo>
                    <a:cubicBezTo>
                      <a:pt x="5143" y="7463"/>
                      <a:pt x="5113" y="7512"/>
                      <a:pt x="5152" y="7562"/>
                    </a:cubicBezTo>
                    <a:cubicBezTo>
                      <a:pt x="5167" y="7583"/>
                      <a:pt x="5206" y="7599"/>
                      <a:pt x="5239" y="7599"/>
                    </a:cubicBezTo>
                    <a:cubicBezTo>
                      <a:pt x="5251" y="7599"/>
                      <a:pt x="5262" y="7597"/>
                      <a:pt x="5271" y="7591"/>
                    </a:cubicBezTo>
                    <a:cubicBezTo>
                      <a:pt x="5379" y="7532"/>
                      <a:pt x="5507" y="7473"/>
                      <a:pt x="5596" y="7384"/>
                    </a:cubicBezTo>
                    <a:cubicBezTo>
                      <a:pt x="5734" y="7217"/>
                      <a:pt x="5940" y="7187"/>
                      <a:pt x="6098" y="7069"/>
                    </a:cubicBezTo>
                    <a:lnTo>
                      <a:pt x="6098" y="7069"/>
                    </a:lnTo>
                    <a:cubicBezTo>
                      <a:pt x="5931" y="7493"/>
                      <a:pt x="5635" y="7768"/>
                      <a:pt x="5182" y="7847"/>
                    </a:cubicBezTo>
                    <a:cubicBezTo>
                      <a:pt x="5164" y="7851"/>
                      <a:pt x="5146" y="7852"/>
                      <a:pt x="5129" y="7852"/>
                    </a:cubicBezTo>
                    <a:cubicBezTo>
                      <a:pt x="5054" y="7852"/>
                      <a:pt x="4988" y="7822"/>
                      <a:pt x="4916" y="7798"/>
                    </a:cubicBezTo>
                    <a:cubicBezTo>
                      <a:pt x="4689" y="7709"/>
                      <a:pt x="4542" y="7532"/>
                      <a:pt x="4384" y="7365"/>
                    </a:cubicBezTo>
                    <a:cubicBezTo>
                      <a:pt x="3862" y="6813"/>
                      <a:pt x="3330" y="6261"/>
                      <a:pt x="2818" y="5700"/>
                    </a:cubicBezTo>
                    <a:cubicBezTo>
                      <a:pt x="2522" y="5375"/>
                      <a:pt x="2256" y="5010"/>
                      <a:pt x="1990" y="4646"/>
                    </a:cubicBezTo>
                    <a:cubicBezTo>
                      <a:pt x="1705" y="4252"/>
                      <a:pt x="1389" y="3877"/>
                      <a:pt x="1094" y="3493"/>
                    </a:cubicBezTo>
                    <a:cubicBezTo>
                      <a:pt x="917" y="3267"/>
                      <a:pt x="749" y="3040"/>
                      <a:pt x="591" y="2804"/>
                    </a:cubicBezTo>
                    <a:cubicBezTo>
                      <a:pt x="463" y="2616"/>
                      <a:pt x="355" y="2410"/>
                      <a:pt x="227" y="2222"/>
                    </a:cubicBezTo>
                    <a:cubicBezTo>
                      <a:pt x="148" y="2114"/>
                      <a:pt x="148" y="1996"/>
                      <a:pt x="138" y="1868"/>
                    </a:cubicBezTo>
                    <a:cubicBezTo>
                      <a:pt x="129" y="1710"/>
                      <a:pt x="257" y="1641"/>
                      <a:pt x="375" y="1592"/>
                    </a:cubicBezTo>
                    <a:cubicBezTo>
                      <a:pt x="759" y="1434"/>
                      <a:pt x="1143" y="1267"/>
                      <a:pt x="1567" y="1257"/>
                    </a:cubicBezTo>
                    <a:cubicBezTo>
                      <a:pt x="1660" y="1252"/>
                      <a:pt x="1754" y="1249"/>
                      <a:pt x="1849" y="1249"/>
                    </a:cubicBezTo>
                    <a:close/>
                    <a:moveTo>
                      <a:pt x="1937" y="1"/>
                    </a:moveTo>
                    <a:cubicBezTo>
                      <a:pt x="1877" y="1"/>
                      <a:pt x="1817" y="23"/>
                      <a:pt x="1754" y="65"/>
                    </a:cubicBezTo>
                    <a:cubicBezTo>
                      <a:pt x="1685" y="114"/>
                      <a:pt x="1616" y="164"/>
                      <a:pt x="1537" y="193"/>
                    </a:cubicBezTo>
                    <a:cubicBezTo>
                      <a:pt x="1519" y="202"/>
                      <a:pt x="1496" y="207"/>
                      <a:pt x="1472" y="207"/>
                    </a:cubicBezTo>
                    <a:cubicBezTo>
                      <a:pt x="1444" y="207"/>
                      <a:pt x="1416" y="200"/>
                      <a:pt x="1399" y="183"/>
                    </a:cubicBezTo>
                    <a:cubicBezTo>
                      <a:pt x="1334" y="124"/>
                      <a:pt x="1266" y="103"/>
                      <a:pt x="1195" y="103"/>
                    </a:cubicBezTo>
                    <a:cubicBezTo>
                      <a:pt x="1137" y="103"/>
                      <a:pt x="1077" y="116"/>
                      <a:pt x="1015" y="134"/>
                    </a:cubicBezTo>
                    <a:cubicBezTo>
                      <a:pt x="946" y="164"/>
                      <a:pt x="877" y="183"/>
                      <a:pt x="808" y="203"/>
                    </a:cubicBezTo>
                    <a:cubicBezTo>
                      <a:pt x="680" y="233"/>
                      <a:pt x="621" y="302"/>
                      <a:pt x="631" y="439"/>
                    </a:cubicBezTo>
                    <a:cubicBezTo>
                      <a:pt x="651" y="587"/>
                      <a:pt x="611" y="696"/>
                      <a:pt x="493" y="794"/>
                    </a:cubicBezTo>
                    <a:cubicBezTo>
                      <a:pt x="385" y="893"/>
                      <a:pt x="365" y="1011"/>
                      <a:pt x="424" y="1149"/>
                    </a:cubicBezTo>
                    <a:cubicBezTo>
                      <a:pt x="454" y="1228"/>
                      <a:pt x="483" y="1306"/>
                      <a:pt x="513" y="1395"/>
                    </a:cubicBezTo>
                    <a:cubicBezTo>
                      <a:pt x="424" y="1434"/>
                      <a:pt x="355" y="1464"/>
                      <a:pt x="286" y="1503"/>
                    </a:cubicBezTo>
                    <a:cubicBezTo>
                      <a:pt x="286" y="1493"/>
                      <a:pt x="276" y="1484"/>
                      <a:pt x="266" y="1474"/>
                    </a:cubicBezTo>
                    <a:cubicBezTo>
                      <a:pt x="306" y="1425"/>
                      <a:pt x="335" y="1365"/>
                      <a:pt x="365" y="1316"/>
                    </a:cubicBezTo>
                    <a:cubicBezTo>
                      <a:pt x="355" y="1306"/>
                      <a:pt x="345" y="1296"/>
                      <a:pt x="335" y="1287"/>
                    </a:cubicBezTo>
                    <a:cubicBezTo>
                      <a:pt x="296" y="1316"/>
                      <a:pt x="257" y="1346"/>
                      <a:pt x="227" y="1385"/>
                    </a:cubicBezTo>
                    <a:cubicBezTo>
                      <a:pt x="20" y="1671"/>
                      <a:pt x="0" y="2045"/>
                      <a:pt x="197" y="2341"/>
                    </a:cubicBezTo>
                    <a:cubicBezTo>
                      <a:pt x="365" y="2587"/>
                      <a:pt x="532" y="2833"/>
                      <a:pt x="710" y="3079"/>
                    </a:cubicBezTo>
                    <a:cubicBezTo>
                      <a:pt x="946" y="3414"/>
                      <a:pt x="1202" y="3759"/>
                      <a:pt x="1458" y="4094"/>
                    </a:cubicBezTo>
                    <a:cubicBezTo>
                      <a:pt x="1665" y="4370"/>
                      <a:pt x="1902" y="4616"/>
                      <a:pt x="2099" y="4902"/>
                    </a:cubicBezTo>
                    <a:cubicBezTo>
                      <a:pt x="2473" y="5424"/>
                      <a:pt x="2906" y="5907"/>
                      <a:pt x="3350" y="6389"/>
                    </a:cubicBezTo>
                    <a:cubicBezTo>
                      <a:pt x="3714" y="6783"/>
                      <a:pt x="4089" y="7177"/>
                      <a:pt x="4463" y="7562"/>
                    </a:cubicBezTo>
                    <a:cubicBezTo>
                      <a:pt x="4601" y="7690"/>
                      <a:pt x="4709" y="7837"/>
                      <a:pt x="4896" y="7906"/>
                    </a:cubicBezTo>
                    <a:cubicBezTo>
                      <a:pt x="4974" y="7935"/>
                      <a:pt x="5046" y="7958"/>
                      <a:pt x="5125" y="7958"/>
                    </a:cubicBezTo>
                    <a:cubicBezTo>
                      <a:pt x="5156" y="7958"/>
                      <a:pt x="5188" y="7954"/>
                      <a:pt x="5221" y="7946"/>
                    </a:cubicBezTo>
                    <a:cubicBezTo>
                      <a:pt x="5665" y="7827"/>
                      <a:pt x="5980" y="7562"/>
                      <a:pt x="6177" y="7148"/>
                    </a:cubicBezTo>
                    <a:cubicBezTo>
                      <a:pt x="6256" y="7000"/>
                      <a:pt x="6305" y="6842"/>
                      <a:pt x="6374" y="6685"/>
                    </a:cubicBezTo>
                    <a:cubicBezTo>
                      <a:pt x="6433" y="6567"/>
                      <a:pt x="6512" y="6448"/>
                      <a:pt x="6551" y="6320"/>
                    </a:cubicBezTo>
                    <a:cubicBezTo>
                      <a:pt x="6650" y="6005"/>
                      <a:pt x="6669" y="5700"/>
                      <a:pt x="6482" y="5404"/>
                    </a:cubicBezTo>
                    <a:cubicBezTo>
                      <a:pt x="6502" y="5355"/>
                      <a:pt x="6551" y="5306"/>
                      <a:pt x="6551" y="5256"/>
                    </a:cubicBezTo>
                    <a:cubicBezTo>
                      <a:pt x="6551" y="5079"/>
                      <a:pt x="6620" y="4941"/>
                      <a:pt x="6748" y="4823"/>
                    </a:cubicBezTo>
                    <a:cubicBezTo>
                      <a:pt x="6817" y="4754"/>
                      <a:pt x="6886" y="4646"/>
                      <a:pt x="6837" y="4547"/>
                    </a:cubicBezTo>
                    <a:cubicBezTo>
                      <a:pt x="6768" y="4399"/>
                      <a:pt x="6768" y="4242"/>
                      <a:pt x="6738" y="4094"/>
                    </a:cubicBezTo>
                    <a:cubicBezTo>
                      <a:pt x="6709" y="3956"/>
                      <a:pt x="6660" y="3828"/>
                      <a:pt x="6679" y="3680"/>
                    </a:cubicBezTo>
                    <a:cubicBezTo>
                      <a:pt x="6689" y="3661"/>
                      <a:pt x="6669" y="3631"/>
                      <a:pt x="6660" y="3611"/>
                    </a:cubicBezTo>
                    <a:cubicBezTo>
                      <a:pt x="6630" y="3493"/>
                      <a:pt x="6591" y="3375"/>
                      <a:pt x="6551" y="3257"/>
                    </a:cubicBezTo>
                    <a:cubicBezTo>
                      <a:pt x="6531" y="3198"/>
                      <a:pt x="6512" y="3129"/>
                      <a:pt x="6472" y="3079"/>
                    </a:cubicBezTo>
                    <a:cubicBezTo>
                      <a:pt x="6394" y="2981"/>
                      <a:pt x="6374" y="2882"/>
                      <a:pt x="6384" y="2764"/>
                    </a:cubicBezTo>
                    <a:cubicBezTo>
                      <a:pt x="6394" y="2616"/>
                      <a:pt x="6334" y="2508"/>
                      <a:pt x="6236" y="2400"/>
                    </a:cubicBezTo>
                    <a:cubicBezTo>
                      <a:pt x="6157" y="2331"/>
                      <a:pt x="6078" y="2242"/>
                      <a:pt x="6009" y="2153"/>
                    </a:cubicBezTo>
                    <a:cubicBezTo>
                      <a:pt x="5901" y="2025"/>
                      <a:pt x="5763" y="1937"/>
                      <a:pt x="5586" y="1917"/>
                    </a:cubicBezTo>
                    <a:cubicBezTo>
                      <a:pt x="5428" y="1897"/>
                      <a:pt x="5300" y="1838"/>
                      <a:pt x="5202" y="1710"/>
                    </a:cubicBezTo>
                    <a:cubicBezTo>
                      <a:pt x="5182" y="1681"/>
                      <a:pt x="5152" y="1661"/>
                      <a:pt x="5133" y="1641"/>
                    </a:cubicBezTo>
                    <a:cubicBezTo>
                      <a:pt x="5042" y="1556"/>
                      <a:pt x="4955" y="1516"/>
                      <a:pt x="4858" y="1516"/>
                    </a:cubicBezTo>
                    <a:cubicBezTo>
                      <a:pt x="4797" y="1516"/>
                      <a:pt x="4732" y="1532"/>
                      <a:pt x="4660" y="1562"/>
                    </a:cubicBezTo>
                    <a:cubicBezTo>
                      <a:pt x="4581" y="1592"/>
                      <a:pt x="4502" y="1602"/>
                      <a:pt x="4404" y="1631"/>
                    </a:cubicBezTo>
                    <a:cubicBezTo>
                      <a:pt x="4335" y="1001"/>
                      <a:pt x="4069" y="597"/>
                      <a:pt x="3409" y="577"/>
                    </a:cubicBezTo>
                    <a:cubicBezTo>
                      <a:pt x="3419" y="292"/>
                      <a:pt x="3320" y="154"/>
                      <a:pt x="3094" y="105"/>
                    </a:cubicBezTo>
                    <a:cubicBezTo>
                      <a:pt x="2977" y="81"/>
                      <a:pt x="2861" y="71"/>
                      <a:pt x="2745" y="71"/>
                    </a:cubicBezTo>
                    <a:cubicBezTo>
                      <a:pt x="2615" y="71"/>
                      <a:pt x="2485" y="84"/>
                      <a:pt x="2355" y="105"/>
                    </a:cubicBezTo>
                    <a:cubicBezTo>
                      <a:pt x="2326" y="107"/>
                      <a:pt x="2299" y="109"/>
                      <a:pt x="2274" y="109"/>
                    </a:cubicBezTo>
                    <a:cubicBezTo>
                      <a:pt x="2211" y="109"/>
                      <a:pt x="2155" y="97"/>
                      <a:pt x="2099" y="55"/>
                    </a:cubicBezTo>
                    <a:cubicBezTo>
                      <a:pt x="2043" y="18"/>
                      <a:pt x="1990" y="1"/>
                      <a:pt x="19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8"/>
              <p:cNvSpPr/>
              <p:nvPr/>
            </p:nvSpPr>
            <p:spPr>
              <a:xfrm>
                <a:off x="6783859" y="4311202"/>
                <a:ext cx="7388" cy="12420"/>
              </a:xfrm>
              <a:custGeom>
                <a:avLst/>
                <a:gdLst/>
                <a:ahLst/>
                <a:cxnLst/>
                <a:rect l="l" t="t" r="r" b="b"/>
                <a:pathLst>
                  <a:path w="188" h="316" extrusionOk="0">
                    <a:moveTo>
                      <a:pt x="119" y="0"/>
                    </a:moveTo>
                    <a:lnTo>
                      <a:pt x="119" y="0"/>
                    </a:lnTo>
                    <a:cubicBezTo>
                      <a:pt x="80" y="99"/>
                      <a:pt x="40" y="197"/>
                      <a:pt x="1" y="296"/>
                    </a:cubicBezTo>
                    <a:cubicBezTo>
                      <a:pt x="11" y="306"/>
                      <a:pt x="30" y="306"/>
                      <a:pt x="40" y="315"/>
                    </a:cubicBezTo>
                    <a:cubicBezTo>
                      <a:pt x="60" y="207"/>
                      <a:pt x="188" y="128"/>
                      <a:pt x="1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05" name="Google Shape;305;p28"/>
          <p:cNvSpPr>
            <a:spLocks noGrp="1"/>
          </p:cNvSpPr>
          <p:nvPr>
            <p:ph type="pic" idx="2"/>
          </p:nvPr>
        </p:nvSpPr>
        <p:spPr>
          <a:xfrm>
            <a:off x="2823575" y="540000"/>
            <a:ext cx="1713600" cy="4061400"/>
          </a:xfrm>
          <a:prstGeom prst="roundRect">
            <a:avLst>
              <a:gd name="adj" fmla="val 16667"/>
            </a:avLst>
          </a:prstGeom>
          <a:noFill/>
          <a:ln w="9525" cap="flat" cmpd="sng">
            <a:solidFill>
              <a:schemeClr val="dk1"/>
            </a:solidFill>
            <a:prstDash val="solid"/>
            <a:round/>
            <a:headEnd type="none" w="sm" len="sm"/>
            <a:tailEnd type="none" w="sm" len="sm"/>
          </a:ln>
        </p:spPr>
      </p:sp>
      <p:sp>
        <p:nvSpPr>
          <p:cNvPr id="306" name="Google Shape;306;p28"/>
          <p:cNvSpPr>
            <a:spLocks noGrp="1"/>
          </p:cNvSpPr>
          <p:nvPr>
            <p:ph type="pic" idx="3"/>
          </p:nvPr>
        </p:nvSpPr>
        <p:spPr>
          <a:xfrm>
            <a:off x="678525" y="540000"/>
            <a:ext cx="2013000" cy="2592000"/>
          </a:xfrm>
          <a:prstGeom prst="roundRect">
            <a:avLst>
              <a:gd name="adj" fmla="val 16667"/>
            </a:avLst>
          </a:prstGeom>
          <a:noFill/>
          <a:ln w="9525" cap="flat" cmpd="sng">
            <a:solidFill>
              <a:schemeClr val="dk1"/>
            </a:solidFill>
            <a:prstDash val="solid"/>
            <a:round/>
            <a:headEnd type="none" w="sm" len="sm"/>
            <a:tailEnd type="none" w="sm" len="sm"/>
          </a:ln>
        </p:spPr>
      </p:sp>
      <p:sp>
        <p:nvSpPr>
          <p:cNvPr id="307" name="Google Shape;307;p28"/>
          <p:cNvSpPr>
            <a:spLocks noGrp="1"/>
          </p:cNvSpPr>
          <p:nvPr>
            <p:ph type="pic" idx="4"/>
          </p:nvPr>
        </p:nvSpPr>
        <p:spPr>
          <a:xfrm>
            <a:off x="678525" y="3272550"/>
            <a:ext cx="2013000" cy="1339500"/>
          </a:xfrm>
          <a:prstGeom prst="roundRect">
            <a:avLst>
              <a:gd name="adj" fmla="val 16667"/>
            </a:avLst>
          </a:prstGeom>
          <a:noFill/>
          <a:ln w="9525" cap="flat" cmpd="sng">
            <a:solidFill>
              <a:schemeClr val="dk1"/>
            </a:solidFill>
            <a:prstDash val="solid"/>
            <a:round/>
            <a:headEnd type="none" w="sm" len="sm"/>
            <a:tailEnd type="none" w="sm" len="sm"/>
          </a:ln>
        </p:spPr>
      </p:sp>
      <p:sp>
        <p:nvSpPr>
          <p:cNvPr id="308" name="Google Shape;308;p28"/>
          <p:cNvSpPr>
            <a:spLocks noGrp="1"/>
          </p:cNvSpPr>
          <p:nvPr>
            <p:ph type="pic" idx="5"/>
          </p:nvPr>
        </p:nvSpPr>
        <p:spPr>
          <a:xfrm>
            <a:off x="4669225" y="2020050"/>
            <a:ext cx="3796200" cy="2592000"/>
          </a:xfrm>
          <a:prstGeom prst="roundRect">
            <a:avLst>
              <a:gd name="adj" fmla="val 16667"/>
            </a:avLst>
          </a:prstGeom>
          <a:noFill/>
          <a:ln w="9525" cap="flat" cmpd="sng">
            <a:solidFill>
              <a:schemeClr val="dk1"/>
            </a:solidFill>
            <a:prstDash val="solid"/>
            <a:round/>
            <a:headEnd type="none" w="sm" len="sm"/>
            <a:tailEnd type="none" w="sm" len="sm"/>
          </a:ln>
        </p:spPr>
      </p:sp>
      <p:sp>
        <p:nvSpPr>
          <p:cNvPr id="309" name="Google Shape;309;p28"/>
          <p:cNvSpPr txBox="1">
            <a:spLocks noGrp="1"/>
          </p:cNvSpPr>
          <p:nvPr>
            <p:ph type="subTitle" idx="1"/>
          </p:nvPr>
        </p:nvSpPr>
        <p:spPr>
          <a:xfrm>
            <a:off x="4669275" y="1138600"/>
            <a:ext cx="3506700" cy="54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10" name="Google Shape;310;p28"/>
          <p:cNvSpPr txBox="1">
            <a:spLocks noGrp="1"/>
          </p:cNvSpPr>
          <p:nvPr>
            <p:ph type="title"/>
          </p:nvPr>
        </p:nvSpPr>
        <p:spPr>
          <a:xfrm>
            <a:off x="4669275" y="535000"/>
            <a:ext cx="3741600" cy="60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311" name="Google Shape;311;p28"/>
          <p:cNvGrpSpPr/>
          <p:nvPr/>
        </p:nvGrpSpPr>
        <p:grpSpPr>
          <a:xfrm>
            <a:off x="162499" y="744800"/>
            <a:ext cx="432243" cy="393799"/>
            <a:chOff x="162499" y="744800"/>
            <a:chExt cx="432243" cy="393799"/>
          </a:xfrm>
        </p:grpSpPr>
        <p:sp>
          <p:nvSpPr>
            <p:cNvPr id="312" name="Google Shape;312;p28"/>
            <p:cNvSpPr/>
            <p:nvPr/>
          </p:nvSpPr>
          <p:spPr>
            <a:xfrm>
              <a:off x="162499" y="744800"/>
              <a:ext cx="125267" cy="230068"/>
            </a:xfrm>
            <a:custGeom>
              <a:avLst/>
              <a:gdLst/>
              <a:ahLst/>
              <a:cxnLst/>
              <a:rect l="l" t="t" r="r" b="b"/>
              <a:pathLst>
                <a:path w="2661" h="4887" extrusionOk="0">
                  <a:moveTo>
                    <a:pt x="0" y="1"/>
                  </a:moveTo>
                  <a:lnTo>
                    <a:pt x="0" y="4886"/>
                  </a:lnTo>
                  <a:cubicBezTo>
                    <a:pt x="848" y="4749"/>
                    <a:pt x="1547" y="4374"/>
                    <a:pt x="2049" y="3665"/>
                  </a:cubicBezTo>
                  <a:cubicBezTo>
                    <a:pt x="2660" y="2808"/>
                    <a:pt x="2601" y="1458"/>
                    <a:pt x="1744" y="759"/>
                  </a:cubicBezTo>
                  <a:cubicBezTo>
                    <a:pt x="1232" y="345"/>
                    <a:pt x="641" y="119"/>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8"/>
            <p:cNvSpPr/>
            <p:nvPr/>
          </p:nvSpPr>
          <p:spPr>
            <a:xfrm>
              <a:off x="162970" y="809527"/>
              <a:ext cx="431772" cy="329072"/>
            </a:xfrm>
            <a:custGeom>
              <a:avLst/>
              <a:gdLst/>
              <a:ahLst/>
              <a:cxnLst/>
              <a:rect l="l" t="t" r="r" b="b"/>
              <a:pathLst>
                <a:path w="9172" h="6990" extrusionOk="0">
                  <a:moveTo>
                    <a:pt x="37" y="0"/>
                  </a:moveTo>
                  <a:cubicBezTo>
                    <a:pt x="26" y="0"/>
                    <a:pt x="13" y="5"/>
                    <a:pt x="0" y="5"/>
                  </a:cubicBezTo>
                  <a:lnTo>
                    <a:pt x="0" y="359"/>
                  </a:lnTo>
                  <a:cubicBezTo>
                    <a:pt x="109" y="438"/>
                    <a:pt x="227" y="517"/>
                    <a:pt x="325" y="596"/>
                  </a:cubicBezTo>
                  <a:cubicBezTo>
                    <a:pt x="1153" y="1246"/>
                    <a:pt x="2118" y="1581"/>
                    <a:pt x="3133" y="1768"/>
                  </a:cubicBezTo>
                  <a:cubicBezTo>
                    <a:pt x="3980" y="1916"/>
                    <a:pt x="4837" y="1994"/>
                    <a:pt x="5684" y="2093"/>
                  </a:cubicBezTo>
                  <a:cubicBezTo>
                    <a:pt x="6413" y="2182"/>
                    <a:pt x="7152" y="2231"/>
                    <a:pt x="7841" y="2487"/>
                  </a:cubicBezTo>
                  <a:cubicBezTo>
                    <a:pt x="8137" y="2605"/>
                    <a:pt x="8413" y="2753"/>
                    <a:pt x="8620" y="3009"/>
                  </a:cubicBezTo>
                  <a:cubicBezTo>
                    <a:pt x="8856" y="3314"/>
                    <a:pt x="8787" y="3571"/>
                    <a:pt x="8413" y="3659"/>
                  </a:cubicBezTo>
                  <a:cubicBezTo>
                    <a:pt x="8038" y="3748"/>
                    <a:pt x="7644" y="3797"/>
                    <a:pt x="7250" y="3817"/>
                  </a:cubicBezTo>
                  <a:cubicBezTo>
                    <a:pt x="6482" y="3837"/>
                    <a:pt x="5714" y="3817"/>
                    <a:pt x="4965" y="3984"/>
                  </a:cubicBezTo>
                  <a:cubicBezTo>
                    <a:pt x="4857" y="4004"/>
                    <a:pt x="4748" y="4043"/>
                    <a:pt x="4650" y="4093"/>
                  </a:cubicBezTo>
                  <a:cubicBezTo>
                    <a:pt x="4305" y="4250"/>
                    <a:pt x="4177" y="4526"/>
                    <a:pt x="4295" y="4881"/>
                  </a:cubicBezTo>
                  <a:cubicBezTo>
                    <a:pt x="4364" y="5117"/>
                    <a:pt x="4492" y="5334"/>
                    <a:pt x="4551" y="5560"/>
                  </a:cubicBezTo>
                  <a:cubicBezTo>
                    <a:pt x="4610" y="5817"/>
                    <a:pt x="4650" y="6092"/>
                    <a:pt x="4640" y="6358"/>
                  </a:cubicBezTo>
                  <a:cubicBezTo>
                    <a:pt x="4632" y="6607"/>
                    <a:pt x="4498" y="6737"/>
                    <a:pt x="4280" y="6737"/>
                  </a:cubicBezTo>
                  <a:cubicBezTo>
                    <a:pt x="4239" y="6737"/>
                    <a:pt x="4194" y="6732"/>
                    <a:pt x="4147" y="6723"/>
                  </a:cubicBezTo>
                  <a:cubicBezTo>
                    <a:pt x="3606" y="6614"/>
                    <a:pt x="3093" y="6408"/>
                    <a:pt x="2640" y="6122"/>
                  </a:cubicBezTo>
                  <a:cubicBezTo>
                    <a:pt x="1832" y="5610"/>
                    <a:pt x="1044" y="5058"/>
                    <a:pt x="246" y="4536"/>
                  </a:cubicBezTo>
                  <a:cubicBezTo>
                    <a:pt x="168" y="4487"/>
                    <a:pt x="79" y="4457"/>
                    <a:pt x="0" y="4418"/>
                  </a:cubicBezTo>
                  <a:lnTo>
                    <a:pt x="0" y="4733"/>
                  </a:lnTo>
                  <a:cubicBezTo>
                    <a:pt x="286" y="4920"/>
                    <a:pt x="572" y="5088"/>
                    <a:pt x="847" y="5285"/>
                  </a:cubicBezTo>
                  <a:cubicBezTo>
                    <a:pt x="1616" y="5836"/>
                    <a:pt x="2394" y="6368"/>
                    <a:pt x="3271" y="6733"/>
                  </a:cubicBezTo>
                  <a:cubicBezTo>
                    <a:pt x="3593" y="6866"/>
                    <a:pt x="3916" y="6989"/>
                    <a:pt x="4274" y="6989"/>
                  </a:cubicBezTo>
                  <a:cubicBezTo>
                    <a:pt x="4288" y="6989"/>
                    <a:pt x="4301" y="6989"/>
                    <a:pt x="4315" y="6989"/>
                  </a:cubicBezTo>
                  <a:cubicBezTo>
                    <a:pt x="4581" y="6989"/>
                    <a:pt x="4778" y="6871"/>
                    <a:pt x="4837" y="6634"/>
                  </a:cubicBezTo>
                  <a:cubicBezTo>
                    <a:pt x="4906" y="6378"/>
                    <a:pt x="4945" y="6092"/>
                    <a:pt x="4896" y="5836"/>
                  </a:cubicBezTo>
                  <a:cubicBezTo>
                    <a:pt x="4837" y="5511"/>
                    <a:pt x="4689" y="5196"/>
                    <a:pt x="4571" y="4881"/>
                  </a:cubicBezTo>
                  <a:cubicBezTo>
                    <a:pt x="4472" y="4595"/>
                    <a:pt x="4532" y="4418"/>
                    <a:pt x="4817" y="4309"/>
                  </a:cubicBezTo>
                  <a:cubicBezTo>
                    <a:pt x="4975" y="4250"/>
                    <a:pt x="5142" y="4201"/>
                    <a:pt x="5310" y="4191"/>
                  </a:cubicBezTo>
                  <a:cubicBezTo>
                    <a:pt x="6039" y="4142"/>
                    <a:pt x="6768" y="4122"/>
                    <a:pt x="7487" y="4063"/>
                  </a:cubicBezTo>
                  <a:cubicBezTo>
                    <a:pt x="7841" y="4043"/>
                    <a:pt x="8196" y="4004"/>
                    <a:pt x="8531" y="3906"/>
                  </a:cubicBezTo>
                  <a:cubicBezTo>
                    <a:pt x="9053" y="3748"/>
                    <a:pt x="9171" y="3305"/>
                    <a:pt x="8846" y="2871"/>
                  </a:cubicBezTo>
                  <a:cubicBezTo>
                    <a:pt x="8600" y="2526"/>
                    <a:pt x="8235" y="2339"/>
                    <a:pt x="7851" y="2201"/>
                  </a:cubicBezTo>
                  <a:cubicBezTo>
                    <a:pt x="7063" y="1935"/>
                    <a:pt x="6246" y="1876"/>
                    <a:pt x="5428" y="1817"/>
                  </a:cubicBezTo>
                  <a:cubicBezTo>
                    <a:pt x="4532" y="1738"/>
                    <a:pt x="3645" y="1640"/>
                    <a:pt x="2768" y="1413"/>
                  </a:cubicBezTo>
                  <a:cubicBezTo>
                    <a:pt x="1754" y="1157"/>
                    <a:pt x="808" y="763"/>
                    <a:pt x="49" y="5"/>
                  </a:cubicBezTo>
                  <a:cubicBezTo>
                    <a:pt x="46" y="1"/>
                    <a:pt x="42" y="0"/>
                    <a:pt x="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8"/>
            <p:cNvSpPr/>
            <p:nvPr/>
          </p:nvSpPr>
          <p:spPr>
            <a:xfrm>
              <a:off x="162970" y="839419"/>
              <a:ext cx="394206" cy="269142"/>
            </a:xfrm>
            <a:custGeom>
              <a:avLst/>
              <a:gdLst/>
              <a:ahLst/>
              <a:cxnLst/>
              <a:rect l="l" t="t" r="r" b="b"/>
              <a:pathLst>
                <a:path w="8374" h="5717" extrusionOk="0">
                  <a:moveTo>
                    <a:pt x="0" y="0"/>
                  </a:moveTo>
                  <a:lnTo>
                    <a:pt x="0" y="315"/>
                  </a:lnTo>
                  <a:cubicBezTo>
                    <a:pt x="158" y="414"/>
                    <a:pt x="325" y="502"/>
                    <a:pt x="483" y="611"/>
                  </a:cubicBezTo>
                  <a:cubicBezTo>
                    <a:pt x="1389" y="1251"/>
                    <a:pt x="2404" y="1665"/>
                    <a:pt x="3507" y="1783"/>
                  </a:cubicBezTo>
                  <a:cubicBezTo>
                    <a:pt x="4266" y="1862"/>
                    <a:pt x="5024" y="1891"/>
                    <a:pt x="5783" y="1941"/>
                  </a:cubicBezTo>
                  <a:cubicBezTo>
                    <a:pt x="6413" y="1970"/>
                    <a:pt x="7034" y="2108"/>
                    <a:pt x="7635" y="2285"/>
                  </a:cubicBezTo>
                  <a:cubicBezTo>
                    <a:pt x="7792" y="2325"/>
                    <a:pt x="7930" y="2433"/>
                    <a:pt x="8078" y="2512"/>
                  </a:cubicBezTo>
                  <a:cubicBezTo>
                    <a:pt x="8068" y="2532"/>
                    <a:pt x="8058" y="2551"/>
                    <a:pt x="8048" y="2581"/>
                  </a:cubicBezTo>
                  <a:cubicBezTo>
                    <a:pt x="7573" y="2599"/>
                    <a:pt x="7089" y="2641"/>
                    <a:pt x="6605" y="2641"/>
                  </a:cubicBezTo>
                  <a:cubicBezTo>
                    <a:pt x="6557" y="2641"/>
                    <a:pt x="6510" y="2641"/>
                    <a:pt x="6462" y="2640"/>
                  </a:cubicBezTo>
                  <a:cubicBezTo>
                    <a:pt x="6424" y="2640"/>
                    <a:pt x="6386" y="2639"/>
                    <a:pt x="6348" y="2639"/>
                  </a:cubicBezTo>
                  <a:cubicBezTo>
                    <a:pt x="5709" y="2639"/>
                    <a:pt x="5086" y="2717"/>
                    <a:pt x="4472" y="2847"/>
                  </a:cubicBezTo>
                  <a:cubicBezTo>
                    <a:pt x="3793" y="2985"/>
                    <a:pt x="3478" y="3536"/>
                    <a:pt x="3665" y="4206"/>
                  </a:cubicBezTo>
                  <a:cubicBezTo>
                    <a:pt x="3744" y="4502"/>
                    <a:pt x="3842" y="4788"/>
                    <a:pt x="3911" y="5083"/>
                  </a:cubicBezTo>
                  <a:cubicBezTo>
                    <a:pt x="3931" y="5172"/>
                    <a:pt x="3921" y="5339"/>
                    <a:pt x="3872" y="5379"/>
                  </a:cubicBezTo>
                  <a:cubicBezTo>
                    <a:pt x="3830" y="5405"/>
                    <a:pt x="3766" y="5417"/>
                    <a:pt x="3703" y="5417"/>
                  </a:cubicBezTo>
                  <a:cubicBezTo>
                    <a:pt x="3646" y="5417"/>
                    <a:pt x="3588" y="5407"/>
                    <a:pt x="3546" y="5388"/>
                  </a:cubicBezTo>
                  <a:cubicBezTo>
                    <a:pt x="3221" y="5221"/>
                    <a:pt x="2896" y="5053"/>
                    <a:pt x="2591" y="4847"/>
                  </a:cubicBezTo>
                  <a:cubicBezTo>
                    <a:pt x="1783" y="4315"/>
                    <a:pt x="985" y="3763"/>
                    <a:pt x="187" y="3211"/>
                  </a:cubicBezTo>
                  <a:cubicBezTo>
                    <a:pt x="128" y="3182"/>
                    <a:pt x="59" y="3172"/>
                    <a:pt x="0" y="3152"/>
                  </a:cubicBezTo>
                  <a:lnTo>
                    <a:pt x="0" y="3428"/>
                  </a:lnTo>
                  <a:cubicBezTo>
                    <a:pt x="40" y="3448"/>
                    <a:pt x="69" y="3468"/>
                    <a:pt x="109" y="3487"/>
                  </a:cubicBezTo>
                  <a:cubicBezTo>
                    <a:pt x="897" y="4029"/>
                    <a:pt x="1685" y="4581"/>
                    <a:pt x="2492" y="5103"/>
                  </a:cubicBezTo>
                  <a:cubicBezTo>
                    <a:pt x="2837" y="5329"/>
                    <a:pt x="3192" y="5526"/>
                    <a:pt x="3566" y="5674"/>
                  </a:cubicBezTo>
                  <a:cubicBezTo>
                    <a:pt x="3638" y="5703"/>
                    <a:pt x="3708" y="5716"/>
                    <a:pt x="3773" y="5716"/>
                  </a:cubicBezTo>
                  <a:cubicBezTo>
                    <a:pt x="4065" y="5716"/>
                    <a:pt x="4267" y="5451"/>
                    <a:pt x="4187" y="5113"/>
                  </a:cubicBezTo>
                  <a:cubicBezTo>
                    <a:pt x="4108" y="4768"/>
                    <a:pt x="4000" y="4433"/>
                    <a:pt x="3911" y="4088"/>
                  </a:cubicBezTo>
                  <a:cubicBezTo>
                    <a:pt x="3783" y="3635"/>
                    <a:pt x="3990" y="3241"/>
                    <a:pt x="4453" y="3133"/>
                  </a:cubicBezTo>
                  <a:cubicBezTo>
                    <a:pt x="4896" y="3034"/>
                    <a:pt x="5359" y="2965"/>
                    <a:pt x="5822" y="2926"/>
                  </a:cubicBezTo>
                  <a:cubicBezTo>
                    <a:pt x="6571" y="2876"/>
                    <a:pt x="7319" y="2867"/>
                    <a:pt x="8058" y="2827"/>
                  </a:cubicBezTo>
                  <a:cubicBezTo>
                    <a:pt x="8166" y="2827"/>
                    <a:pt x="8324" y="2758"/>
                    <a:pt x="8344" y="2679"/>
                  </a:cubicBezTo>
                  <a:cubicBezTo>
                    <a:pt x="8373" y="2591"/>
                    <a:pt x="8334" y="2423"/>
                    <a:pt x="8255" y="2354"/>
                  </a:cubicBezTo>
                  <a:cubicBezTo>
                    <a:pt x="8107" y="2226"/>
                    <a:pt x="7940" y="2098"/>
                    <a:pt x="7753" y="2039"/>
                  </a:cubicBezTo>
                  <a:cubicBezTo>
                    <a:pt x="7398" y="1921"/>
                    <a:pt x="7034" y="1813"/>
                    <a:pt x="6659" y="1773"/>
                  </a:cubicBezTo>
                  <a:cubicBezTo>
                    <a:pt x="5861" y="1685"/>
                    <a:pt x="5064" y="1625"/>
                    <a:pt x="4256" y="1586"/>
                  </a:cubicBezTo>
                  <a:cubicBezTo>
                    <a:pt x="3074" y="1517"/>
                    <a:pt x="1961" y="1251"/>
                    <a:pt x="966" y="601"/>
                  </a:cubicBezTo>
                  <a:cubicBezTo>
                    <a:pt x="680" y="414"/>
                    <a:pt x="394" y="227"/>
                    <a:pt x="109" y="39"/>
                  </a:cubicBezTo>
                  <a:cubicBezTo>
                    <a:pt x="79" y="20"/>
                    <a:pt x="40" y="1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15"/>
        <p:cNvGrpSpPr/>
        <p:nvPr/>
      </p:nvGrpSpPr>
      <p:grpSpPr>
        <a:xfrm>
          <a:off x="0" y="0"/>
          <a:ext cx="0" cy="0"/>
          <a:chOff x="0" y="0"/>
          <a:chExt cx="0" cy="0"/>
        </a:xfrm>
      </p:grpSpPr>
      <p:sp>
        <p:nvSpPr>
          <p:cNvPr id="316" name="Google Shape;316;p29"/>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8" name="Google Shape;318;p29"/>
          <p:cNvSpPr txBox="1">
            <a:spLocks noGrp="1"/>
          </p:cNvSpPr>
          <p:nvPr>
            <p:ph type="subTitle" idx="1"/>
          </p:nvPr>
        </p:nvSpPr>
        <p:spPr>
          <a:xfrm>
            <a:off x="2358475" y="1716150"/>
            <a:ext cx="5400600" cy="37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19" name="Google Shape;319;p29"/>
          <p:cNvSpPr txBox="1">
            <a:spLocks noGrp="1"/>
          </p:cNvSpPr>
          <p:nvPr>
            <p:ph type="subTitle" idx="2"/>
          </p:nvPr>
        </p:nvSpPr>
        <p:spPr>
          <a:xfrm>
            <a:off x="2358475" y="2912900"/>
            <a:ext cx="5400600" cy="37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20" name="Google Shape;320;p29"/>
          <p:cNvSpPr txBox="1">
            <a:spLocks noGrp="1"/>
          </p:cNvSpPr>
          <p:nvPr>
            <p:ph type="subTitle" idx="3"/>
          </p:nvPr>
        </p:nvSpPr>
        <p:spPr>
          <a:xfrm>
            <a:off x="2358475" y="4109625"/>
            <a:ext cx="5400600" cy="37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l">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21" name="Google Shape;321;p29"/>
          <p:cNvSpPr txBox="1">
            <a:spLocks noGrp="1"/>
          </p:cNvSpPr>
          <p:nvPr>
            <p:ph type="subTitle" idx="4"/>
          </p:nvPr>
        </p:nvSpPr>
        <p:spPr>
          <a:xfrm>
            <a:off x="2358475" y="1362200"/>
            <a:ext cx="5400600" cy="45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2" name="Google Shape;322;p29"/>
          <p:cNvSpPr txBox="1">
            <a:spLocks noGrp="1"/>
          </p:cNvSpPr>
          <p:nvPr>
            <p:ph type="subTitle" idx="5"/>
          </p:nvPr>
        </p:nvSpPr>
        <p:spPr>
          <a:xfrm>
            <a:off x="2358475" y="2558513"/>
            <a:ext cx="5400600" cy="45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3" name="Google Shape;323;p29"/>
          <p:cNvSpPr txBox="1">
            <a:spLocks noGrp="1"/>
          </p:cNvSpPr>
          <p:nvPr>
            <p:ph type="subTitle" idx="6"/>
          </p:nvPr>
        </p:nvSpPr>
        <p:spPr>
          <a:xfrm>
            <a:off x="2358475" y="3754838"/>
            <a:ext cx="5400600" cy="45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324" name="Google Shape;324;p29"/>
          <p:cNvGrpSpPr/>
          <p:nvPr/>
        </p:nvGrpSpPr>
        <p:grpSpPr>
          <a:xfrm>
            <a:off x="242684" y="1467111"/>
            <a:ext cx="451487" cy="398841"/>
            <a:chOff x="242684" y="1467111"/>
            <a:chExt cx="451487" cy="398841"/>
          </a:xfrm>
        </p:grpSpPr>
        <p:sp>
          <p:nvSpPr>
            <p:cNvPr id="325" name="Google Shape;325;p29"/>
            <p:cNvSpPr/>
            <p:nvPr/>
          </p:nvSpPr>
          <p:spPr>
            <a:xfrm>
              <a:off x="242684" y="1467111"/>
              <a:ext cx="451487" cy="255586"/>
            </a:xfrm>
            <a:custGeom>
              <a:avLst/>
              <a:gdLst/>
              <a:ahLst/>
              <a:cxnLst/>
              <a:rect l="l" t="t" r="r" b="b"/>
              <a:pathLst>
                <a:path w="12557" h="7108" extrusionOk="0">
                  <a:moveTo>
                    <a:pt x="6417" y="1"/>
                  </a:moveTo>
                  <a:cubicBezTo>
                    <a:pt x="3582" y="1"/>
                    <a:pt x="1" y="6143"/>
                    <a:pt x="4665" y="7032"/>
                  </a:cubicBezTo>
                  <a:cubicBezTo>
                    <a:pt x="4938" y="7083"/>
                    <a:pt x="5206" y="7108"/>
                    <a:pt x="5468" y="7108"/>
                  </a:cubicBezTo>
                  <a:cubicBezTo>
                    <a:pt x="9783" y="7108"/>
                    <a:pt x="12557" y="547"/>
                    <a:pt x="6586" y="8"/>
                  </a:cubicBezTo>
                  <a:cubicBezTo>
                    <a:pt x="6530" y="3"/>
                    <a:pt x="6473" y="1"/>
                    <a:pt x="6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9"/>
            <p:cNvSpPr/>
            <p:nvPr/>
          </p:nvSpPr>
          <p:spPr>
            <a:xfrm>
              <a:off x="249849" y="1486749"/>
              <a:ext cx="347323" cy="379203"/>
            </a:xfrm>
            <a:custGeom>
              <a:avLst/>
              <a:gdLst/>
              <a:ahLst/>
              <a:cxnLst/>
              <a:rect l="l" t="t" r="r" b="b"/>
              <a:pathLst>
                <a:path w="4049" h="4420" extrusionOk="0">
                  <a:moveTo>
                    <a:pt x="1990" y="129"/>
                  </a:moveTo>
                  <a:cubicBezTo>
                    <a:pt x="2049" y="178"/>
                    <a:pt x="2108" y="217"/>
                    <a:pt x="2197" y="286"/>
                  </a:cubicBezTo>
                  <a:cubicBezTo>
                    <a:pt x="2044" y="328"/>
                    <a:pt x="1925" y="429"/>
                    <a:pt x="1778" y="429"/>
                  </a:cubicBezTo>
                  <a:cubicBezTo>
                    <a:pt x="1717" y="429"/>
                    <a:pt x="1651" y="411"/>
                    <a:pt x="1576" y="365"/>
                  </a:cubicBezTo>
                  <a:cubicBezTo>
                    <a:pt x="1606" y="345"/>
                    <a:pt x="1635" y="335"/>
                    <a:pt x="1665" y="326"/>
                  </a:cubicBezTo>
                  <a:cubicBezTo>
                    <a:pt x="1773" y="266"/>
                    <a:pt x="1872" y="198"/>
                    <a:pt x="1990" y="129"/>
                  </a:cubicBezTo>
                  <a:close/>
                  <a:moveTo>
                    <a:pt x="2768" y="385"/>
                  </a:moveTo>
                  <a:lnTo>
                    <a:pt x="2768" y="385"/>
                  </a:lnTo>
                  <a:cubicBezTo>
                    <a:pt x="2778" y="572"/>
                    <a:pt x="2739" y="700"/>
                    <a:pt x="2660" y="798"/>
                  </a:cubicBezTo>
                  <a:cubicBezTo>
                    <a:pt x="2512" y="789"/>
                    <a:pt x="2384" y="789"/>
                    <a:pt x="2256" y="769"/>
                  </a:cubicBezTo>
                  <a:cubicBezTo>
                    <a:pt x="2217" y="769"/>
                    <a:pt x="2167" y="739"/>
                    <a:pt x="2138" y="710"/>
                  </a:cubicBezTo>
                  <a:cubicBezTo>
                    <a:pt x="2079" y="641"/>
                    <a:pt x="2029" y="562"/>
                    <a:pt x="1970" y="473"/>
                  </a:cubicBezTo>
                  <a:cubicBezTo>
                    <a:pt x="2106" y="405"/>
                    <a:pt x="2248" y="396"/>
                    <a:pt x="2391" y="396"/>
                  </a:cubicBezTo>
                  <a:cubicBezTo>
                    <a:pt x="2447" y="396"/>
                    <a:pt x="2504" y="397"/>
                    <a:pt x="2560" y="397"/>
                  </a:cubicBezTo>
                  <a:cubicBezTo>
                    <a:pt x="2630" y="397"/>
                    <a:pt x="2699" y="395"/>
                    <a:pt x="2768" y="385"/>
                  </a:cubicBezTo>
                  <a:close/>
                  <a:moveTo>
                    <a:pt x="775" y="627"/>
                  </a:moveTo>
                  <a:cubicBezTo>
                    <a:pt x="866" y="627"/>
                    <a:pt x="954" y="644"/>
                    <a:pt x="1034" y="700"/>
                  </a:cubicBezTo>
                  <a:cubicBezTo>
                    <a:pt x="985" y="838"/>
                    <a:pt x="857" y="769"/>
                    <a:pt x="768" y="808"/>
                  </a:cubicBezTo>
                  <a:cubicBezTo>
                    <a:pt x="690" y="848"/>
                    <a:pt x="601" y="877"/>
                    <a:pt x="483" y="926"/>
                  </a:cubicBezTo>
                  <a:cubicBezTo>
                    <a:pt x="532" y="818"/>
                    <a:pt x="571" y="739"/>
                    <a:pt x="611" y="641"/>
                  </a:cubicBezTo>
                  <a:cubicBezTo>
                    <a:pt x="666" y="633"/>
                    <a:pt x="721" y="627"/>
                    <a:pt x="775" y="627"/>
                  </a:cubicBezTo>
                  <a:close/>
                  <a:moveTo>
                    <a:pt x="1222" y="463"/>
                  </a:moveTo>
                  <a:cubicBezTo>
                    <a:pt x="1409" y="493"/>
                    <a:pt x="1586" y="513"/>
                    <a:pt x="1754" y="552"/>
                  </a:cubicBezTo>
                  <a:cubicBezTo>
                    <a:pt x="1852" y="572"/>
                    <a:pt x="1960" y="592"/>
                    <a:pt x="2010" y="729"/>
                  </a:cubicBezTo>
                  <a:cubicBezTo>
                    <a:pt x="1852" y="769"/>
                    <a:pt x="1685" y="798"/>
                    <a:pt x="1537" y="848"/>
                  </a:cubicBezTo>
                  <a:cubicBezTo>
                    <a:pt x="1450" y="877"/>
                    <a:pt x="1363" y="944"/>
                    <a:pt x="1275" y="993"/>
                  </a:cubicBezTo>
                  <a:lnTo>
                    <a:pt x="1275" y="993"/>
                  </a:lnTo>
                  <a:cubicBezTo>
                    <a:pt x="1277" y="990"/>
                    <a:pt x="1279" y="988"/>
                    <a:pt x="1281" y="986"/>
                  </a:cubicBezTo>
                  <a:lnTo>
                    <a:pt x="1281" y="986"/>
                  </a:lnTo>
                  <a:cubicBezTo>
                    <a:pt x="1222" y="995"/>
                    <a:pt x="1153" y="1005"/>
                    <a:pt x="1103" y="1025"/>
                  </a:cubicBezTo>
                  <a:cubicBezTo>
                    <a:pt x="1044" y="1045"/>
                    <a:pt x="1005" y="1084"/>
                    <a:pt x="916" y="1143"/>
                  </a:cubicBezTo>
                  <a:cubicBezTo>
                    <a:pt x="965" y="858"/>
                    <a:pt x="1222" y="700"/>
                    <a:pt x="1222" y="463"/>
                  </a:cubicBezTo>
                  <a:close/>
                  <a:moveTo>
                    <a:pt x="867" y="887"/>
                  </a:moveTo>
                  <a:cubicBezTo>
                    <a:pt x="847" y="1025"/>
                    <a:pt x="857" y="1153"/>
                    <a:pt x="808" y="1252"/>
                  </a:cubicBezTo>
                  <a:cubicBezTo>
                    <a:pt x="759" y="1350"/>
                    <a:pt x="660" y="1429"/>
                    <a:pt x="571" y="1537"/>
                  </a:cubicBezTo>
                  <a:cubicBezTo>
                    <a:pt x="434" y="1518"/>
                    <a:pt x="315" y="1439"/>
                    <a:pt x="207" y="1321"/>
                  </a:cubicBezTo>
                  <a:cubicBezTo>
                    <a:pt x="414" y="1153"/>
                    <a:pt x="552" y="907"/>
                    <a:pt x="867" y="887"/>
                  </a:cubicBezTo>
                  <a:close/>
                  <a:moveTo>
                    <a:pt x="2203" y="826"/>
                  </a:moveTo>
                  <a:cubicBezTo>
                    <a:pt x="2346" y="826"/>
                    <a:pt x="2482" y="853"/>
                    <a:pt x="2611" y="887"/>
                  </a:cubicBezTo>
                  <a:cubicBezTo>
                    <a:pt x="3162" y="1045"/>
                    <a:pt x="3576" y="1389"/>
                    <a:pt x="3852" y="1892"/>
                  </a:cubicBezTo>
                  <a:cubicBezTo>
                    <a:pt x="3881" y="1941"/>
                    <a:pt x="3901" y="2010"/>
                    <a:pt x="3911" y="2069"/>
                  </a:cubicBezTo>
                  <a:cubicBezTo>
                    <a:pt x="3980" y="2434"/>
                    <a:pt x="3950" y="2798"/>
                    <a:pt x="3852" y="3153"/>
                  </a:cubicBezTo>
                  <a:cubicBezTo>
                    <a:pt x="3832" y="3212"/>
                    <a:pt x="3822" y="3261"/>
                    <a:pt x="3802" y="3320"/>
                  </a:cubicBezTo>
                  <a:cubicBezTo>
                    <a:pt x="3665" y="3754"/>
                    <a:pt x="3369" y="4039"/>
                    <a:pt x="2955" y="4197"/>
                  </a:cubicBezTo>
                  <a:cubicBezTo>
                    <a:pt x="2730" y="4283"/>
                    <a:pt x="2505" y="4325"/>
                    <a:pt x="2282" y="4325"/>
                  </a:cubicBezTo>
                  <a:cubicBezTo>
                    <a:pt x="2047" y="4325"/>
                    <a:pt x="1814" y="4278"/>
                    <a:pt x="1586" y="4187"/>
                  </a:cubicBezTo>
                  <a:cubicBezTo>
                    <a:pt x="1231" y="4059"/>
                    <a:pt x="916" y="3862"/>
                    <a:pt x="719" y="3527"/>
                  </a:cubicBezTo>
                  <a:cubicBezTo>
                    <a:pt x="680" y="3458"/>
                    <a:pt x="640" y="3379"/>
                    <a:pt x="611" y="3300"/>
                  </a:cubicBezTo>
                  <a:cubicBezTo>
                    <a:pt x="552" y="3094"/>
                    <a:pt x="473" y="2887"/>
                    <a:pt x="434" y="2680"/>
                  </a:cubicBezTo>
                  <a:cubicBezTo>
                    <a:pt x="374" y="2325"/>
                    <a:pt x="493" y="2000"/>
                    <a:pt x="660" y="1695"/>
                  </a:cubicBezTo>
                  <a:cubicBezTo>
                    <a:pt x="719" y="1606"/>
                    <a:pt x="768" y="1518"/>
                    <a:pt x="828" y="1429"/>
                  </a:cubicBezTo>
                  <a:cubicBezTo>
                    <a:pt x="867" y="1360"/>
                    <a:pt x="916" y="1301"/>
                    <a:pt x="1005" y="1271"/>
                  </a:cubicBezTo>
                  <a:cubicBezTo>
                    <a:pt x="1139" y="1233"/>
                    <a:pt x="1199" y="1101"/>
                    <a:pt x="1274" y="994"/>
                  </a:cubicBezTo>
                  <a:lnTo>
                    <a:pt x="1274" y="994"/>
                  </a:lnTo>
                  <a:cubicBezTo>
                    <a:pt x="1559" y="916"/>
                    <a:pt x="1843" y="848"/>
                    <a:pt x="2138" y="828"/>
                  </a:cubicBezTo>
                  <a:cubicBezTo>
                    <a:pt x="2160" y="827"/>
                    <a:pt x="2182" y="826"/>
                    <a:pt x="2203" y="826"/>
                  </a:cubicBezTo>
                  <a:close/>
                  <a:moveTo>
                    <a:pt x="2000" y="1"/>
                  </a:moveTo>
                  <a:cubicBezTo>
                    <a:pt x="1832" y="119"/>
                    <a:pt x="1685" y="207"/>
                    <a:pt x="1547" y="326"/>
                  </a:cubicBezTo>
                  <a:cubicBezTo>
                    <a:pt x="1502" y="365"/>
                    <a:pt x="1467" y="382"/>
                    <a:pt x="1430" y="382"/>
                  </a:cubicBezTo>
                  <a:cubicBezTo>
                    <a:pt x="1402" y="382"/>
                    <a:pt x="1374" y="372"/>
                    <a:pt x="1340" y="355"/>
                  </a:cubicBezTo>
                  <a:cubicBezTo>
                    <a:pt x="1281" y="316"/>
                    <a:pt x="1222" y="286"/>
                    <a:pt x="1143" y="247"/>
                  </a:cubicBezTo>
                  <a:cubicBezTo>
                    <a:pt x="1133" y="375"/>
                    <a:pt x="1123" y="463"/>
                    <a:pt x="1113" y="572"/>
                  </a:cubicBezTo>
                  <a:cubicBezTo>
                    <a:pt x="956" y="552"/>
                    <a:pt x="808" y="542"/>
                    <a:pt x="670" y="532"/>
                  </a:cubicBezTo>
                  <a:cubicBezTo>
                    <a:pt x="658" y="531"/>
                    <a:pt x="647" y="530"/>
                    <a:pt x="636" y="530"/>
                  </a:cubicBezTo>
                  <a:cubicBezTo>
                    <a:pt x="579" y="530"/>
                    <a:pt x="547" y="554"/>
                    <a:pt x="522" y="621"/>
                  </a:cubicBezTo>
                  <a:cubicBezTo>
                    <a:pt x="483" y="739"/>
                    <a:pt x="424" y="848"/>
                    <a:pt x="384" y="966"/>
                  </a:cubicBezTo>
                  <a:cubicBezTo>
                    <a:pt x="345" y="1084"/>
                    <a:pt x="286" y="1173"/>
                    <a:pt x="168" y="1222"/>
                  </a:cubicBezTo>
                  <a:cubicBezTo>
                    <a:pt x="118" y="1242"/>
                    <a:pt x="79" y="1271"/>
                    <a:pt x="0" y="1311"/>
                  </a:cubicBezTo>
                  <a:cubicBezTo>
                    <a:pt x="197" y="1439"/>
                    <a:pt x="355" y="1547"/>
                    <a:pt x="532" y="1655"/>
                  </a:cubicBezTo>
                  <a:cubicBezTo>
                    <a:pt x="483" y="1813"/>
                    <a:pt x="424" y="1961"/>
                    <a:pt x="394" y="2118"/>
                  </a:cubicBezTo>
                  <a:cubicBezTo>
                    <a:pt x="355" y="2315"/>
                    <a:pt x="296" y="2512"/>
                    <a:pt x="355" y="2709"/>
                  </a:cubicBezTo>
                  <a:cubicBezTo>
                    <a:pt x="404" y="2916"/>
                    <a:pt x="473" y="3123"/>
                    <a:pt x="542" y="3330"/>
                  </a:cubicBezTo>
                  <a:cubicBezTo>
                    <a:pt x="581" y="3438"/>
                    <a:pt x="640" y="3537"/>
                    <a:pt x="700" y="3635"/>
                  </a:cubicBezTo>
                  <a:cubicBezTo>
                    <a:pt x="808" y="3823"/>
                    <a:pt x="985" y="3941"/>
                    <a:pt x="1163" y="4069"/>
                  </a:cubicBezTo>
                  <a:cubicBezTo>
                    <a:pt x="1504" y="4304"/>
                    <a:pt x="1871" y="4419"/>
                    <a:pt x="2272" y="4419"/>
                  </a:cubicBezTo>
                  <a:cubicBezTo>
                    <a:pt x="2357" y="4419"/>
                    <a:pt x="2444" y="4414"/>
                    <a:pt x="2532" y="4404"/>
                  </a:cubicBezTo>
                  <a:cubicBezTo>
                    <a:pt x="2788" y="4364"/>
                    <a:pt x="3014" y="4295"/>
                    <a:pt x="3241" y="4158"/>
                  </a:cubicBezTo>
                  <a:cubicBezTo>
                    <a:pt x="3537" y="3970"/>
                    <a:pt x="3763" y="3724"/>
                    <a:pt x="3871" y="3399"/>
                  </a:cubicBezTo>
                  <a:cubicBezTo>
                    <a:pt x="3990" y="3025"/>
                    <a:pt x="4049" y="2641"/>
                    <a:pt x="4019" y="2246"/>
                  </a:cubicBezTo>
                  <a:cubicBezTo>
                    <a:pt x="4009" y="2089"/>
                    <a:pt x="3980" y="1931"/>
                    <a:pt x="3891" y="1803"/>
                  </a:cubicBezTo>
                  <a:cubicBezTo>
                    <a:pt x="3694" y="1488"/>
                    <a:pt x="3458" y="1202"/>
                    <a:pt x="3123" y="1025"/>
                  </a:cubicBezTo>
                  <a:cubicBezTo>
                    <a:pt x="3024" y="966"/>
                    <a:pt x="2916" y="917"/>
                    <a:pt x="2817" y="858"/>
                  </a:cubicBezTo>
                  <a:cubicBezTo>
                    <a:pt x="2817" y="818"/>
                    <a:pt x="2817" y="779"/>
                    <a:pt x="2827" y="749"/>
                  </a:cubicBezTo>
                  <a:cubicBezTo>
                    <a:pt x="2837" y="710"/>
                    <a:pt x="2847" y="661"/>
                    <a:pt x="2847" y="621"/>
                  </a:cubicBezTo>
                  <a:cubicBezTo>
                    <a:pt x="2867" y="542"/>
                    <a:pt x="2886" y="463"/>
                    <a:pt x="2886" y="385"/>
                  </a:cubicBezTo>
                  <a:cubicBezTo>
                    <a:pt x="2886" y="282"/>
                    <a:pt x="2864" y="245"/>
                    <a:pt x="2800" y="245"/>
                  </a:cubicBezTo>
                  <a:cubicBezTo>
                    <a:pt x="2778" y="245"/>
                    <a:pt x="2752" y="249"/>
                    <a:pt x="2719" y="257"/>
                  </a:cubicBezTo>
                  <a:cubicBezTo>
                    <a:pt x="2591" y="286"/>
                    <a:pt x="2473" y="306"/>
                    <a:pt x="2374" y="326"/>
                  </a:cubicBezTo>
                  <a:cubicBezTo>
                    <a:pt x="2226" y="198"/>
                    <a:pt x="2108" y="99"/>
                    <a:pt x="20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8" name="Google Shape;58;p6"/>
          <p:cNvGrpSpPr/>
          <p:nvPr/>
        </p:nvGrpSpPr>
        <p:grpSpPr>
          <a:xfrm>
            <a:off x="210849" y="992288"/>
            <a:ext cx="546451" cy="537612"/>
            <a:chOff x="210849" y="992288"/>
            <a:chExt cx="546451" cy="537612"/>
          </a:xfrm>
        </p:grpSpPr>
        <p:sp>
          <p:nvSpPr>
            <p:cNvPr id="59" name="Google Shape;59;p6"/>
            <p:cNvSpPr/>
            <p:nvPr/>
          </p:nvSpPr>
          <p:spPr>
            <a:xfrm>
              <a:off x="210849" y="992288"/>
              <a:ext cx="546451" cy="53761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337012" y="992301"/>
              <a:ext cx="420282" cy="414017"/>
              <a:chOff x="2768285" y="1830460"/>
              <a:chExt cx="936666" cy="922702"/>
            </a:xfrm>
          </p:grpSpPr>
          <p:sp>
            <p:nvSpPr>
              <p:cNvPr id="61" name="Google Shape;61;p6"/>
              <p:cNvSpPr/>
              <p:nvPr/>
            </p:nvSpPr>
            <p:spPr>
              <a:xfrm>
                <a:off x="3076522" y="2137039"/>
                <a:ext cx="363566" cy="207624"/>
              </a:xfrm>
              <a:custGeom>
                <a:avLst/>
                <a:gdLst/>
                <a:ahLst/>
                <a:cxnLst/>
                <a:rect l="l" t="t" r="r" b="b"/>
                <a:pathLst>
                  <a:path w="18642" h="10646" extrusionOk="0">
                    <a:moveTo>
                      <a:pt x="8881" y="710"/>
                    </a:moveTo>
                    <a:cubicBezTo>
                      <a:pt x="9270" y="710"/>
                      <a:pt x="9659" y="726"/>
                      <a:pt x="10043" y="753"/>
                    </a:cubicBezTo>
                    <a:cubicBezTo>
                      <a:pt x="10082" y="792"/>
                      <a:pt x="10134" y="844"/>
                      <a:pt x="10212" y="857"/>
                    </a:cubicBezTo>
                    <a:cubicBezTo>
                      <a:pt x="13217" y="1859"/>
                      <a:pt x="18642" y="4083"/>
                      <a:pt x="15546" y="8194"/>
                    </a:cubicBezTo>
                    <a:cubicBezTo>
                      <a:pt x="14559" y="9496"/>
                      <a:pt x="12680" y="9866"/>
                      <a:pt x="10808" y="9866"/>
                    </a:cubicBezTo>
                    <a:cubicBezTo>
                      <a:pt x="9445" y="9866"/>
                      <a:pt x="8086" y="9670"/>
                      <a:pt x="7077" y="9495"/>
                    </a:cubicBezTo>
                    <a:cubicBezTo>
                      <a:pt x="3916" y="8948"/>
                      <a:pt x="300" y="7114"/>
                      <a:pt x="2758" y="3407"/>
                    </a:cubicBezTo>
                    <a:cubicBezTo>
                      <a:pt x="4155" y="1296"/>
                      <a:pt x="6519" y="710"/>
                      <a:pt x="8881" y="710"/>
                    </a:cubicBezTo>
                    <a:close/>
                    <a:moveTo>
                      <a:pt x="8335" y="0"/>
                    </a:moveTo>
                    <a:cubicBezTo>
                      <a:pt x="5307" y="0"/>
                      <a:pt x="2276" y="1344"/>
                      <a:pt x="1276" y="4474"/>
                    </a:cubicBezTo>
                    <a:cubicBezTo>
                      <a:pt x="1" y="8506"/>
                      <a:pt x="4098" y="9911"/>
                      <a:pt x="7285" y="10392"/>
                    </a:cubicBezTo>
                    <a:cubicBezTo>
                      <a:pt x="8199" y="10529"/>
                      <a:pt x="9311" y="10645"/>
                      <a:pt x="10459" y="10645"/>
                    </a:cubicBezTo>
                    <a:cubicBezTo>
                      <a:pt x="13347" y="10645"/>
                      <a:pt x="16458" y="9911"/>
                      <a:pt x="17185" y="6932"/>
                    </a:cubicBezTo>
                    <a:cubicBezTo>
                      <a:pt x="18147" y="2926"/>
                      <a:pt x="13542" y="766"/>
                      <a:pt x="10394" y="194"/>
                    </a:cubicBezTo>
                    <a:cubicBezTo>
                      <a:pt x="10386" y="190"/>
                      <a:pt x="10378" y="188"/>
                      <a:pt x="10372" y="188"/>
                    </a:cubicBezTo>
                    <a:cubicBezTo>
                      <a:pt x="10358" y="188"/>
                      <a:pt x="10347" y="194"/>
                      <a:pt x="10329" y="194"/>
                    </a:cubicBezTo>
                    <a:cubicBezTo>
                      <a:pt x="9679" y="66"/>
                      <a:pt x="9007" y="0"/>
                      <a:pt x="8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2768285" y="1830460"/>
                <a:ext cx="936666" cy="922702"/>
              </a:xfrm>
              <a:custGeom>
                <a:avLst/>
                <a:gdLst/>
                <a:ahLst/>
                <a:cxnLst/>
                <a:rect l="l" t="t" r="r" b="b"/>
                <a:pathLst>
                  <a:path w="48028" h="47312" extrusionOk="0">
                    <a:moveTo>
                      <a:pt x="37477" y="5364"/>
                    </a:moveTo>
                    <a:lnTo>
                      <a:pt x="37477" y="5364"/>
                    </a:lnTo>
                    <a:cubicBezTo>
                      <a:pt x="40860" y="7341"/>
                      <a:pt x="43253" y="10034"/>
                      <a:pt x="45360" y="13247"/>
                    </a:cubicBezTo>
                    <a:cubicBezTo>
                      <a:pt x="44593" y="12558"/>
                      <a:pt x="43669" y="11985"/>
                      <a:pt x="42720" y="11452"/>
                    </a:cubicBezTo>
                    <a:cubicBezTo>
                      <a:pt x="41510" y="10763"/>
                      <a:pt x="40183" y="10112"/>
                      <a:pt x="39260" y="9033"/>
                    </a:cubicBezTo>
                    <a:cubicBezTo>
                      <a:pt x="38336" y="7953"/>
                      <a:pt x="38011" y="6626"/>
                      <a:pt x="37477" y="5364"/>
                    </a:cubicBezTo>
                    <a:close/>
                    <a:moveTo>
                      <a:pt x="13698" y="3179"/>
                    </a:moveTo>
                    <a:lnTo>
                      <a:pt x="13698" y="3179"/>
                    </a:lnTo>
                    <a:cubicBezTo>
                      <a:pt x="12749" y="4311"/>
                      <a:pt x="11968" y="5572"/>
                      <a:pt x="10563" y="6431"/>
                    </a:cubicBezTo>
                    <a:cubicBezTo>
                      <a:pt x="8859" y="7459"/>
                      <a:pt x="7207" y="8031"/>
                      <a:pt x="6206" y="9904"/>
                    </a:cubicBezTo>
                    <a:cubicBezTo>
                      <a:pt x="5347" y="11504"/>
                      <a:pt x="5815" y="13468"/>
                      <a:pt x="4996" y="15029"/>
                    </a:cubicBezTo>
                    <a:cubicBezTo>
                      <a:pt x="4437" y="16096"/>
                      <a:pt x="3331" y="16785"/>
                      <a:pt x="2459" y="17579"/>
                    </a:cubicBezTo>
                    <a:cubicBezTo>
                      <a:pt x="1835" y="18151"/>
                      <a:pt x="1315" y="18776"/>
                      <a:pt x="898" y="19452"/>
                    </a:cubicBezTo>
                    <a:cubicBezTo>
                      <a:pt x="1887" y="11868"/>
                      <a:pt x="6752" y="6106"/>
                      <a:pt x="13698" y="3179"/>
                    </a:cubicBezTo>
                    <a:close/>
                    <a:moveTo>
                      <a:pt x="25569" y="886"/>
                    </a:moveTo>
                    <a:cubicBezTo>
                      <a:pt x="30172" y="886"/>
                      <a:pt x="34997" y="1661"/>
                      <a:pt x="36931" y="6327"/>
                    </a:cubicBezTo>
                    <a:cubicBezTo>
                      <a:pt x="37595" y="7940"/>
                      <a:pt x="38180" y="9332"/>
                      <a:pt x="39559" y="10450"/>
                    </a:cubicBezTo>
                    <a:cubicBezTo>
                      <a:pt x="40730" y="11400"/>
                      <a:pt x="42134" y="11985"/>
                      <a:pt x="43409" y="12779"/>
                    </a:cubicBezTo>
                    <a:cubicBezTo>
                      <a:pt x="46557" y="14743"/>
                      <a:pt x="46765" y="17384"/>
                      <a:pt x="46297" y="20831"/>
                    </a:cubicBezTo>
                    <a:cubicBezTo>
                      <a:pt x="46102" y="22236"/>
                      <a:pt x="45946" y="23602"/>
                      <a:pt x="46076" y="25007"/>
                    </a:cubicBezTo>
                    <a:cubicBezTo>
                      <a:pt x="45972" y="25085"/>
                      <a:pt x="45920" y="25228"/>
                      <a:pt x="45998" y="25371"/>
                    </a:cubicBezTo>
                    <a:cubicBezTo>
                      <a:pt x="46050" y="25475"/>
                      <a:pt x="46102" y="25579"/>
                      <a:pt x="46154" y="25683"/>
                    </a:cubicBezTo>
                    <a:cubicBezTo>
                      <a:pt x="46154" y="25748"/>
                      <a:pt x="46167" y="25800"/>
                      <a:pt x="46167" y="25852"/>
                    </a:cubicBezTo>
                    <a:cubicBezTo>
                      <a:pt x="46193" y="25956"/>
                      <a:pt x="46245" y="26021"/>
                      <a:pt x="46310" y="26060"/>
                    </a:cubicBezTo>
                    <a:cubicBezTo>
                      <a:pt x="47039" y="27908"/>
                      <a:pt x="46856" y="29911"/>
                      <a:pt x="45517" y="31511"/>
                    </a:cubicBezTo>
                    <a:cubicBezTo>
                      <a:pt x="44385" y="32864"/>
                      <a:pt x="43019" y="33163"/>
                      <a:pt x="41406" y="33592"/>
                    </a:cubicBezTo>
                    <a:cubicBezTo>
                      <a:pt x="39611" y="34060"/>
                      <a:pt x="38388" y="34763"/>
                      <a:pt x="37347" y="36337"/>
                    </a:cubicBezTo>
                    <a:cubicBezTo>
                      <a:pt x="35825" y="38665"/>
                      <a:pt x="34954" y="41059"/>
                      <a:pt x="32092" y="42074"/>
                    </a:cubicBezTo>
                    <a:cubicBezTo>
                      <a:pt x="31261" y="42364"/>
                      <a:pt x="30465" y="42497"/>
                      <a:pt x="29699" y="42497"/>
                    </a:cubicBezTo>
                    <a:cubicBezTo>
                      <a:pt x="27718" y="42497"/>
                      <a:pt x="25938" y="41605"/>
                      <a:pt x="24287" y="40226"/>
                    </a:cubicBezTo>
                    <a:cubicBezTo>
                      <a:pt x="22921" y="39082"/>
                      <a:pt x="21685" y="38015"/>
                      <a:pt x="19864" y="37742"/>
                    </a:cubicBezTo>
                    <a:cubicBezTo>
                      <a:pt x="19486" y="37685"/>
                      <a:pt x="19108" y="37661"/>
                      <a:pt x="18731" y="37661"/>
                    </a:cubicBezTo>
                    <a:cubicBezTo>
                      <a:pt x="17471" y="37661"/>
                      <a:pt x="16214" y="37926"/>
                      <a:pt x="14973" y="38106"/>
                    </a:cubicBezTo>
                    <a:cubicBezTo>
                      <a:pt x="14270" y="38208"/>
                      <a:pt x="13559" y="38269"/>
                      <a:pt x="12861" y="38269"/>
                    </a:cubicBezTo>
                    <a:cubicBezTo>
                      <a:pt x="10434" y="38269"/>
                      <a:pt x="8153" y="37527"/>
                      <a:pt x="6830" y="35153"/>
                    </a:cubicBezTo>
                    <a:cubicBezTo>
                      <a:pt x="5711" y="33163"/>
                      <a:pt x="5789" y="30873"/>
                      <a:pt x="4398" y="28987"/>
                    </a:cubicBezTo>
                    <a:cubicBezTo>
                      <a:pt x="2902" y="26958"/>
                      <a:pt x="768" y="25462"/>
                      <a:pt x="794" y="22665"/>
                    </a:cubicBezTo>
                    <a:cubicBezTo>
                      <a:pt x="807" y="19868"/>
                      <a:pt x="2680" y="18646"/>
                      <a:pt x="4489" y="16929"/>
                    </a:cubicBezTo>
                    <a:cubicBezTo>
                      <a:pt x="6024" y="15459"/>
                      <a:pt x="5972" y="14210"/>
                      <a:pt x="6336" y="12220"/>
                    </a:cubicBezTo>
                    <a:cubicBezTo>
                      <a:pt x="6934" y="8928"/>
                      <a:pt x="9107" y="8408"/>
                      <a:pt x="11552" y="6808"/>
                    </a:cubicBezTo>
                    <a:cubicBezTo>
                      <a:pt x="13269" y="5689"/>
                      <a:pt x="13763" y="3582"/>
                      <a:pt x="15481" y="2476"/>
                    </a:cubicBezTo>
                    <a:cubicBezTo>
                      <a:pt x="17497" y="1176"/>
                      <a:pt x="20216" y="1072"/>
                      <a:pt x="22544" y="967"/>
                    </a:cubicBezTo>
                    <a:cubicBezTo>
                      <a:pt x="23518" y="925"/>
                      <a:pt x="24538" y="886"/>
                      <a:pt x="25569" y="886"/>
                    </a:cubicBezTo>
                    <a:close/>
                    <a:moveTo>
                      <a:pt x="1041" y="26073"/>
                    </a:moveTo>
                    <a:cubicBezTo>
                      <a:pt x="1432" y="26698"/>
                      <a:pt x="1913" y="27296"/>
                      <a:pt x="2433" y="27895"/>
                    </a:cubicBezTo>
                    <a:cubicBezTo>
                      <a:pt x="3760" y="29416"/>
                      <a:pt x="4593" y="30665"/>
                      <a:pt x="5152" y="32643"/>
                    </a:cubicBezTo>
                    <a:cubicBezTo>
                      <a:pt x="5438" y="33631"/>
                      <a:pt x="5646" y="34633"/>
                      <a:pt x="6154" y="35543"/>
                    </a:cubicBezTo>
                    <a:cubicBezTo>
                      <a:pt x="7168" y="37339"/>
                      <a:pt x="8989" y="38626"/>
                      <a:pt x="11019" y="39004"/>
                    </a:cubicBezTo>
                    <a:cubicBezTo>
                      <a:pt x="11493" y="39093"/>
                      <a:pt x="11967" y="39130"/>
                      <a:pt x="12439" y="39130"/>
                    </a:cubicBezTo>
                    <a:cubicBezTo>
                      <a:pt x="14488" y="39130"/>
                      <a:pt x="16520" y="38444"/>
                      <a:pt x="18569" y="38444"/>
                    </a:cubicBezTo>
                    <a:cubicBezTo>
                      <a:pt x="18584" y="38444"/>
                      <a:pt x="18600" y="38444"/>
                      <a:pt x="18616" y="38444"/>
                    </a:cubicBezTo>
                    <a:cubicBezTo>
                      <a:pt x="22167" y="38444"/>
                      <a:pt x="23598" y="41423"/>
                      <a:pt x="26538" y="42672"/>
                    </a:cubicBezTo>
                    <a:cubicBezTo>
                      <a:pt x="27502" y="43076"/>
                      <a:pt x="28554" y="43271"/>
                      <a:pt x="29605" y="43271"/>
                    </a:cubicBezTo>
                    <a:cubicBezTo>
                      <a:pt x="30314" y="43271"/>
                      <a:pt x="31021" y="43183"/>
                      <a:pt x="31702" y="43010"/>
                    </a:cubicBezTo>
                    <a:cubicBezTo>
                      <a:pt x="33536" y="42542"/>
                      <a:pt x="35136" y="41475"/>
                      <a:pt x="36229" y="39927"/>
                    </a:cubicBezTo>
                    <a:cubicBezTo>
                      <a:pt x="36931" y="38926"/>
                      <a:pt x="37399" y="37781"/>
                      <a:pt x="38076" y="36766"/>
                    </a:cubicBezTo>
                    <a:cubicBezTo>
                      <a:pt x="39221" y="35101"/>
                      <a:pt x="40534" y="34750"/>
                      <a:pt x="42356" y="34269"/>
                    </a:cubicBezTo>
                    <a:cubicBezTo>
                      <a:pt x="43552" y="33956"/>
                      <a:pt x="44593" y="33397"/>
                      <a:pt x="45426" y="32669"/>
                    </a:cubicBezTo>
                    <a:lnTo>
                      <a:pt x="45426" y="32669"/>
                    </a:lnTo>
                    <a:cubicBezTo>
                      <a:pt x="43331" y="36974"/>
                      <a:pt x="40834" y="40669"/>
                      <a:pt x="36671" y="43283"/>
                    </a:cubicBezTo>
                    <a:cubicBezTo>
                      <a:pt x="33143" y="45503"/>
                      <a:pt x="29044" y="46567"/>
                      <a:pt x="24918" y="46567"/>
                    </a:cubicBezTo>
                    <a:cubicBezTo>
                      <a:pt x="23507" y="46567"/>
                      <a:pt x="22093" y="46443"/>
                      <a:pt x="20697" y="46197"/>
                    </a:cubicBezTo>
                    <a:cubicBezTo>
                      <a:pt x="15533" y="45287"/>
                      <a:pt x="10824" y="42568"/>
                      <a:pt x="7220" y="38808"/>
                    </a:cubicBezTo>
                    <a:cubicBezTo>
                      <a:pt x="3721" y="35140"/>
                      <a:pt x="1536" y="30990"/>
                      <a:pt x="1041" y="26073"/>
                    </a:cubicBezTo>
                    <a:close/>
                    <a:moveTo>
                      <a:pt x="25055" y="0"/>
                    </a:moveTo>
                    <a:cubicBezTo>
                      <a:pt x="24522" y="0"/>
                      <a:pt x="23992" y="8"/>
                      <a:pt x="23468" y="18"/>
                    </a:cubicBezTo>
                    <a:cubicBezTo>
                      <a:pt x="21100" y="83"/>
                      <a:pt x="18498" y="161"/>
                      <a:pt x="16287" y="1111"/>
                    </a:cubicBezTo>
                    <a:cubicBezTo>
                      <a:pt x="15481" y="1449"/>
                      <a:pt x="14869" y="1930"/>
                      <a:pt x="14336" y="2463"/>
                    </a:cubicBezTo>
                    <a:cubicBezTo>
                      <a:pt x="6271" y="4727"/>
                      <a:pt x="820" y="12194"/>
                      <a:pt x="235" y="20415"/>
                    </a:cubicBezTo>
                    <a:cubicBezTo>
                      <a:pt x="222" y="20532"/>
                      <a:pt x="274" y="20610"/>
                      <a:pt x="339" y="20649"/>
                    </a:cubicBezTo>
                    <a:cubicBezTo>
                      <a:pt x="131" y="21273"/>
                      <a:pt x="1" y="21950"/>
                      <a:pt x="1" y="22665"/>
                    </a:cubicBezTo>
                    <a:cubicBezTo>
                      <a:pt x="1" y="23251"/>
                      <a:pt x="92" y="23784"/>
                      <a:pt x="235" y="24304"/>
                    </a:cubicBezTo>
                    <a:cubicBezTo>
                      <a:pt x="222" y="24343"/>
                      <a:pt x="209" y="24382"/>
                      <a:pt x="209" y="24421"/>
                    </a:cubicBezTo>
                    <a:cubicBezTo>
                      <a:pt x="300" y="30275"/>
                      <a:pt x="2628" y="35140"/>
                      <a:pt x="6674" y="39355"/>
                    </a:cubicBezTo>
                    <a:cubicBezTo>
                      <a:pt x="10472" y="43335"/>
                      <a:pt x="15455" y="46106"/>
                      <a:pt x="20905" y="47017"/>
                    </a:cubicBezTo>
                    <a:cubicBezTo>
                      <a:pt x="22095" y="47214"/>
                      <a:pt x="23320" y="47311"/>
                      <a:pt x="24560" y="47311"/>
                    </a:cubicBezTo>
                    <a:cubicBezTo>
                      <a:pt x="33773" y="47311"/>
                      <a:pt x="43790" y="41945"/>
                      <a:pt x="45946" y="32486"/>
                    </a:cubicBezTo>
                    <a:cubicBezTo>
                      <a:pt x="45972" y="32395"/>
                      <a:pt x="45920" y="32317"/>
                      <a:pt x="45855" y="32265"/>
                    </a:cubicBezTo>
                    <a:cubicBezTo>
                      <a:pt x="47494" y="30548"/>
                      <a:pt x="48027" y="28077"/>
                      <a:pt x="46778" y="25579"/>
                    </a:cubicBezTo>
                    <a:cubicBezTo>
                      <a:pt x="46362" y="22418"/>
                      <a:pt x="47936" y="19218"/>
                      <a:pt x="47143" y="16109"/>
                    </a:cubicBezTo>
                    <a:cubicBezTo>
                      <a:pt x="46934" y="15316"/>
                      <a:pt x="46583" y="14652"/>
                      <a:pt x="46141" y="14080"/>
                    </a:cubicBezTo>
                    <a:cubicBezTo>
                      <a:pt x="46141" y="14080"/>
                      <a:pt x="46141" y="14067"/>
                      <a:pt x="46141" y="14067"/>
                    </a:cubicBezTo>
                    <a:cubicBezTo>
                      <a:pt x="44541" y="10008"/>
                      <a:pt x="41120" y="6756"/>
                      <a:pt x="37386" y="4649"/>
                    </a:cubicBezTo>
                    <a:cubicBezTo>
                      <a:pt x="37341" y="4623"/>
                      <a:pt x="37299" y="4613"/>
                      <a:pt x="37258" y="4613"/>
                    </a:cubicBezTo>
                    <a:cubicBezTo>
                      <a:pt x="37217" y="4613"/>
                      <a:pt x="37178" y="4623"/>
                      <a:pt x="37139" y="4636"/>
                    </a:cubicBezTo>
                    <a:cubicBezTo>
                      <a:pt x="35982" y="2450"/>
                      <a:pt x="33939" y="1267"/>
                      <a:pt x="31585" y="655"/>
                    </a:cubicBezTo>
                    <a:cubicBezTo>
                      <a:pt x="29472" y="122"/>
                      <a:pt x="27241" y="0"/>
                      <a:pt x="25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3363969" y="2544466"/>
                <a:ext cx="71048" cy="57571"/>
              </a:xfrm>
              <a:custGeom>
                <a:avLst/>
                <a:gdLst/>
                <a:ahLst/>
                <a:cxnLst/>
                <a:rect l="l" t="t" r="r" b="b"/>
                <a:pathLst>
                  <a:path w="3643" h="2952" extrusionOk="0">
                    <a:moveTo>
                      <a:pt x="3174" y="610"/>
                    </a:moveTo>
                    <a:cubicBezTo>
                      <a:pt x="3096" y="910"/>
                      <a:pt x="2992" y="1196"/>
                      <a:pt x="2836" y="1456"/>
                    </a:cubicBezTo>
                    <a:cubicBezTo>
                      <a:pt x="2680" y="1729"/>
                      <a:pt x="2316" y="2315"/>
                      <a:pt x="1951" y="2367"/>
                    </a:cubicBezTo>
                    <a:cubicBezTo>
                      <a:pt x="1902" y="2399"/>
                      <a:pt x="1859" y="2416"/>
                      <a:pt x="1821" y="2416"/>
                    </a:cubicBezTo>
                    <a:cubicBezTo>
                      <a:pt x="1710" y="2416"/>
                      <a:pt x="1649" y="2272"/>
                      <a:pt x="1639" y="1989"/>
                    </a:cubicBezTo>
                    <a:cubicBezTo>
                      <a:pt x="1717" y="1911"/>
                      <a:pt x="1795" y="1820"/>
                      <a:pt x="1873" y="1742"/>
                    </a:cubicBezTo>
                    <a:cubicBezTo>
                      <a:pt x="2029" y="1573"/>
                      <a:pt x="2198" y="1417"/>
                      <a:pt x="2368" y="1261"/>
                    </a:cubicBezTo>
                    <a:cubicBezTo>
                      <a:pt x="2628" y="1040"/>
                      <a:pt x="2901" y="832"/>
                      <a:pt x="3174" y="610"/>
                    </a:cubicBezTo>
                    <a:close/>
                    <a:moveTo>
                      <a:pt x="3443" y="1"/>
                    </a:moveTo>
                    <a:cubicBezTo>
                      <a:pt x="3355" y="1"/>
                      <a:pt x="3265" y="63"/>
                      <a:pt x="3252" y="181"/>
                    </a:cubicBezTo>
                    <a:cubicBezTo>
                      <a:pt x="3252" y="194"/>
                      <a:pt x="3239" y="220"/>
                      <a:pt x="3239" y="246"/>
                    </a:cubicBezTo>
                    <a:cubicBezTo>
                      <a:pt x="3211" y="232"/>
                      <a:pt x="3182" y="222"/>
                      <a:pt x="3151" y="222"/>
                    </a:cubicBezTo>
                    <a:cubicBezTo>
                      <a:pt x="3126" y="222"/>
                      <a:pt x="3099" y="229"/>
                      <a:pt x="3070" y="246"/>
                    </a:cubicBezTo>
                    <a:cubicBezTo>
                      <a:pt x="2511" y="545"/>
                      <a:pt x="0" y="2328"/>
                      <a:pt x="1509" y="2900"/>
                    </a:cubicBezTo>
                    <a:cubicBezTo>
                      <a:pt x="1606" y="2936"/>
                      <a:pt x="1701" y="2952"/>
                      <a:pt x="1794" y="2952"/>
                    </a:cubicBezTo>
                    <a:cubicBezTo>
                      <a:pt x="2278" y="2952"/>
                      <a:pt x="2708" y="2518"/>
                      <a:pt x="2992" y="2158"/>
                    </a:cubicBezTo>
                    <a:cubicBezTo>
                      <a:pt x="3434" y="1586"/>
                      <a:pt x="3642" y="897"/>
                      <a:pt x="3616" y="181"/>
                    </a:cubicBezTo>
                    <a:cubicBezTo>
                      <a:pt x="3610" y="59"/>
                      <a:pt x="3528" y="1"/>
                      <a:pt x="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314491" y="2531984"/>
                <a:ext cx="41111" cy="44056"/>
              </a:xfrm>
              <a:custGeom>
                <a:avLst/>
                <a:gdLst/>
                <a:ahLst/>
                <a:cxnLst/>
                <a:rect l="l" t="t" r="r" b="b"/>
                <a:pathLst>
                  <a:path w="2108" h="2259" extrusionOk="0">
                    <a:moveTo>
                      <a:pt x="603" y="0"/>
                    </a:moveTo>
                    <a:cubicBezTo>
                      <a:pt x="427" y="0"/>
                      <a:pt x="398" y="303"/>
                      <a:pt x="573" y="353"/>
                    </a:cubicBezTo>
                    <a:cubicBezTo>
                      <a:pt x="898" y="418"/>
                      <a:pt x="1158" y="613"/>
                      <a:pt x="1327" y="899"/>
                    </a:cubicBezTo>
                    <a:cubicBezTo>
                      <a:pt x="1431" y="1081"/>
                      <a:pt x="1627" y="1602"/>
                      <a:pt x="1353" y="1680"/>
                    </a:cubicBezTo>
                    <a:cubicBezTo>
                      <a:pt x="1334" y="1686"/>
                      <a:pt x="1315" y="1689"/>
                      <a:pt x="1295" y="1689"/>
                    </a:cubicBezTo>
                    <a:cubicBezTo>
                      <a:pt x="1059" y="1689"/>
                      <a:pt x="785" y="1287"/>
                      <a:pt x="677" y="1107"/>
                    </a:cubicBezTo>
                    <a:cubicBezTo>
                      <a:pt x="521" y="834"/>
                      <a:pt x="508" y="561"/>
                      <a:pt x="456" y="262"/>
                    </a:cubicBezTo>
                    <a:cubicBezTo>
                      <a:pt x="443" y="179"/>
                      <a:pt x="371" y="140"/>
                      <a:pt x="296" y="140"/>
                    </a:cubicBezTo>
                    <a:cubicBezTo>
                      <a:pt x="218" y="140"/>
                      <a:pt x="137" y="182"/>
                      <a:pt x="118" y="262"/>
                    </a:cubicBezTo>
                    <a:cubicBezTo>
                      <a:pt x="0" y="769"/>
                      <a:pt x="222" y="1368"/>
                      <a:pt x="547" y="1758"/>
                    </a:cubicBezTo>
                    <a:cubicBezTo>
                      <a:pt x="745" y="1984"/>
                      <a:pt x="1073" y="2258"/>
                      <a:pt x="1387" y="2258"/>
                    </a:cubicBezTo>
                    <a:cubicBezTo>
                      <a:pt x="1506" y="2258"/>
                      <a:pt x="1623" y="2219"/>
                      <a:pt x="1731" y="2122"/>
                    </a:cubicBezTo>
                    <a:cubicBezTo>
                      <a:pt x="2108" y="1797"/>
                      <a:pt x="2017" y="1185"/>
                      <a:pt x="1809" y="795"/>
                    </a:cubicBezTo>
                    <a:cubicBezTo>
                      <a:pt x="1574" y="340"/>
                      <a:pt x="1119" y="67"/>
                      <a:pt x="625" y="2"/>
                    </a:cubicBezTo>
                    <a:cubicBezTo>
                      <a:pt x="617" y="1"/>
                      <a:pt x="610"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390083" y="2449586"/>
                <a:ext cx="39356" cy="53222"/>
              </a:xfrm>
              <a:custGeom>
                <a:avLst/>
                <a:gdLst/>
                <a:ahLst/>
                <a:cxnLst/>
                <a:rect l="l" t="t" r="r" b="b"/>
                <a:pathLst>
                  <a:path w="2018" h="2729" extrusionOk="0">
                    <a:moveTo>
                      <a:pt x="1471" y="545"/>
                    </a:moveTo>
                    <a:lnTo>
                      <a:pt x="1471" y="545"/>
                    </a:lnTo>
                    <a:cubicBezTo>
                      <a:pt x="1562" y="845"/>
                      <a:pt x="1562" y="1183"/>
                      <a:pt x="1445" y="1482"/>
                    </a:cubicBezTo>
                    <a:cubicBezTo>
                      <a:pt x="1380" y="1656"/>
                      <a:pt x="1077" y="2186"/>
                      <a:pt x="805" y="2186"/>
                    </a:cubicBezTo>
                    <a:cubicBezTo>
                      <a:pt x="752" y="2186"/>
                      <a:pt x="700" y="2166"/>
                      <a:pt x="651" y="2119"/>
                    </a:cubicBezTo>
                    <a:cubicBezTo>
                      <a:pt x="469" y="1937"/>
                      <a:pt x="703" y="1352"/>
                      <a:pt x="794" y="1170"/>
                    </a:cubicBezTo>
                    <a:cubicBezTo>
                      <a:pt x="951" y="884"/>
                      <a:pt x="1185" y="675"/>
                      <a:pt x="1471" y="545"/>
                    </a:cubicBezTo>
                    <a:close/>
                    <a:moveTo>
                      <a:pt x="1583" y="1"/>
                    </a:moveTo>
                    <a:cubicBezTo>
                      <a:pt x="1560" y="1"/>
                      <a:pt x="1536" y="4"/>
                      <a:pt x="1510" y="12"/>
                    </a:cubicBezTo>
                    <a:cubicBezTo>
                      <a:pt x="925" y="194"/>
                      <a:pt x="456" y="623"/>
                      <a:pt x="235" y="1196"/>
                    </a:cubicBezTo>
                    <a:cubicBezTo>
                      <a:pt x="79" y="1612"/>
                      <a:pt x="1" y="2419"/>
                      <a:pt x="495" y="2666"/>
                    </a:cubicBezTo>
                    <a:cubicBezTo>
                      <a:pt x="579" y="2709"/>
                      <a:pt x="664" y="2729"/>
                      <a:pt x="748" y="2729"/>
                    </a:cubicBezTo>
                    <a:cubicBezTo>
                      <a:pt x="1193" y="2729"/>
                      <a:pt x="1632" y="2196"/>
                      <a:pt x="1796" y="1846"/>
                    </a:cubicBezTo>
                    <a:cubicBezTo>
                      <a:pt x="2017" y="1365"/>
                      <a:pt x="2004" y="818"/>
                      <a:pt x="1783" y="350"/>
                    </a:cubicBezTo>
                    <a:cubicBezTo>
                      <a:pt x="1840" y="201"/>
                      <a:pt x="1756"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2914651" y="2232367"/>
                <a:ext cx="43920" cy="55875"/>
              </a:xfrm>
              <a:custGeom>
                <a:avLst/>
                <a:gdLst/>
                <a:ahLst/>
                <a:cxnLst/>
                <a:rect l="l" t="t" r="r" b="b"/>
                <a:pathLst>
                  <a:path w="2252" h="2865" extrusionOk="0">
                    <a:moveTo>
                      <a:pt x="1263" y="548"/>
                    </a:moveTo>
                    <a:cubicBezTo>
                      <a:pt x="1588" y="1030"/>
                      <a:pt x="1602" y="1732"/>
                      <a:pt x="1159" y="2148"/>
                    </a:cubicBezTo>
                    <a:cubicBezTo>
                      <a:pt x="1046" y="2247"/>
                      <a:pt x="883" y="2339"/>
                      <a:pt x="751" y="2339"/>
                    </a:cubicBezTo>
                    <a:cubicBezTo>
                      <a:pt x="641" y="2339"/>
                      <a:pt x="553" y="2274"/>
                      <a:pt x="535" y="2096"/>
                    </a:cubicBezTo>
                    <a:cubicBezTo>
                      <a:pt x="522" y="1901"/>
                      <a:pt x="639" y="1641"/>
                      <a:pt x="704" y="1459"/>
                    </a:cubicBezTo>
                    <a:cubicBezTo>
                      <a:pt x="834" y="1121"/>
                      <a:pt x="1016" y="821"/>
                      <a:pt x="1263" y="548"/>
                    </a:cubicBezTo>
                    <a:close/>
                    <a:moveTo>
                      <a:pt x="1285" y="0"/>
                    </a:moveTo>
                    <a:cubicBezTo>
                      <a:pt x="1239" y="0"/>
                      <a:pt x="1191" y="16"/>
                      <a:pt x="1146" y="54"/>
                    </a:cubicBezTo>
                    <a:cubicBezTo>
                      <a:pt x="587" y="561"/>
                      <a:pt x="93" y="1290"/>
                      <a:pt x="41" y="2057"/>
                    </a:cubicBezTo>
                    <a:cubicBezTo>
                      <a:pt x="1" y="2563"/>
                      <a:pt x="324" y="2864"/>
                      <a:pt x="738" y="2864"/>
                    </a:cubicBezTo>
                    <a:cubicBezTo>
                      <a:pt x="868" y="2864"/>
                      <a:pt x="1007" y="2835"/>
                      <a:pt x="1146" y="2773"/>
                    </a:cubicBezTo>
                    <a:cubicBezTo>
                      <a:pt x="2096" y="2343"/>
                      <a:pt x="2252" y="912"/>
                      <a:pt x="1497" y="249"/>
                    </a:cubicBezTo>
                    <a:cubicBezTo>
                      <a:pt x="1526" y="125"/>
                      <a:pt x="1414" y="0"/>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872565" y="2192992"/>
                <a:ext cx="68512" cy="35690"/>
              </a:xfrm>
              <a:custGeom>
                <a:avLst/>
                <a:gdLst/>
                <a:ahLst/>
                <a:cxnLst/>
                <a:rect l="l" t="t" r="r" b="b"/>
                <a:pathLst>
                  <a:path w="3513" h="1830" extrusionOk="0">
                    <a:moveTo>
                      <a:pt x="2569" y="504"/>
                    </a:moveTo>
                    <a:cubicBezTo>
                      <a:pt x="2725" y="504"/>
                      <a:pt x="2882" y="516"/>
                      <a:pt x="3044" y="538"/>
                    </a:cubicBezTo>
                    <a:cubicBezTo>
                      <a:pt x="2797" y="759"/>
                      <a:pt x="2524" y="954"/>
                      <a:pt x="2199" y="1084"/>
                    </a:cubicBezTo>
                    <a:cubicBezTo>
                      <a:pt x="1995" y="1176"/>
                      <a:pt x="1553" y="1371"/>
                      <a:pt x="1240" y="1371"/>
                    </a:cubicBezTo>
                    <a:cubicBezTo>
                      <a:pt x="1152" y="1371"/>
                      <a:pt x="1074" y="1355"/>
                      <a:pt x="1015" y="1318"/>
                    </a:cubicBezTo>
                    <a:cubicBezTo>
                      <a:pt x="807" y="1305"/>
                      <a:pt x="807" y="1201"/>
                      <a:pt x="1015" y="1006"/>
                    </a:cubicBezTo>
                    <a:cubicBezTo>
                      <a:pt x="1119" y="941"/>
                      <a:pt x="1210" y="876"/>
                      <a:pt x="1314" y="824"/>
                    </a:cubicBezTo>
                    <a:cubicBezTo>
                      <a:pt x="1496" y="720"/>
                      <a:pt x="1691" y="642"/>
                      <a:pt x="1899" y="590"/>
                    </a:cubicBezTo>
                    <a:cubicBezTo>
                      <a:pt x="2128" y="529"/>
                      <a:pt x="2348" y="504"/>
                      <a:pt x="2569" y="504"/>
                    </a:cubicBezTo>
                    <a:close/>
                    <a:moveTo>
                      <a:pt x="2534" y="1"/>
                    </a:moveTo>
                    <a:cubicBezTo>
                      <a:pt x="2078" y="1"/>
                      <a:pt x="1625" y="96"/>
                      <a:pt x="1210" y="291"/>
                    </a:cubicBezTo>
                    <a:cubicBezTo>
                      <a:pt x="807" y="473"/>
                      <a:pt x="0" y="928"/>
                      <a:pt x="351" y="1488"/>
                    </a:cubicBezTo>
                    <a:cubicBezTo>
                      <a:pt x="507" y="1745"/>
                      <a:pt x="786" y="1829"/>
                      <a:pt x="1080" y="1829"/>
                    </a:cubicBezTo>
                    <a:cubicBezTo>
                      <a:pt x="1351" y="1829"/>
                      <a:pt x="1635" y="1758"/>
                      <a:pt x="1847" y="1683"/>
                    </a:cubicBezTo>
                    <a:cubicBezTo>
                      <a:pt x="2498" y="1449"/>
                      <a:pt x="3057" y="1032"/>
                      <a:pt x="3473" y="486"/>
                    </a:cubicBezTo>
                    <a:cubicBezTo>
                      <a:pt x="3512" y="421"/>
                      <a:pt x="3486" y="356"/>
                      <a:pt x="3421" y="330"/>
                    </a:cubicBezTo>
                    <a:cubicBezTo>
                      <a:pt x="3447" y="226"/>
                      <a:pt x="3395" y="122"/>
                      <a:pt x="3265" y="83"/>
                    </a:cubicBezTo>
                    <a:cubicBezTo>
                      <a:pt x="3024" y="28"/>
                      <a:pt x="2779" y="1"/>
                      <a:pt x="2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2820551" y="2245044"/>
                <a:ext cx="66484" cy="40019"/>
              </a:xfrm>
              <a:custGeom>
                <a:avLst/>
                <a:gdLst/>
                <a:ahLst/>
                <a:cxnLst/>
                <a:rect l="l" t="t" r="r" b="b"/>
                <a:pathLst>
                  <a:path w="3409" h="2052" extrusionOk="0">
                    <a:moveTo>
                      <a:pt x="3018" y="458"/>
                    </a:moveTo>
                    <a:lnTo>
                      <a:pt x="3018" y="458"/>
                    </a:lnTo>
                    <a:cubicBezTo>
                      <a:pt x="2914" y="731"/>
                      <a:pt x="2771" y="978"/>
                      <a:pt x="2563" y="1186"/>
                    </a:cubicBezTo>
                    <a:cubicBezTo>
                      <a:pt x="2387" y="1353"/>
                      <a:pt x="2073" y="1572"/>
                      <a:pt x="1794" y="1572"/>
                    </a:cubicBezTo>
                    <a:cubicBezTo>
                      <a:pt x="1681" y="1572"/>
                      <a:pt x="1573" y="1536"/>
                      <a:pt x="1483" y="1446"/>
                    </a:cubicBezTo>
                    <a:cubicBezTo>
                      <a:pt x="976" y="939"/>
                      <a:pt x="2537" y="588"/>
                      <a:pt x="3018" y="458"/>
                    </a:cubicBezTo>
                    <a:close/>
                    <a:moveTo>
                      <a:pt x="3083" y="1"/>
                    </a:moveTo>
                    <a:cubicBezTo>
                      <a:pt x="3075" y="1"/>
                      <a:pt x="3066" y="1"/>
                      <a:pt x="3057" y="2"/>
                    </a:cubicBezTo>
                    <a:cubicBezTo>
                      <a:pt x="2355" y="67"/>
                      <a:pt x="0" y="718"/>
                      <a:pt x="1132" y="1810"/>
                    </a:cubicBezTo>
                    <a:cubicBezTo>
                      <a:pt x="1313" y="1980"/>
                      <a:pt x="1532" y="2051"/>
                      <a:pt x="1757" y="2051"/>
                    </a:cubicBezTo>
                    <a:cubicBezTo>
                      <a:pt x="2051" y="2051"/>
                      <a:pt x="2353" y="1930"/>
                      <a:pt x="2589" y="1745"/>
                    </a:cubicBezTo>
                    <a:cubicBezTo>
                      <a:pt x="3057" y="1381"/>
                      <a:pt x="3331" y="848"/>
                      <a:pt x="3409" y="275"/>
                    </a:cubicBezTo>
                    <a:cubicBezTo>
                      <a:pt x="3409" y="182"/>
                      <a:pt x="3346" y="130"/>
                      <a:pt x="3276" y="130"/>
                    </a:cubicBezTo>
                    <a:cubicBezTo>
                      <a:pt x="3268" y="130"/>
                      <a:pt x="3260" y="131"/>
                      <a:pt x="3252" y="132"/>
                    </a:cubicBezTo>
                    <a:cubicBezTo>
                      <a:pt x="3229" y="61"/>
                      <a:pt x="3172"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3061817" y="1969571"/>
                <a:ext cx="61160" cy="40487"/>
              </a:xfrm>
              <a:custGeom>
                <a:avLst/>
                <a:gdLst/>
                <a:ahLst/>
                <a:cxnLst/>
                <a:rect l="l" t="t" r="r" b="b"/>
                <a:pathLst>
                  <a:path w="3136" h="2076" extrusionOk="0">
                    <a:moveTo>
                      <a:pt x="586" y="430"/>
                    </a:moveTo>
                    <a:lnTo>
                      <a:pt x="586" y="430"/>
                    </a:lnTo>
                    <a:cubicBezTo>
                      <a:pt x="1301" y="534"/>
                      <a:pt x="1925" y="898"/>
                      <a:pt x="2368" y="1457"/>
                    </a:cubicBezTo>
                    <a:cubicBezTo>
                      <a:pt x="2286" y="1476"/>
                      <a:pt x="2205" y="1485"/>
                      <a:pt x="2124" y="1485"/>
                    </a:cubicBezTo>
                    <a:cubicBezTo>
                      <a:pt x="1766" y="1485"/>
                      <a:pt x="1421" y="1309"/>
                      <a:pt x="1145" y="1054"/>
                    </a:cubicBezTo>
                    <a:cubicBezTo>
                      <a:pt x="937" y="872"/>
                      <a:pt x="781" y="638"/>
                      <a:pt x="586" y="430"/>
                    </a:cubicBezTo>
                    <a:close/>
                    <a:moveTo>
                      <a:pt x="391" y="0"/>
                    </a:moveTo>
                    <a:cubicBezTo>
                      <a:pt x="247" y="0"/>
                      <a:pt x="182" y="104"/>
                      <a:pt x="182" y="208"/>
                    </a:cubicBezTo>
                    <a:cubicBezTo>
                      <a:pt x="78" y="235"/>
                      <a:pt x="0" y="352"/>
                      <a:pt x="26" y="469"/>
                    </a:cubicBezTo>
                    <a:cubicBezTo>
                      <a:pt x="169" y="1002"/>
                      <a:pt x="755" y="1561"/>
                      <a:pt x="1236" y="1835"/>
                    </a:cubicBezTo>
                    <a:cubicBezTo>
                      <a:pt x="1521" y="1990"/>
                      <a:pt x="1826" y="2076"/>
                      <a:pt x="2131" y="2076"/>
                    </a:cubicBezTo>
                    <a:cubicBezTo>
                      <a:pt x="2412" y="2076"/>
                      <a:pt x="2691" y="2003"/>
                      <a:pt x="2953" y="1848"/>
                    </a:cubicBezTo>
                    <a:cubicBezTo>
                      <a:pt x="3083" y="1769"/>
                      <a:pt x="3135" y="1587"/>
                      <a:pt x="3057" y="1457"/>
                    </a:cubicBezTo>
                    <a:cubicBezTo>
                      <a:pt x="2459" y="534"/>
                      <a:pt x="1470"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3012339" y="1968206"/>
                <a:ext cx="42652" cy="60750"/>
              </a:xfrm>
              <a:custGeom>
                <a:avLst/>
                <a:gdLst/>
                <a:ahLst/>
                <a:cxnLst/>
                <a:rect l="l" t="t" r="r" b="b"/>
                <a:pathLst>
                  <a:path w="2187" h="3115" extrusionOk="0">
                    <a:moveTo>
                      <a:pt x="1549" y="994"/>
                    </a:moveTo>
                    <a:cubicBezTo>
                      <a:pt x="1562" y="1150"/>
                      <a:pt x="1575" y="1306"/>
                      <a:pt x="1562" y="1462"/>
                    </a:cubicBezTo>
                    <a:cubicBezTo>
                      <a:pt x="1536" y="1748"/>
                      <a:pt x="1367" y="2399"/>
                      <a:pt x="989" y="2477"/>
                    </a:cubicBezTo>
                    <a:cubicBezTo>
                      <a:pt x="947" y="2486"/>
                      <a:pt x="911" y="2490"/>
                      <a:pt x="879" y="2490"/>
                    </a:cubicBezTo>
                    <a:cubicBezTo>
                      <a:pt x="414" y="2490"/>
                      <a:pt x="1047" y="1560"/>
                      <a:pt x="1132" y="1462"/>
                    </a:cubicBezTo>
                    <a:cubicBezTo>
                      <a:pt x="1249" y="1293"/>
                      <a:pt x="1393" y="1137"/>
                      <a:pt x="1549" y="994"/>
                    </a:cubicBezTo>
                    <a:close/>
                    <a:moveTo>
                      <a:pt x="1662" y="1"/>
                    </a:moveTo>
                    <a:cubicBezTo>
                      <a:pt x="1559" y="1"/>
                      <a:pt x="1449" y="81"/>
                      <a:pt x="1458" y="187"/>
                    </a:cubicBezTo>
                    <a:cubicBezTo>
                      <a:pt x="1458" y="252"/>
                      <a:pt x="1471" y="318"/>
                      <a:pt x="1471" y="370"/>
                    </a:cubicBezTo>
                    <a:cubicBezTo>
                      <a:pt x="950" y="747"/>
                      <a:pt x="508" y="1228"/>
                      <a:pt x="248" y="1826"/>
                    </a:cubicBezTo>
                    <a:cubicBezTo>
                      <a:pt x="53" y="2269"/>
                      <a:pt x="1" y="2893"/>
                      <a:pt x="560" y="3075"/>
                    </a:cubicBezTo>
                    <a:cubicBezTo>
                      <a:pt x="642" y="3102"/>
                      <a:pt x="724" y="3114"/>
                      <a:pt x="804" y="3114"/>
                    </a:cubicBezTo>
                    <a:cubicBezTo>
                      <a:pt x="1306" y="3114"/>
                      <a:pt x="1746" y="2630"/>
                      <a:pt x="1926" y="2204"/>
                    </a:cubicBezTo>
                    <a:cubicBezTo>
                      <a:pt x="2134" y="1722"/>
                      <a:pt x="2121" y="1150"/>
                      <a:pt x="1991" y="630"/>
                    </a:cubicBezTo>
                    <a:cubicBezTo>
                      <a:pt x="2186" y="461"/>
                      <a:pt x="2043" y="161"/>
                      <a:pt x="1835" y="161"/>
                    </a:cubicBezTo>
                    <a:cubicBezTo>
                      <a:pt x="1822" y="148"/>
                      <a:pt x="1822" y="122"/>
                      <a:pt x="1809" y="96"/>
                    </a:cubicBezTo>
                    <a:cubicBezTo>
                      <a:pt x="1780" y="29"/>
                      <a:pt x="1722" y="1"/>
                      <a:pt x="1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057507" y="2037440"/>
                <a:ext cx="51760" cy="58859"/>
              </a:xfrm>
              <a:custGeom>
                <a:avLst/>
                <a:gdLst/>
                <a:ahLst/>
                <a:cxnLst/>
                <a:rect l="l" t="t" r="r" b="b"/>
                <a:pathLst>
                  <a:path w="2654" h="3018" extrusionOk="0">
                    <a:moveTo>
                      <a:pt x="794" y="475"/>
                    </a:moveTo>
                    <a:cubicBezTo>
                      <a:pt x="1145" y="930"/>
                      <a:pt x="1522" y="1594"/>
                      <a:pt x="1366" y="2127"/>
                    </a:cubicBezTo>
                    <a:cubicBezTo>
                      <a:pt x="1307" y="2309"/>
                      <a:pt x="1201" y="2385"/>
                      <a:pt x="1092" y="2385"/>
                    </a:cubicBezTo>
                    <a:cubicBezTo>
                      <a:pt x="960" y="2385"/>
                      <a:pt x="825" y="2272"/>
                      <a:pt x="768" y="2101"/>
                    </a:cubicBezTo>
                    <a:cubicBezTo>
                      <a:pt x="716" y="1919"/>
                      <a:pt x="677" y="1711"/>
                      <a:pt x="651" y="1516"/>
                    </a:cubicBezTo>
                    <a:cubicBezTo>
                      <a:pt x="638" y="1151"/>
                      <a:pt x="690" y="813"/>
                      <a:pt x="794" y="475"/>
                    </a:cubicBezTo>
                    <a:close/>
                    <a:moveTo>
                      <a:pt x="677" y="1"/>
                    </a:moveTo>
                    <a:cubicBezTo>
                      <a:pt x="616" y="1"/>
                      <a:pt x="569" y="52"/>
                      <a:pt x="559" y="111"/>
                    </a:cubicBezTo>
                    <a:cubicBezTo>
                      <a:pt x="549" y="109"/>
                      <a:pt x="539" y="109"/>
                      <a:pt x="528" y="109"/>
                    </a:cubicBezTo>
                    <a:cubicBezTo>
                      <a:pt x="433" y="109"/>
                      <a:pt x="334" y="163"/>
                      <a:pt x="299" y="280"/>
                    </a:cubicBezTo>
                    <a:cubicBezTo>
                      <a:pt x="26" y="969"/>
                      <a:pt x="0" y="1750"/>
                      <a:pt x="286" y="2452"/>
                    </a:cubicBezTo>
                    <a:cubicBezTo>
                      <a:pt x="429" y="2794"/>
                      <a:pt x="703" y="3018"/>
                      <a:pt x="1028" y="3018"/>
                    </a:cubicBezTo>
                    <a:cubicBezTo>
                      <a:pt x="1148" y="3018"/>
                      <a:pt x="1275" y="2987"/>
                      <a:pt x="1405" y="2920"/>
                    </a:cubicBezTo>
                    <a:cubicBezTo>
                      <a:pt x="2654" y="2296"/>
                      <a:pt x="1561" y="462"/>
                      <a:pt x="742" y="20"/>
                    </a:cubicBezTo>
                    <a:cubicBezTo>
                      <a:pt x="719" y="7"/>
                      <a:pt x="697" y="1"/>
                      <a:pt x="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3337075" y="1905115"/>
                <a:ext cx="55056" cy="49400"/>
              </a:xfrm>
              <a:custGeom>
                <a:avLst/>
                <a:gdLst/>
                <a:ahLst/>
                <a:cxnLst/>
                <a:rect l="l" t="t" r="r" b="b"/>
                <a:pathLst>
                  <a:path w="2823" h="2533" extrusionOk="0">
                    <a:moveTo>
                      <a:pt x="664" y="535"/>
                    </a:moveTo>
                    <a:lnTo>
                      <a:pt x="664" y="535"/>
                    </a:lnTo>
                    <a:cubicBezTo>
                      <a:pt x="937" y="600"/>
                      <a:pt x="1184" y="730"/>
                      <a:pt x="1418" y="925"/>
                    </a:cubicBezTo>
                    <a:cubicBezTo>
                      <a:pt x="1600" y="1094"/>
                      <a:pt x="2095" y="1536"/>
                      <a:pt x="2016" y="1822"/>
                    </a:cubicBezTo>
                    <a:cubicBezTo>
                      <a:pt x="1992" y="1920"/>
                      <a:pt x="1943" y="1960"/>
                      <a:pt x="1879" y="1960"/>
                    </a:cubicBezTo>
                    <a:cubicBezTo>
                      <a:pt x="1638" y="1960"/>
                      <a:pt x="1194" y="1395"/>
                      <a:pt x="1132" y="1302"/>
                    </a:cubicBezTo>
                    <a:cubicBezTo>
                      <a:pt x="950" y="1055"/>
                      <a:pt x="807" y="795"/>
                      <a:pt x="664" y="535"/>
                    </a:cubicBezTo>
                    <a:close/>
                    <a:moveTo>
                      <a:pt x="566" y="0"/>
                    </a:moveTo>
                    <a:cubicBezTo>
                      <a:pt x="461" y="0"/>
                      <a:pt x="354" y="13"/>
                      <a:pt x="247" y="40"/>
                    </a:cubicBezTo>
                    <a:cubicBezTo>
                      <a:pt x="156" y="66"/>
                      <a:pt x="104" y="131"/>
                      <a:pt x="91" y="222"/>
                    </a:cubicBezTo>
                    <a:cubicBezTo>
                      <a:pt x="39" y="274"/>
                      <a:pt x="0" y="352"/>
                      <a:pt x="39" y="444"/>
                    </a:cubicBezTo>
                    <a:cubicBezTo>
                      <a:pt x="299" y="1081"/>
                      <a:pt x="677" y="1848"/>
                      <a:pt x="1236" y="2278"/>
                    </a:cubicBezTo>
                    <a:cubicBezTo>
                      <a:pt x="1433" y="2428"/>
                      <a:pt x="1689" y="2533"/>
                      <a:pt x="1931" y="2533"/>
                    </a:cubicBezTo>
                    <a:cubicBezTo>
                      <a:pt x="2170" y="2533"/>
                      <a:pt x="2395" y="2432"/>
                      <a:pt x="2537" y="2174"/>
                    </a:cubicBezTo>
                    <a:cubicBezTo>
                      <a:pt x="2823" y="1601"/>
                      <a:pt x="2290" y="977"/>
                      <a:pt x="1899" y="613"/>
                    </a:cubicBezTo>
                    <a:cubicBezTo>
                      <a:pt x="1535" y="280"/>
                      <a:pt x="1063"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3291654" y="1950127"/>
                <a:ext cx="44680" cy="45538"/>
              </a:xfrm>
              <a:custGeom>
                <a:avLst/>
                <a:gdLst/>
                <a:ahLst/>
                <a:cxnLst/>
                <a:rect l="l" t="t" r="r" b="b"/>
                <a:pathLst>
                  <a:path w="2291" h="2335" extrusionOk="0">
                    <a:moveTo>
                      <a:pt x="1783" y="672"/>
                    </a:moveTo>
                    <a:lnTo>
                      <a:pt x="1783" y="672"/>
                    </a:lnTo>
                    <a:cubicBezTo>
                      <a:pt x="1757" y="1023"/>
                      <a:pt x="1679" y="1375"/>
                      <a:pt x="1419" y="1622"/>
                    </a:cubicBezTo>
                    <a:cubicBezTo>
                      <a:pt x="1312" y="1719"/>
                      <a:pt x="1170" y="1792"/>
                      <a:pt x="1028" y="1792"/>
                    </a:cubicBezTo>
                    <a:cubicBezTo>
                      <a:pt x="962" y="1792"/>
                      <a:pt x="896" y="1776"/>
                      <a:pt x="833" y="1739"/>
                    </a:cubicBezTo>
                    <a:cubicBezTo>
                      <a:pt x="677" y="1648"/>
                      <a:pt x="612" y="1479"/>
                      <a:pt x="716" y="1323"/>
                    </a:cubicBezTo>
                    <a:cubicBezTo>
                      <a:pt x="859" y="1101"/>
                      <a:pt x="1237" y="997"/>
                      <a:pt x="1471" y="880"/>
                    </a:cubicBezTo>
                    <a:cubicBezTo>
                      <a:pt x="1575" y="815"/>
                      <a:pt x="1692" y="750"/>
                      <a:pt x="1783" y="672"/>
                    </a:cubicBezTo>
                    <a:close/>
                    <a:moveTo>
                      <a:pt x="1862" y="1"/>
                    </a:moveTo>
                    <a:cubicBezTo>
                      <a:pt x="1789" y="1"/>
                      <a:pt x="1716" y="30"/>
                      <a:pt x="1666" y="100"/>
                    </a:cubicBezTo>
                    <a:cubicBezTo>
                      <a:pt x="1380" y="490"/>
                      <a:pt x="781" y="542"/>
                      <a:pt x="430" y="854"/>
                    </a:cubicBezTo>
                    <a:cubicBezTo>
                      <a:pt x="79" y="1153"/>
                      <a:pt x="1" y="1661"/>
                      <a:pt x="326" y="2025"/>
                    </a:cubicBezTo>
                    <a:cubicBezTo>
                      <a:pt x="518" y="2236"/>
                      <a:pt x="770" y="2334"/>
                      <a:pt x="1024" y="2334"/>
                    </a:cubicBezTo>
                    <a:cubicBezTo>
                      <a:pt x="1287" y="2334"/>
                      <a:pt x="1552" y="2230"/>
                      <a:pt x="1757" y="2038"/>
                    </a:cubicBezTo>
                    <a:cubicBezTo>
                      <a:pt x="2238" y="1583"/>
                      <a:pt x="2290" y="893"/>
                      <a:pt x="2225" y="269"/>
                    </a:cubicBezTo>
                    <a:cubicBezTo>
                      <a:pt x="2225" y="165"/>
                      <a:pt x="2147" y="100"/>
                      <a:pt x="2069" y="87"/>
                    </a:cubicBezTo>
                    <a:cubicBezTo>
                      <a:pt x="2016" y="33"/>
                      <a:pt x="1938" y="1"/>
                      <a:pt x="1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3537990" y="2134036"/>
                <a:ext cx="35026" cy="59210"/>
              </a:xfrm>
              <a:custGeom>
                <a:avLst/>
                <a:gdLst/>
                <a:ahLst/>
                <a:cxnLst/>
                <a:rect l="l" t="t" r="r" b="b"/>
                <a:pathLst>
                  <a:path w="1796" h="3036" extrusionOk="0">
                    <a:moveTo>
                      <a:pt x="1015" y="517"/>
                    </a:moveTo>
                    <a:lnTo>
                      <a:pt x="1015" y="517"/>
                    </a:lnTo>
                    <a:cubicBezTo>
                      <a:pt x="1315" y="1037"/>
                      <a:pt x="1432" y="1870"/>
                      <a:pt x="963" y="2273"/>
                    </a:cubicBezTo>
                    <a:cubicBezTo>
                      <a:pt x="884" y="2346"/>
                      <a:pt x="820" y="2377"/>
                      <a:pt x="769" y="2377"/>
                    </a:cubicBezTo>
                    <a:cubicBezTo>
                      <a:pt x="516" y="2377"/>
                      <a:pt x="567" y="1633"/>
                      <a:pt x="599" y="1428"/>
                    </a:cubicBezTo>
                    <a:cubicBezTo>
                      <a:pt x="664" y="1089"/>
                      <a:pt x="820" y="790"/>
                      <a:pt x="1015" y="517"/>
                    </a:cubicBezTo>
                    <a:close/>
                    <a:moveTo>
                      <a:pt x="999" y="1"/>
                    </a:moveTo>
                    <a:cubicBezTo>
                      <a:pt x="948" y="1"/>
                      <a:pt x="902" y="25"/>
                      <a:pt x="872" y="62"/>
                    </a:cubicBezTo>
                    <a:cubicBezTo>
                      <a:pt x="833" y="75"/>
                      <a:pt x="794" y="88"/>
                      <a:pt x="768" y="114"/>
                    </a:cubicBezTo>
                    <a:cubicBezTo>
                      <a:pt x="274" y="595"/>
                      <a:pt x="1" y="1298"/>
                      <a:pt x="53" y="1974"/>
                    </a:cubicBezTo>
                    <a:cubicBezTo>
                      <a:pt x="76" y="2365"/>
                      <a:pt x="229" y="3035"/>
                      <a:pt x="708" y="3035"/>
                    </a:cubicBezTo>
                    <a:cubicBezTo>
                      <a:pt x="755" y="3035"/>
                      <a:pt x="805" y="3029"/>
                      <a:pt x="859" y="3015"/>
                    </a:cubicBezTo>
                    <a:cubicBezTo>
                      <a:pt x="1380" y="2872"/>
                      <a:pt x="1666" y="2169"/>
                      <a:pt x="1718" y="1688"/>
                    </a:cubicBezTo>
                    <a:cubicBezTo>
                      <a:pt x="1796" y="1063"/>
                      <a:pt x="1575" y="465"/>
                      <a:pt x="1119" y="49"/>
                    </a:cubicBezTo>
                    <a:cubicBezTo>
                      <a:pt x="1080" y="15"/>
                      <a:pt x="1038"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3466962" y="2089121"/>
                <a:ext cx="67401" cy="37523"/>
              </a:xfrm>
              <a:custGeom>
                <a:avLst/>
                <a:gdLst/>
                <a:ahLst/>
                <a:cxnLst/>
                <a:rect l="l" t="t" r="r" b="b"/>
                <a:pathLst>
                  <a:path w="3456" h="1924" extrusionOk="0">
                    <a:moveTo>
                      <a:pt x="1749" y="0"/>
                    </a:moveTo>
                    <a:cubicBezTo>
                      <a:pt x="1356" y="0"/>
                      <a:pt x="974" y="48"/>
                      <a:pt x="651" y="283"/>
                    </a:cubicBezTo>
                    <a:cubicBezTo>
                      <a:pt x="248" y="557"/>
                      <a:pt x="0" y="1077"/>
                      <a:pt x="300" y="1506"/>
                    </a:cubicBezTo>
                    <a:cubicBezTo>
                      <a:pt x="506" y="1805"/>
                      <a:pt x="780" y="1924"/>
                      <a:pt x="1081" y="1924"/>
                    </a:cubicBezTo>
                    <a:cubicBezTo>
                      <a:pt x="1917" y="1924"/>
                      <a:pt x="2964" y="1009"/>
                      <a:pt x="3357" y="531"/>
                    </a:cubicBezTo>
                    <a:cubicBezTo>
                      <a:pt x="3456" y="411"/>
                      <a:pt x="3365" y="262"/>
                      <a:pt x="3253" y="262"/>
                    </a:cubicBezTo>
                    <a:cubicBezTo>
                      <a:pt x="3219" y="262"/>
                      <a:pt x="3182" y="276"/>
                      <a:pt x="3148" y="309"/>
                    </a:cubicBezTo>
                    <a:cubicBezTo>
                      <a:pt x="2800" y="647"/>
                      <a:pt x="1907" y="1411"/>
                      <a:pt x="1252" y="1411"/>
                    </a:cubicBezTo>
                    <a:cubicBezTo>
                      <a:pt x="1149" y="1411"/>
                      <a:pt x="1051" y="1393"/>
                      <a:pt x="963" y="1350"/>
                    </a:cubicBezTo>
                    <a:cubicBezTo>
                      <a:pt x="508" y="1142"/>
                      <a:pt x="820" y="817"/>
                      <a:pt x="1054" y="674"/>
                    </a:cubicBezTo>
                    <a:cubicBezTo>
                      <a:pt x="1238" y="565"/>
                      <a:pt x="1450" y="556"/>
                      <a:pt x="1666" y="556"/>
                    </a:cubicBezTo>
                    <a:cubicBezTo>
                      <a:pt x="1709" y="556"/>
                      <a:pt x="1752" y="557"/>
                      <a:pt x="1796" y="557"/>
                    </a:cubicBezTo>
                    <a:cubicBezTo>
                      <a:pt x="1927" y="561"/>
                      <a:pt x="2057" y="567"/>
                      <a:pt x="2185" y="567"/>
                    </a:cubicBezTo>
                    <a:cubicBezTo>
                      <a:pt x="2426" y="567"/>
                      <a:pt x="2664" y="546"/>
                      <a:pt x="2901" y="453"/>
                    </a:cubicBezTo>
                    <a:cubicBezTo>
                      <a:pt x="3100" y="366"/>
                      <a:pt x="3121" y="8"/>
                      <a:pt x="2875" y="8"/>
                    </a:cubicBezTo>
                    <a:cubicBezTo>
                      <a:pt x="2863" y="8"/>
                      <a:pt x="2850" y="8"/>
                      <a:pt x="2836" y="10"/>
                    </a:cubicBezTo>
                    <a:cubicBezTo>
                      <a:pt x="2741" y="19"/>
                      <a:pt x="2644" y="22"/>
                      <a:pt x="2545" y="22"/>
                    </a:cubicBezTo>
                    <a:cubicBezTo>
                      <a:pt x="2285" y="22"/>
                      <a:pt x="2015"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3454285" y="2151490"/>
                <a:ext cx="52598" cy="44388"/>
              </a:xfrm>
              <a:custGeom>
                <a:avLst/>
                <a:gdLst/>
                <a:ahLst/>
                <a:cxnLst/>
                <a:rect l="l" t="t" r="r" b="b"/>
                <a:pathLst>
                  <a:path w="2697" h="2276" extrusionOk="0">
                    <a:moveTo>
                      <a:pt x="2250" y="403"/>
                    </a:moveTo>
                    <a:cubicBezTo>
                      <a:pt x="2029" y="988"/>
                      <a:pt x="1535" y="1677"/>
                      <a:pt x="872" y="1742"/>
                    </a:cubicBezTo>
                    <a:cubicBezTo>
                      <a:pt x="848" y="1745"/>
                      <a:pt x="826" y="1746"/>
                      <a:pt x="805" y="1746"/>
                    </a:cubicBezTo>
                    <a:cubicBezTo>
                      <a:pt x="481" y="1746"/>
                      <a:pt x="481" y="1470"/>
                      <a:pt x="676" y="1274"/>
                    </a:cubicBezTo>
                    <a:cubicBezTo>
                      <a:pt x="807" y="1131"/>
                      <a:pt x="989" y="1053"/>
                      <a:pt x="1145" y="962"/>
                    </a:cubicBezTo>
                    <a:cubicBezTo>
                      <a:pt x="1509" y="780"/>
                      <a:pt x="1886" y="598"/>
                      <a:pt x="2250" y="403"/>
                    </a:cubicBezTo>
                    <a:close/>
                    <a:moveTo>
                      <a:pt x="2158" y="0"/>
                    </a:moveTo>
                    <a:cubicBezTo>
                      <a:pt x="2125" y="0"/>
                      <a:pt x="2090" y="8"/>
                      <a:pt x="2055" y="25"/>
                    </a:cubicBezTo>
                    <a:cubicBezTo>
                      <a:pt x="1678" y="207"/>
                      <a:pt x="1301" y="390"/>
                      <a:pt x="924" y="585"/>
                    </a:cubicBezTo>
                    <a:cubicBezTo>
                      <a:pt x="676" y="715"/>
                      <a:pt x="429" y="845"/>
                      <a:pt x="260" y="1066"/>
                    </a:cubicBezTo>
                    <a:cubicBezTo>
                      <a:pt x="13" y="1391"/>
                      <a:pt x="0" y="1911"/>
                      <a:pt x="377" y="2172"/>
                    </a:cubicBezTo>
                    <a:cubicBezTo>
                      <a:pt x="485" y="2245"/>
                      <a:pt x="609" y="2276"/>
                      <a:pt x="741" y="2276"/>
                    </a:cubicBezTo>
                    <a:cubicBezTo>
                      <a:pt x="1121" y="2276"/>
                      <a:pt x="1561" y="2023"/>
                      <a:pt x="1821" y="1820"/>
                    </a:cubicBezTo>
                    <a:cubicBezTo>
                      <a:pt x="2263" y="1469"/>
                      <a:pt x="2589" y="962"/>
                      <a:pt x="2667" y="403"/>
                    </a:cubicBezTo>
                    <a:cubicBezTo>
                      <a:pt x="2697" y="252"/>
                      <a:pt x="2587" y="155"/>
                      <a:pt x="2476" y="155"/>
                    </a:cubicBezTo>
                    <a:cubicBezTo>
                      <a:pt x="2443" y="155"/>
                      <a:pt x="2410" y="164"/>
                      <a:pt x="2381" y="181"/>
                    </a:cubicBezTo>
                    <a:cubicBezTo>
                      <a:pt x="2360" y="91"/>
                      <a:pt x="227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3532919" y="2348446"/>
                <a:ext cx="54822" cy="40156"/>
              </a:xfrm>
              <a:custGeom>
                <a:avLst/>
                <a:gdLst/>
                <a:ahLst/>
                <a:cxnLst/>
                <a:rect l="l" t="t" r="r" b="b"/>
                <a:pathLst>
                  <a:path w="2811" h="2059" extrusionOk="0">
                    <a:moveTo>
                      <a:pt x="469" y="359"/>
                    </a:moveTo>
                    <a:lnTo>
                      <a:pt x="469" y="359"/>
                    </a:lnTo>
                    <a:cubicBezTo>
                      <a:pt x="1223" y="437"/>
                      <a:pt x="1874" y="853"/>
                      <a:pt x="2186" y="1543"/>
                    </a:cubicBezTo>
                    <a:cubicBezTo>
                      <a:pt x="2130" y="1551"/>
                      <a:pt x="2074" y="1556"/>
                      <a:pt x="2020" y="1556"/>
                    </a:cubicBezTo>
                    <a:cubicBezTo>
                      <a:pt x="1347" y="1556"/>
                      <a:pt x="830" y="913"/>
                      <a:pt x="469" y="359"/>
                    </a:cubicBezTo>
                    <a:close/>
                    <a:moveTo>
                      <a:pt x="589" y="0"/>
                    </a:moveTo>
                    <a:cubicBezTo>
                      <a:pt x="445" y="0"/>
                      <a:pt x="301" y="15"/>
                      <a:pt x="157" y="47"/>
                    </a:cubicBezTo>
                    <a:cubicBezTo>
                      <a:pt x="79" y="73"/>
                      <a:pt x="53" y="151"/>
                      <a:pt x="66" y="229"/>
                    </a:cubicBezTo>
                    <a:cubicBezTo>
                      <a:pt x="27" y="268"/>
                      <a:pt x="1" y="320"/>
                      <a:pt x="27" y="398"/>
                    </a:cubicBezTo>
                    <a:cubicBezTo>
                      <a:pt x="244" y="1246"/>
                      <a:pt x="1153" y="2058"/>
                      <a:pt x="2061" y="2058"/>
                    </a:cubicBezTo>
                    <a:cubicBezTo>
                      <a:pt x="2239" y="2058"/>
                      <a:pt x="2417" y="2027"/>
                      <a:pt x="2589" y="1959"/>
                    </a:cubicBezTo>
                    <a:cubicBezTo>
                      <a:pt x="2719" y="1907"/>
                      <a:pt x="2810" y="1790"/>
                      <a:pt x="2771" y="1647"/>
                    </a:cubicBezTo>
                    <a:cubicBezTo>
                      <a:pt x="2488" y="705"/>
                      <a:pt x="1570"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334286" y="2332493"/>
                <a:ext cx="49907" cy="18196"/>
              </a:xfrm>
              <a:custGeom>
                <a:avLst/>
                <a:gdLst/>
                <a:ahLst/>
                <a:cxnLst/>
                <a:rect l="l" t="t" r="r" b="b"/>
                <a:pathLst>
                  <a:path w="2559" h="933" extrusionOk="0">
                    <a:moveTo>
                      <a:pt x="2383" y="0"/>
                    </a:moveTo>
                    <a:cubicBezTo>
                      <a:pt x="2365" y="0"/>
                      <a:pt x="2346" y="6"/>
                      <a:pt x="2329" y="19"/>
                    </a:cubicBezTo>
                    <a:cubicBezTo>
                      <a:pt x="1665" y="500"/>
                      <a:pt x="1002" y="605"/>
                      <a:pt x="208" y="618"/>
                    </a:cubicBezTo>
                    <a:cubicBezTo>
                      <a:pt x="52" y="618"/>
                      <a:pt x="0" y="878"/>
                      <a:pt x="169" y="904"/>
                    </a:cubicBezTo>
                    <a:cubicBezTo>
                      <a:pt x="292" y="923"/>
                      <a:pt x="416" y="933"/>
                      <a:pt x="539" y="933"/>
                    </a:cubicBezTo>
                    <a:cubicBezTo>
                      <a:pt x="1238" y="933"/>
                      <a:pt x="1930" y="635"/>
                      <a:pt x="2472" y="214"/>
                    </a:cubicBezTo>
                    <a:cubicBezTo>
                      <a:pt x="2558" y="139"/>
                      <a:pt x="2474" y="0"/>
                      <a:pt x="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3314998" y="2346944"/>
                <a:ext cx="58703" cy="23715"/>
              </a:xfrm>
              <a:custGeom>
                <a:avLst/>
                <a:gdLst/>
                <a:ahLst/>
                <a:cxnLst/>
                <a:rect l="l" t="t" r="r" b="b"/>
                <a:pathLst>
                  <a:path w="3010" h="1216" extrusionOk="0">
                    <a:moveTo>
                      <a:pt x="2791" y="1"/>
                    </a:moveTo>
                    <a:cubicBezTo>
                      <a:pt x="2768" y="1"/>
                      <a:pt x="2743" y="7"/>
                      <a:pt x="2719" y="20"/>
                    </a:cubicBezTo>
                    <a:cubicBezTo>
                      <a:pt x="2316" y="215"/>
                      <a:pt x="1939" y="436"/>
                      <a:pt x="1509" y="553"/>
                    </a:cubicBezTo>
                    <a:cubicBezTo>
                      <a:pt x="1106" y="670"/>
                      <a:pt x="703" y="670"/>
                      <a:pt x="287" y="735"/>
                    </a:cubicBezTo>
                    <a:cubicBezTo>
                      <a:pt x="0" y="774"/>
                      <a:pt x="118" y="1177"/>
                      <a:pt x="352" y="1203"/>
                    </a:cubicBezTo>
                    <a:cubicBezTo>
                      <a:pt x="427" y="1211"/>
                      <a:pt x="505" y="1215"/>
                      <a:pt x="584" y="1215"/>
                    </a:cubicBezTo>
                    <a:cubicBezTo>
                      <a:pt x="1399" y="1215"/>
                      <a:pt x="2356" y="799"/>
                      <a:pt x="2901" y="254"/>
                    </a:cubicBezTo>
                    <a:cubicBezTo>
                      <a:pt x="3010" y="145"/>
                      <a:pt x="2910" y="1"/>
                      <a:pt x="2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3073986" y="1873385"/>
                <a:ext cx="60887" cy="29137"/>
              </a:xfrm>
              <a:custGeom>
                <a:avLst/>
                <a:gdLst/>
                <a:ahLst/>
                <a:cxnLst/>
                <a:rect l="l" t="t" r="r" b="b"/>
                <a:pathLst>
                  <a:path w="3122" h="1494" extrusionOk="0">
                    <a:moveTo>
                      <a:pt x="2925" y="1"/>
                    </a:moveTo>
                    <a:cubicBezTo>
                      <a:pt x="2918" y="1"/>
                      <a:pt x="2910" y="1"/>
                      <a:pt x="2902" y="2"/>
                    </a:cubicBezTo>
                    <a:cubicBezTo>
                      <a:pt x="1913" y="93"/>
                      <a:pt x="846" y="445"/>
                      <a:pt x="118" y="1160"/>
                    </a:cubicBezTo>
                    <a:cubicBezTo>
                      <a:pt x="1" y="1288"/>
                      <a:pt x="110" y="1493"/>
                      <a:pt x="253" y="1493"/>
                    </a:cubicBezTo>
                    <a:cubicBezTo>
                      <a:pt x="285" y="1493"/>
                      <a:pt x="319" y="1483"/>
                      <a:pt x="352" y="1459"/>
                    </a:cubicBezTo>
                    <a:cubicBezTo>
                      <a:pt x="1158" y="887"/>
                      <a:pt x="1913" y="458"/>
                      <a:pt x="2902" y="340"/>
                    </a:cubicBezTo>
                    <a:cubicBezTo>
                      <a:pt x="3102" y="315"/>
                      <a:pt x="3121" y="1"/>
                      <a:pt x="2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3073947" y="1893277"/>
                <a:ext cx="41072" cy="27382"/>
              </a:xfrm>
              <a:custGeom>
                <a:avLst/>
                <a:gdLst/>
                <a:ahLst/>
                <a:cxnLst/>
                <a:rect l="l" t="t" r="r" b="b"/>
                <a:pathLst>
                  <a:path w="2106" h="1404" extrusionOk="0">
                    <a:moveTo>
                      <a:pt x="1923" y="1"/>
                    </a:moveTo>
                    <a:cubicBezTo>
                      <a:pt x="1907" y="1"/>
                      <a:pt x="1892" y="4"/>
                      <a:pt x="1876" y="10"/>
                    </a:cubicBezTo>
                    <a:cubicBezTo>
                      <a:pt x="1264" y="270"/>
                      <a:pt x="588" y="621"/>
                      <a:pt x="133" y="1116"/>
                    </a:cubicBezTo>
                    <a:cubicBezTo>
                      <a:pt x="1" y="1248"/>
                      <a:pt x="115" y="1403"/>
                      <a:pt x="258" y="1403"/>
                    </a:cubicBezTo>
                    <a:cubicBezTo>
                      <a:pt x="298" y="1403"/>
                      <a:pt x="340" y="1391"/>
                      <a:pt x="380" y="1363"/>
                    </a:cubicBezTo>
                    <a:cubicBezTo>
                      <a:pt x="913" y="946"/>
                      <a:pt x="1382" y="517"/>
                      <a:pt x="1980" y="205"/>
                    </a:cubicBezTo>
                    <a:cubicBezTo>
                      <a:pt x="2106" y="148"/>
                      <a:pt x="2031" y="1"/>
                      <a:pt x="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3319562" y="1975675"/>
                <a:ext cx="34012" cy="25704"/>
              </a:xfrm>
              <a:custGeom>
                <a:avLst/>
                <a:gdLst/>
                <a:ahLst/>
                <a:cxnLst/>
                <a:rect l="l" t="t" r="r" b="b"/>
                <a:pathLst>
                  <a:path w="1744" h="1318" extrusionOk="0">
                    <a:moveTo>
                      <a:pt x="1563" y="1"/>
                    </a:moveTo>
                    <a:cubicBezTo>
                      <a:pt x="1517" y="1"/>
                      <a:pt x="1471" y="24"/>
                      <a:pt x="1445" y="78"/>
                    </a:cubicBezTo>
                    <a:cubicBezTo>
                      <a:pt x="1301" y="312"/>
                      <a:pt x="1145" y="520"/>
                      <a:pt x="911" y="676"/>
                    </a:cubicBezTo>
                    <a:cubicBezTo>
                      <a:pt x="690" y="832"/>
                      <a:pt x="443" y="845"/>
                      <a:pt x="196" y="936"/>
                    </a:cubicBezTo>
                    <a:cubicBezTo>
                      <a:pt x="40" y="988"/>
                      <a:pt x="1" y="1248"/>
                      <a:pt x="196" y="1300"/>
                    </a:cubicBezTo>
                    <a:cubicBezTo>
                      <a:pt x="253" y="1312"/>
                      <a:pt x="310" y="1317"/>
                      <a:pt x="368" y="1317"/>
                    </a:cubicBezTo>
                    <a:cubicBezTo>
                      <a:pt x="967" y="1317"/>
                      <a:pt x="1575" y="729"/>
                      <a:pt x="1718" y="195"/>
                    </a:cubicBezTo>
                    <a:cubicBezTo>
                      <a:pt x="1743" y="84"/>
                      <a:pt x="1652" y="1"/>
                      <a:pt x="1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3323189" y="1994476"/>
                <a:ext cx="31906" cy="25607"/>
              </a:xfrm>
              <a:custGeom>
                <a:avLst/>
                <a:gdLst/>
                <a:ahLst/>
                <a:cxnLst/>
                <a:rect l="l" t="t" r="r" b="b"/>
                <a:pathLst>
                  <a:path w="1636" h="1313" extrusionOk="0">
                    <a:moveTo>
                      <a:pt x="1437" y="0"/>
                    </a:moveTo>
                    <a:cubicBezTo>
                      <a:pt x="1368" y="0"/>
                      <a:pt x="1295" y="37"/>
                      <a:pt x="1259" y="115"/>
                    </a:cubicBezTo>
                    <a:cubicBezTo>
                      <a:pt x="1089" y="571"/>
                      <a:pt x="699" y="818"/>
                      <a:pt x="244" y="883"/>
                    </a:cubicBezTo>
                    <a:cubicBezTo>
                      <a:pt x="1" y="921"/>
                      <a:pt x="60" y="1312"/>
                      <a:pt x="285" y="1312"/>
                    </a:cubicBezTo>
                    <a:cubicBezTo>
                      <a:pt x="289" y="1312"/>
                      <a:pt x="292" y="1312"/>
                      <a:pt x="296" y="1312"/>
                    </a:cubicBezTo>
                    <a:cubicBezTo>
                      <a:pt x="907" y="1273"/>
                      <a:pt x="1454" y="805"/>
                      <a:pt x="1597" y="219"/>
                    </a:cubicBezTo>
                    <a:cubicBezTo>
                      <a:pt x="1636" y="80"/>
                      <a:pt x="1540" y="0"/>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3598955" y="2089043"/>
                <a:ext cx="40331" cy="33193"/>
              </a:xfrm>
              <a:custGeom>
                <a:avLst/>
                <a:gdLst/>
                <a:ahLst/>
                <a:cxnLst/>
                <a:rect l="l" t="t" r="r" b="b"/>
                <a:pathLst>
                  <a:path w="2068" h="1702" extrusionOk="0">
                    <a:moveTo>
                      <a:pt x="193" y="1"/>
                    </a:moveTo>
                    <a:cubicBezTo>
                      <a:pt x="34" y="1"/>
                      <a:pt x="1" y="262"/>
                      <a:pt x="166" y="287"/>
                    </a:cubicBezTo>
                    <a:cubicBezTo>
                      <a:pt x="933" y="418"/>
                      <a:pt x="1545" y="886"/>
                      <a:pt x="1818" y="1627"/>
                    </a:cubicBezTo>
                    <a:cubicBezTo>
                      <a:pt x="1838" y="1679"/>
                      <a:pt x="1884" y="1702"/>
                      <a:pt x="1929" y="1702"/>
                    </a:cubicBezTo>
                    <a:cubicBezTo>
                      <a:pt x="1998" y="1702"/>
                      <a:pt x="2068" y="1649"/>
                      <a:pt x="2052" y="1562"/>
                    </a:cubicBezTo>
                    <a:cubicBezTo>
                      <a:pt x="1844" y="704"/>
                      <a:pt x="1063" y="66"/>
                      <a:pt x="205" y="1"/>
                    </a:cubicBezTo>
                    <a:cubicBezTo>
                      <a:pt x="201" y="1"/>
                      <a:pt x="197"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3579628" y="2085435"/>
                <a:ext cx="43296" cy="32667"/>
              </a:xfrm>
              <a:custGeom>
                <a:avLst/>
                <a:gdLst/>
                <a:ahLst/>
                <a:cxnLst/>
                <a:rect l="l" t="t" r="r" b="b"/>
                <a:pathLst>
                  <a:path w="2220" h="1675" extrusionOk="0">
                    <a:moveTo>
                      <a:pt x="252" y="1"/>
                    </a:moveTo>
                    <a:cubicBezTo>
                      <a:pt x="119" y="1"/>
                      <a:pt x="1" y="196"/>
                      <a:pt x="129" y="303"/>
                    </a:cubicBezTo>
                    <a:cubicBezTo>
                      <a:pt x="728" y="772"/>
                      <a:pt x="1352" y="1214"/>
                      <a:pt x="1976" y="1656"/>
                    </a:cubicBezTo>
                    <a:cubicBezTo>
                      <a:pt x="1995" y="1669"/>
                      <a:pt x="2015" y="1674"/>
                      <a:pt x="2034" y="1674"/>
                    </a:cubicBezTo>
                    <a:cubicBezTo>
                      <a:pt x="2133" y="1674"/>
                      <a:pt x="2220" y="1524"/>
                      <a:pt x="2132" y="1448"/>
                    </a:cubicBezTo>
                    <a:cubicBezTo>
                      <a:pt x="1547" y="967"/>
                      <a:pt x="949" y="472"/>
                      <a:pt x="337" y="30"/>
                    </a:cubicBezTo>
                    <a:cubicBezTo>
                      <a:pt x="310" y="10"/>
                      <a:pt x="281"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3102753" y="2150476"/>
                <a:ext cx="39941" cy="39317"/>
              </a:xfrm>
              <a:custGeom>
                <a:avLst/>
                <a:gdLst/>
                <a:ahLst/>
                <a:cxnLst/>
                <a:rect l="l" t="t" r="r" b="b"/>
                <a:pathLst>
                  <a:path w="2048" h="2016" extrusionOk="0">
                    <a:moveTo>
                      <a:pt x="1880" y="0"/>
                    </a:moveTo>
                    <a:cubicBezTo>
                      <a:pt x="1863" y="0"/>
                      <a:pt x="1846" y="4"/>
                      <a:pt x="1830" y="12"/>
                    </a:cubicBezTo>
                    <a:cubicBezTo>
                      <a:pt x="1127" y="376"/>
                      <a:pt x="464" y="1053"/>
                      <a:pt x="74" y="1755"/>
                    </a:cubicBezTo>
                    <a:cubicBezTo>
                      <a:pt x="1" y="1892"/>
                      <a:pt x="119" y="2015"/>
                      <a:pt x="241" y="2015"/>
                    </a:cubicBezTo>
                    <a:cubicBezTo>
                      <a:pt x="293" y="2015"/>
                      <a:pt x="347" y="1992"/>
                      <a:pt x="386" y="1937"/>
                    </a:cubicBezTo>
                    <a:cubicBezTo>
                      <a:pt x="828" y="1235"/>
                      <a:pt x="1335" y="702"/>
                      <a:pt x="1960" y="181"/>
                    </a:cubicBezTo>
                    <a:cubicBezTo>
                      <a:pt x="2047" y="105"/>
                      <a:pt x="196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3073362" y="2161437"/>
                <a:ext cx="34812" cy="34266"/>
              </a:xfrm>
              <a:custGeom>
                <a:avLst/>
                <a:gdLst/>
                <a:ahLst/>
                <a:cxnLst/>
                <a:rect l="l" t="t" r="r" b="b"/>
                <a:pathLst>
                  <a:path w="1785" h="1757" extrusionOk="0">
                    <a:moveTo>
                      <a:pt x="1570" y="1"/>
                    </a:moveTo>
                    <a:cubicBezTo>
                      <a:pt x="1535" y="1"/>
                      <a:pt x="1497" y="15"/>
                      <a:pt x="1464" y="49"/>
                    </a:cubicBezTo>
                    <a:cubicBezTo>
                      <a:pt x="1021" y="491"/>
                      <a:pt x="566" y="933"/>
                      <a:pt x="150" y="1388"/>
                    </a:cubicBezTo>
                    <a:cubicBezTo>
                      <a:pt x="0" y="1538"/>
                      <a:pt x="141" y="1756"/>
                      <a:pt x="303" y="1756"/>
                    </a:cubicBezTo>
                    <a:cubicBezTo>
                      <a:pt x="352" y="1756"/>
                      <a:pt x="403" y="1736"/>
                      <a:pt x="449" y="1688"/>
                    </a:cubicBezTo>
                    <a:cubicBezTo>
                      <a:pt x="865" y="1219"/>
                      <a:pt x="1268" y="738"/>
                      <a:pt x="1685" y="270"/>
                    </a:cubicBezTo>
                    <a:cubicBezTo>
                      <a:pt x="1784" y="150"/>
                      <a:pt x="1686"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791376" y="2279544"/>
                <a:ext cx="29195" cy="37991"/>
              </a:xfrm>
              <a:custGeom>
                <a:avLst/>
                <a:gdLst/>
                <a:ahLst/>
                <a:cxnLst/>
                <a:rect l="l" t="t" r="r" b="b"/>
                <a:pathLst>
                  <a:path w="1497" h="1948" extrusionOk="0">
                    <a:moveTo>
                      <a:pt x="382" y="1"/>
                    </a:moveTo>
                    <a:cubicBezTo>
                      <a:pt x="299" y="1"/>
                      <a:pt x="215" y="46"/>
                      <a:pt x="196" y="133"/>
                    </a:cubicBezTo>
                    <a:cubicBezTo>
                      <a:pt x="0" y="835"/>
                      <a:pt x="599" y="1654"/>
                      <a:pt x="1197" y="1928"/>
                    </a:cubicBezTo>
                    <a:cubicBezTo>
                      <a:pt x="1225" y="1941"/>
                      <a:pt x="1251" y="1947"/>
                      <a:pt x="1276" y="1947"/>
                    </a:cubicBezTo>
                    <a:cubicBezTo>
                      <a:pt x="1415" y="1947"/>
                      <a:pt x="1497" y="1756"/>
                      <a:pt x="1353" y="1667"/>
                    </a:cubicBezTo>
                    <a:cubicBezTo>
                      <a:pt x="1093" y="1485"/>
                      <a:pt x="885" y="1264"/>
                      <a:pt x="742" y="978"/>
                    </a:cubicBezTo>
                    <a:cubicBezTo>
                      <a:pt x="612" y="705"/>
                      <a:pt x="612" y="432"/>
                      <a:pt x="560" y="133"/>
                    </a:cubicBezTo>
                    <a:cubicBezTo>
                      <a:pt x="541" y="43"/>
                      <a:pt x="462"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2805574" y="2262947"/>
                <a:ext cx="22213" cy="32569"/>
              </a:xfrm>
              <a:custGeom>
                <a:avLst/>
                <a:gdLst/>
                <a:ahLst/>
                <a:cxnLst/>
                <a:rect l="l" t="t" r="r" b="b"/>
                <a:pathLst>
                  <a:path w="1139" h="1670" extrusionOk="0">
                    <a:moveTo>
                      <a:pt x="236" y="0"/>
                    </a:moveTo>
                    <a:cubicBezTo>
                      <a:pt x="138" y="0"/>
                      <a:pt x="34" y="72"/>
                      <a:pt x="27" y="190"/>
                    </a:cubicBezTo>
                    <a:cubicBezTo>
                      <a:pt x="1" y="762"/>
                      <a:pt x="404" y="1348"/>
                      <a:pt x="859" y="1647"/>
                    </a:cubicBezTo>
                    <a:cubicBezTo>
                      <a:pt x="884" y="1663"/>
                      <a:pt x="909" y="1669"/>
                      <a:pt x="933" y="1669"/>
                    </a:cubicBezTo>
                    <a:cubicBezTo>
                      <a:pt x="1048" y="1669"/>
                      <a:pt x="1139" y="1510"/>
                      <a:pt x="1042" y="1413"/>
                    </a:cubicBezTo>
                    <a:cubicBezTo>
                      <a:pt x="859" y="1257"/>
                      <a:pt x="690" y="1062"/>
                      <a:pt x="586" y="840"/>
                    </a:cubicBezTo>
                    <a:cubicBezTo>
                      <a:pt x="469" y="619"/>
                      <a:pt x="456" y="385"/>
                      <a:pt x="404" y="138"/>
                    </a:cubicBezTo>
                    <a:cubicBezTo>
                      <a:pt x="382" y="42"/>
                      <a:pt x="310"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956523" y="2455554"/>
                <a:ext cx="39356" cy="60399"/>
              </a:xfrm>
              <a:custGeom>
                <a:avLst/>
                <a:gdLst/>
                <a:ahLst/>
                <a:cxnLst/>
                <a:rect l="l" t="t" r="r" b="b"/>
                <a:pathLst>
                  <a:path w="2018" h="3097" extrusionOk="0">
                    <a:moveTo>
                      <a:pt x="1380" y="643"/>
                    </a:moveTo>
                    <a:cubicBezTo>
                      <a:pt x="1471" y="929"/>
                      <a:pt x="1497" y="1228"/>
                      <a:pt x="1432" y="1527"/>
                    </a:cubicBezTo>
                    <a:cubicBezTo>
                      <a:pt x="1381" y="1820"/>
                      <a:pt x="1167" y="2451"/>
                      <a:pt x="803" y="2451"/>
                    </a:cubicBezTo>
                    <a:cubicBezTo>
                      <a:pt x="796" y="2451"/>
                      <a:pt x="789" y="2451"/>
                      <a:pt x="781" y="2451"/>
                    </a:cubicBezTo>
                    <a:cubicBezTo>
                      <a:pt x="521" y="2438"/>
                      <a:pt x="534" y="2230"/>
                      <a:pt x="547" y="1982"/>
                    </a:cubicBezTo>
                    <a:cubicBezTo>
                      <a:pt x="547" y="1748"/>
                      <a:pt x="599" y="1527"/>
                      <a:pt x="703" y="1319"/>
                    </a:cubicBezTo>
                    <a:cubicBezTo>
                      <a:pt x="859" y="994"/>
                      <a:pt x="1107" y="812"/>
                      <a:pt x="1380" y="643"/>
                    </a:cubicBezTo>
                    <a:close/>
                    <a:moveTo>
                      <a:pt x="1402" y="1"/>
                    </a:moveTo>
                    <a:cubicBezTo>
                      <a:pt x="1307" y="1"/>
                      <a:pt x="1218" y="110"/>
                      <a:pt x="1237" y="213"/>
                    </a:cubicBezTo>
                    <a:cubicBezTo>
                      <a:pt x="651" y="395"/>
                      <a:pt x="235" y="1007"/>
                      <a:pt x="105" y="1579"/>
                    </a:cubicBezTo>
                    <a:cubicBezTo>
                      <a:pt x="1" y="2034"/>
                      <a:pt x="14" y="2932"/>
                      <a:pt x="573" y="3075"/>
                    </a:cubicBezTo>
                    <a:cubicBezTo>
                      <a:pt x="627" y="3089"/>
                      <a:pt x="679" y="3096"/>
                      <a:pt x="731" y="3096"/>
                    </a:cubicBezTo>
                    <a:cubicBezTo>
                      <a:pt x="1291" y="3096"/>
                      <a:pt x="1717" y="2305"/>
                      <a:pt x="1848" y="1852"/>
                    </a:cubicBezTo>
                    <a:cubicBezTo>
                      <a:pt x="2017" y="1228"/>
                      <a:pt x="1913" y="578"/>
                      <a:pt x="1510" y="57"/>
                    </a:cubicBezTo>
                    <a:cubicBezTo>
                      <a:pt x="1477" y="17"/>
                      <a:pt x="1439"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3003290" y="2431020"/>
                <a:ext cx="60575" cy="51331"/>
              </a:xfrm>
              <a:custGeom>
                <a:avLst/>
                <a:gdLst/>
                <a:ahLst/>
                <a:cxnLst/>
                <a:rect l="l" t="t" r="r" b="b"/>
                <a:pathLst>
                  <a:path w="3106" h="2632" extrusionOk="0">
                    <a:moveTo>
                      <a:pt x="712" y="496"/>
                    </a:moveTo>
                    <a:cubicBezTo>
                      <a:pt x="907" y="574"/>
                      <a:pt x="1102" y="665"/>
                      <a:pt x="1271" y="782"/>
                    </a:cubicBezTo>
                    <a:cubicBezTo>
                      <a:pt x="1557" y="964"/>
                      <a:pt x="2026" y="1328"/>
                      <a:pt x="2143" y="1666"/>
                    </a:cubicBezTo>
                    <a:cubicBezTo>
                      <a:pt x="2228" y="1949"/>
                      <a:pt x="2128" y="2068"/>
                      <a:pt x="1953" y="2068"/>
                    </a:cubicBezTo>
                    <a:cubicBezTo>
                      <a:pt x="1862" y="2068"/>
                      <a:pt x="1751" y="2036"/>
                      <a:pt x="1635" y="1979"/>
                    </a:cubicBezTo>
                    <a:cubicBezTo>
                      <a:pt x="1414" y="1862"/>
                      <a:pt x="1232" y="1679"/>
                      <a:pt x="1102" y="1458"/>
                    </a:cubicBezTo>
                    <a:cubicBezTo>
                      <a:pt x="920" y="1159"/>
                      <a:pt x="829" y="821"/>
                      <a:pt x="712" y="496"/>
                    </a:cubicBezTo>
                    <a:close/>
                    <a:moveTo>
                      <a:pt x="219" y="1"/>
                    </a:moveTo>
                    <a:cubicBezTo>
                      <a:pt x="34" y="1"/>
                      <a:pt x="0" y="301"/>
                      <a:pt x="191" y="340"/>
                    </a:cubicBezTo>
                    <a:cubicBezTo>
                      <a:pt x="191" y="340"/>
                      <a:pt x="204" y="353"/>
                      <a:pt x="204" y="353"/>
                    </a:cubicBezTo>
                    <a:cubicBezTo>
                      <a:pt x="204" y="366"/>
                      <a:pt x="204" y="379"/>
                      <a:pt x="204" y="392"/>
                    </a:cubicBezTo>
                    <a:cubicBezTo>
                      <a:pt x="283" y="1068"/>
                      <a:pt x="582" y="1836"/>
                      <a:pt x="1141" y="2265"/>
                    </a:cubicBezTo>
                    <a:cubicBezTo>
                      <a:pt x="1372" y="2457"/>
                      <a:pt x="1766" y="2631"/>
                      <a:pt x="2125" y="2631"/>
                    </a:cubicBezTo>
                    <a:cubicBezTo>
                      <a:pt x="2374" y="2631"/>
                      <a:pt x="2605" y="2548"/>
                      <a:pt x="2754" y="2330"/>
                    </a:cubicBezTo>
                    <a:cubicBezTo>
                      <a:pt x="3105" y="1797"/>
                      <a:pt x="2377" y="1055"/>
                      <a:pt x="2000" y="743"/>
                    </a:cubicBezTo>
                    <a:cubicBezTo>
                      <a:pt x="1492" y="314"/>
                      <a:pt x="894" y="66"/>
                      <a:pt x="231" y="1"/>
                    </a:cubicBezTo>
                    <a:cubicBezTo>
                      <a:pt x="227" y="1"/>
                      <a:pt x="223"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943203" y="2504096"/>
                <a:ext cx="21394" cy="31965"/>
              </a:xfrm>
              <a:custGeom>
                <a:avLst/>
                <a:gdLst/>
                <a:ahLst/>
                <a:cxnLst/>
                <a:rect l="l" t="t" r="r" b="b"/>
                <a:pathLst>
                  <a:path w="1097" h="1639" extrusionOk="0">
                    <a:moveTo>
                      <a:pt x="186" y="0"/>
                    </a:moveTo>
                    <a:cubicBezTo>
                      <a:pt x="95" y="0"/>
                      <a:pt x="0" y="61"/>
                      <a:pt x="7" y="170"/>
                    </a:cubicBezTo>
                    <a:cubicBezTo>
                      <a:pt x="46" y="729"/>
                      <a:pt x="372" y="1250"/>
                      <a:pt x="801" y="1601"/>
                    </a:cubicBezTo>
                    <a:cubicBezTo>
                      <a:pt x="830" y="1627"/>
                      <a:pt x="863" y="1638"/>
                      <a:pt x="894" y="1638"/>
                    </a:cubicBezTo>
                    <a:cubicBezTo>
                      <a:pt x="1002" y="1638"/>
                      <a:pt x="1097" y="1506"/>
                      <a:pt x="996" y="1406"/>
                    </a:cubicBezTo>
                    <a:cubicBezTo>
                      <a:pt x="606" y="1054"/>
                      <a:pt x="450" y="625"/>
                      <a:pt x="346" y="118"/>
                    </a:cubicBezTo>
                    <a:cubicBezTo>
                      <a:pt x="328" y="38"/>
                      <a:pt x="25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2917011" y="2511292"/>
                <a:ext cx="31575" cy="26094"/>
              </a:xfrm>
              <a:custGeom>
                <a:avLst/>
                <a:gdLst/>
                <a:ahLst/>
                <a:cxnLst/>
                <a:rect l="l" t="t" r="r" b="b"/>
                <a:pathLst>
                  <a:path w="1619" h="1338" extrusionOk="0">
                    <a:moveTo>
                      <a:pt x="278" y="1"/>
                    </a:moveTo>
                    <a:cubicBezTo>
                      <a:pt x="137" y="1"/>
                      <a:pt x="1" y="194"/>
                      <a:pt x="141" y="334"/>
                    </a:cubicBezTo>
                    <a:cubicBezTo>
                      <a:pt x="492" y="698"/>
                      <a:pt x="908" y="1089"/>
                      <a:pt x="1363" y="1323"/>
                    </a:cubicBezTo>
                    <a:cubicBezTo>
                      <a:pt x="1383" y="1333"/>
                      <a:pt x="1404" y="1337"/>
                      <a:pt x="1423" y="1337"/>
                    </a:cubicBezTo>
                    <a:cubicBezTo>
                      <a:pt x="1531" y="1337"/>
                      <a:pt x="1619" y="1203"/>
                      <a:pt x="1520" y="1115"/>
                    </a:cubicBezTo>
                    <a:cubicBezTo>
                      <a:pt x="1142" y="763"/>
                      <a:pt x="752" y="451"/>
                      <a:pt x="401" y="61"/>
                    </a:cubicBezTo>
                    <a:cubicBezTo>
                      <a:pt x="365" y="19"/>
                      <a:pt x="32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3320440" y="2631934"/>
                <a:ext cx="42067" cy="14919"/>
              </a:xfrm>
              <a:custGeom>
                <a:avLst/>
                <a:gdLst/>
                <a:ahLst/>
                <a:cxnLst/>
                <a:rect l="l" t="t" r="r" b="b"/>
                <a:pathLst>
                  <a:path w="2157" h="765" extrusionOk="0">
                    <a:moveTo>
                      <a:pt x="191" y="1"/>
                    </a:moveTo>
                    <a:cubicBezTo>
                      <a:pt x="81" y="1"/>
                      <a:pt x="1" y="166"/>
                      <a:pt x="86" y="262"/>
                    </a:cubicBezTo>
                    <a:cubicBezTo>
                      <a:pt x="391" y="610"/>
                      <a:pt x="863" y="764"/>
                      <a:pt x="1331" y="764"/>
                    </a:cubicBezTo>
                    <a:cubicBezTo>
                      <a:pt x="1580" y="764"/>
                      <a:pt x="1829" y="721"/>
                      <a:pt x="2050" y="639"/>
                    </a:cubicBezTo>
                    <a:cubicBezTo>
                      <a:pt x="2157" y="592"/>
                      <a:pt x="2134" y="426"/>
                      <a:pt x="2031" y="426"/>
                    </a:cubicBezTo>
                    <a:cubicBezTo>
                      <a:pt x="2021" y="426"/>
                      <a:pt x="2010" y="428"/>
                      <a:pt x="1998" y="431"/>
                    </a:cubicBezTo>
                    <a:cubicBezTo>
                      <a:pt x="1820" y="486"/>
                      <a:pt x="1652" y="511"/>
                      <a:pt x="1493" y="511"/>
                    </a:cubicBezTo>
                    <a:cubicBezTo>
                      <a:pt x="1046" y="511"/>
                      <a:pt x="661" y="315"/>
                      <a:pt x="268" y="28"/>
                    </a:cubicBezTo>
                    <a:cubicBezTo>
                      <a:pt x="242" y="9"/>
                      <a:pt x="21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307373" y="2622261"/>
                <a:ext cx="43666" cy="9127"/>
              </a:xfrm>
              <a:custGeom>
                <a:avLst/>
                <a:gdLst/>
                <a:ahLst/>
                <a:cxnLst/>
                <a:rect l="l" t="t" r="r" b="b"/>
                <a:pathLst>
                  <a:path w="2239" h="468" extrusionOk="0">
                    <a:moveTo>
                      <a:pt x="277" y="0"/>
                    </a:moveTo>
                    <a:cubicBezTo>
                      <a:pt x="82" y="0"/>
                      <a:pt x="1" y="293"/>
                      <a:pt x="209" y="342"/>
                    </a:cubicBezTo>
                    <a:cubicBezTo>
                      <a:pt x="553" y="424"/>
                      <a:pt x="931" y="468"/>
                      <a:pt x="1304" y="468"/>
                    </a:cubicBezTo>
                    <a:cubicBezTo>
                      <a:pt x="1580" y="468"/>
                      <a:pt x="1854" y="444"/>
                      <a:pt x="2109" y="394"/>
                    </a:cubicBezTo>
                    <a:cubicBezTo>
                      <a:pt x="2239" y="368"/>
                      <a:pt x="2200" y="173"/>
                      <a:pt x="2083" y="160"/>
                    </a:cubicBezTo>
                    <a:cubicBezTo>
                      <a:pt x="1471" y="147"/>
                      <a:pt x="912" y="95"/>
                      <a:pt x="313" y="4"/>
                    </a:cubicBezTo>
                    <a:cubicBezTo>
                      <a:pt x="301" y="1"/>
                      <a:pt x="289"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3108876" y="2699218"/>
                <a:ext cx="69078" cy="29273"/>
              </a:xfrm>
              <a:custGeom>
                <a:avLst/>
                <a:gdLst/>
                <a:ahLst/>
                <a:cxnLst/>
                <a:rect l="l" t="t" r="r" b="b"/>
                <a:pathLst>
                  <a:path w="3542" h="1501" extrusionOk="0">
                    <a:moveTo>
                      <a:pt x="264" y="1"/>
                    </a:moveTo>
                    <a:cubicBezTo>
                      <a:pt x="77" y="1"/>
                      <a:pt x="1" y="284"/>
                      <a:pt x="176" y="389"/>
                    </a:cubicBezTo>
                    <a:cubicBezTo>
                      <a:pt x="1086" y="923"/>
                      <a:pt x="2218" y="1248"/>
                      <a:pt x="3246" y="1495"/>
                    </a:cubicBezTo>
                    <a:cubicBezTo>
                      <a:pt x="3262" y="1499"/>
                      <a:pt x="3278" y="1501"/>
                      <a:pt x="3292" y="1501"/>
                    </a:cubicBezTo>
                    <a:cubicBezTo>
                      <a:pt x="3479" y="1501"/>
                      <a:pt x="3542" y="1217"/>
                      <a:pt x="3337" y="1157"/>
                    </a:cubicBezTo>
                    <a:cubicBezTo>
                      <a:pt x="2309" y="819"/>
                      <a:pt x="1347" y="350"/>
                      <a:pt x="332" y="12"/>
                    </a:cubicBezTo>
                    <a:cubicBezTo>
                      <a:pt x="308" y="4"/>
                      <a:pt x="28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3103806" y="2686112"/>
                <a:ext cx="56986" cy="20029"/>
              </a:xfrm>
              <a:custGeom>
                <a:avLst/>
                <a:gdLst/>
                <a:ahLst/>
                <a:cxnLst/>
                <a:rect l="l" t="t" r="r" b="b"/>
                <a:pathLst>
                  <a:path w="2922" h="1027" extrusionOk="0">
                    <a:moveTo>
                      <a:pt x="276" y="0"/>
                    </a:moveTo>
                    <a:cubicBezTo>
                      <a:pt x="70" y="0"/>
                      <a:pt x="0" y="325"/>
                      <a:pt x="228" y="385"/>
                    </a:cubicBezTo>
                    <a:cubicBezTo>
                      <a:pt x="1034" y="632"/>
                      <a:pt x="1854" y="814"/>
                      <a:pt x="2673" y="1022"/>
                    </a:cubicBezTo>
                    <a:cubicBezTo>
                      <a:pt x="2686" y="1025"/>
                      <a:pt x="2699" y="1026"/>
                      <a:pt x="2710" y="1026"/>
                    </a:cubicBezTo>
                    <a:cubicBezTo>
                      <a:pt x="2876" y="1026"/>
                      <a:pt x="2921" y="784"/>
                      <a:pt x="2751" y="723"/>
                    </a:cubicBezTo>
                    <a:cubicBezTo>
                      <a:pt x="1945" y="476"/>
                      <a:pt x="1151" y="203"/>
                      <a:pt x="332" y="8"/>
                    </a:cubicBezTo>
                    <a:cubicBezTo>
                      <a:pt x="312" y="3"/>
                      <a:pt x="294"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7"/>
        <p:cNvGrpSpPr/>
        <p:nvPr/>
      </p:nvGrpSpPr>
      <p:grpSpPr>
        <a:xfrm>
          <a:off x="0" y="0"/>
          <a:ext cx="0" cy="0"/>
          <a:chOff x="0" y="0"/>
          <a:chExt cx="0" cy="0"/>
        </a:xfrm>
      </p:grpSpPr>
      <p:sp>
        <p:nvSpPr>
          <p:cNvPr id="328" name="Google Shape;328;p30"/>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0"/>
          <p:cNvSpPr txBox="1">
            <a:spLocks noGrp="1"/>
          </p:cNvSpPr>
          <p:nvPr>
            <p:ph type="ctrTitle"/>
          </p:nvPr>
        </p:nvSpPr>
        <p:spPr>
          <a:xfrm>
            <a:off x="715100" y="575300"/>
            <a:ext cx="3472200" cy="105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30" name="Google Shape;330;p30"/>
          <p:cNvSpPr txBox="1">
            <a:spLocks noGrp="1"/>
          </p:cNvSpPr>
          <p:nvPr>
            <p:ph type="subTitle" idx="1"/>
          </p:nvPr>
        </p:nvSpPr>
        <p:spPr>
          <a:xfrm>
            <a:off x="715200" y="1740700"/>
            <a:ext cx="3472200" cy="105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1" name="Google Shape;331;p30"/>
          <p:cNvSpPr txBox="1"/>
          <p:nvPr/>
        </p:nvSpPr>
        <p:spPr>
          <a:xfrm>
            <a:off x="715200" y="3408800"/>
            <a:ext cx="3472200" cy="61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1" i="0" u="none" strike="noStrike" cap="none">
                <a:solidFill>
                  <a:schemeClr val="dk1"/>
                </a:solidFill>
                <a:latin typeface="Open Sans"/>
                <a:ea typeface="Open Sans"/>
                <a:cs typeface="Open Sans"/>
                <a:sym typeface="Open Sans"/>
              </a:rPr>
              <a:t>CREDITS:</a:t>
            </a:r>
            <a:r>
              <a:rPr lang="en" sz="1000" b="0" i="0" u="none" strike="noStrike" cap="none">
                <a:solidFill>
                  <a:schemeClr val="dk1"/>
                </a:solidFill>
                <a:latin typeface="Open Sans"/>
                <a:ea typeface="Open Sans"/>
                <a:cs typeface="Open Sans"/>
                <a:sym typeface="Open Sans"/>
              </a:rPr>
              <a:t> This presentation template was created by </a:t>
            </a:r>
            <a:r>
              <a:rPr lang="en" sz="1000" b="1" i="0" u="sng" strike="noStrike" cap="none">
                <a:solidFill>
                  <a:schemeClr val="hlink"/>
                </a:solidFill>
                <a:latin typeface="Open Sans"/>
                <a:ea typeface="Open Sans"/>
                <a:cs typeface="Open Sans"/>
                <a:sym typeface="Open Sans"/>
                <a:hlinkClick r:id="rId2"/>
              </a:rPr>
              <a:t>Slidesgo</a:t>
            </a:r>
            <a:r>
              <a:rPr lang="en" sz="1000" b="0" i="0" u="sng" strike="noStrike" cap="none">
                <a:solidFill>
                  <a:schemeClr val="dk1"/>
                </a:solidFill>
                <a:latin typeface="Open Sans"/>
                <a:ea typeface="Open Sans"/>
                <a:cs typeface="Open Sans"/>
                <a:sym typeface="Open Sans"/>
              </a:rPr>
              <a:t>,</a:t>
            </a:r>
            <a:r>
              <a:rPr lang="en" sz="1000" b="0" i="0" u="none" strike="noStrike" cap="none">
                <a:solidFill>
                  <a:schemeClr val="dk1"/>
                </a:solidFill>
                <a:latin typeface="Open Sans"/>
                <a:ea typeface="Open Sans"/>
                <a:cs typeface="Open Sans"/>
                <a:sym typeface="Open Sans"/>
              </a:rPr>
              <a:t> including icons by </a:t>
            </a:r>
            <a:r>
              <a:rPr lang="en" sz="1000" b="1" i="0" u="sng" strike="noStrike" cap="none">
                <a:solidFill>
                  <a:schemeClr val="hlink"/>
                </a:solidFill>
                <a:latin typeface="Open Sans"/>
                <a:ea typeface="Open Sans"/>
                <a:cs typeface="Open Sans"/>
                <a:sym typeface="Open Sans"/>
                <a:hlinkClick r:id="rId3"/>
              </a:rPr>
              <a:t>Flaticon</a:t>
            </a:r>
            <a:r>
              <a:rPr lang="en" sz="1000" b="0" i="0" u="sng" strike="noStrike" cap="none">
                <a:solidFill>
                  <a:schemeClr val="dk1"/>
                </a:solidFill>
                <a:latin typeface="Open Sans"/>
                <a:ea typeface="Open Sans"/>
                <a:cs typeface="Open Sans"/>
                <a:sym typeface="Open Sans"/>
              </a:rPr>
              <a:t>,</a:t>
            </a:r>
            <a:r>
              <a:rPr lang="en" sz="1000" b="0" i="0" u="none" strike="noStrike" cap="none">
                <a:solidFill>
                  <a:schemeClr val="dk1"/>
                </a:solidFill>
                <a:latin typeface="Open Sans"/>
                <a:ea typeface="Open Sans"/>
                <a:cs typeface="Open Sans"/>
                <a:sym typeface="Open Sans"/>
              </a:rPr>
              <a:t> and infographics &amp; images by </a:t>
            </a:r>
            <a:r>
              <a:rPr lang="en" sz="1000" b="1" i="0" u="sng" strike="noStrike" cap="none">
                <a:solidFill>
                  <a:schemeClr val="hlink"/>
                </a:solidFill>
                <a:latin typeface="Open Sans"/>
                <a:ea typeface="Open Sans"/>
                <a:cs typeface="Open Sans"/>
                <a:sym typeface="Open Sans"/>
                <a:hlinkClick r:id="rId4"/>
              </a:rPr>
              <a:t>Freepik</a:t>
            </a:r>
            <a:endParaRPr sz="1000" b="1" i="0" u="sng" strike="noStrike" cap="none">
              <a:solidFill>
                <a:schemeClr val="dk1"/>
              </a:solidFill>
              <a:latin typeface="Open Sans"/>
              <a:ea typeface="Open Sans"/>
              <a:cs typeface="Open Sans"/>
              <a:sym typeface="Open Sans"/>
            </a:endParaRPr>
          </a:p>
        </p:txBody>
      </p:sp>
      <p:grpSp>
        <p:nvGrpSpPr>
          <p:cNvPr id="332" name="Google Shape;332;p30"/>
          <p:cNvGrpSpPr/>
          <p:nvPr/>
        </p:nvGrpSpPr>
        <p:grpSpPr>
          <a:xfrm>
            <a:off x="6104502" y="1609006"/>
            <a:ext cx="1484013" cy="1956098"/>
            <a:chOff x="6104502" y="1609006"/>
            <a:chExt cx="1484013" cy="1956098"/>
          </a:xfrm>
        </p:grpSpPr>
        <p:sp>
          <p:nvSpPr>
            <p:cNvPr id="333" name="Google Shape;333;p30"/>
            <p:cNvSpPr/>
            <p:nvPr/>
          </p:nvSpPr>
          <p:spPr>
            <a:xfrm rot="1799989">
              <a:off x="6300079" y="2288769"/>
              <a:ext cx="1092858" cy="1075142"/>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4" name="Google Shape;334;p30"/>
            <p:cNvGrpSpPr/>
            <p:nvPr/>
          </p:nvGrpSpPr>
          <p:grpSpPr>
            <a:xfrm rot="900417">
              <a:off x="6551127" y="1680799"/>
              <a:ext cx="752783" cy="1505250"/>
              <a:chOff x="5947898" y="520104"/>
              <a:chExt cx="468227" cy="936287"/>
            </a:xfrm>
          </p:grpSpPr>
          <p:sp>
            <p:nvSpPr>
              <p:cNvPr id="335" name="Google Shape;335;p30"/>
              <p:cNvSpPr/>
              <p:nvPr/>
            </p:nvSpPr>
            <p:spPr>
              <a:xfrm>
                <a:off x="5947898" y="520104"/>
                <a:ext cx="468227" cy="936287"/>
              </a:xfrm>
              <a:custGeom>
                <a:avLst/>
                <a:gdLst/>
                <a:ahLst/>
                <a:cxnLst/>
                <a:rect l="l" t="t" r="r" b="b"/>
                <a:pathLst>
                  <a:path w="13812" h="27615" extrusionOk="0">
                    <a:moveTo>
                      <a:pt x="533" y="159"/>
                    </a:moveTo>
                    <a:cubicBezTo>
                      <a:pt x="499" y="236"/>
                      <a:pt x="397" y="290"/>
                      <a:pt x="255" y="290"/>
                    </a:cubicBezTo>
                    <a:cubicBezTo>
                      <a:pt x="233" y="290"/>
                      <a:pt x="211" y="289"/>
                      <a:pt x="188" y="287"/>
                    </a:cubicBezTo>
                    <a:cubicBezTo>
                      <a:pt x="306" y="198"/>
                      <a:pt x="415" y="159"/>
                      <a:pt x="533" y="159"/>
                    </a:cubicBezTo>
                    <a:close/>
                    <a:moveTo>
                      <a:pt x="641" y="326"/>
                    </a:moveTo>
                    <a:cubicBezTo>
                      <a:pt x="671" y="346"/>
                      <a:pt x="671" y="385"/>
                      <a:pt x="661" y="425"/>
                    </a:cubicBezTo>
                    <a:cubicBezTo>
                      <a:pt x="612" y="562"/>
                      <a:pt x="533" y="681"/>
                      <a:pt x="464" y="799"/>
                    </a:cubicBezTo>
                    <a:cubicBezTo>
                      <a:pt x="444" y="828"/>
                      <a:pt x="424" y="858"/>
                      <a:pt x="395" y="907"/>
                    </a:cubicBezTo>
                    <a:cubicBezTo>
                      <a:pt x="336" y="750"/>
                      <a:pt x="296" y="612"/>
                      <a:pt x="257" y="474"/>
                    </a:cubicBezTo>
                    <a:cubicBezTo>
                      <a:pt x="385" y="425"/>
                      <a:pt x="513" y="375"/>
                      <a:pt x="641" y="326"/>
                    </a:cubicBezTo>
                    <a:close/>
                    <a:moveTo>
                      <a:pt x="759" y="631"/>
                    </a:moveTo>
                    <a:cubicBezTo>
                      <a:pt x="779" y="681"/>
                      <a:pt x="799" y="740"/>
                      <a:pt x="819" y="799"/>
                    </a:cubicBezTo>
                    <a:cubicBezTo>
                      <a:pt x="740" y="966"/>
                      <a:pt x="641" y="1134"/>
                      <a:pt x="533" y="1311"/>
                    </a:cubicBezTo>
                    <a:cubicBezTo>
                      <a:pt x="493" y="1242"/>
                      <a:pt x="484" y="1183"/>
                      <a:pt x="454" y="1124"/>
                    </a:cubicBezTo>
                    <a:cubicBezTo>
                      <a:pt x="553" y="956"/>
                      <a:pt x="641" y="799"/>
                      <a:pt x="730" y="641"/>
                    </a:cubicBezTo>
                    <a:cubicBezTo>
                      <a:pt x="730" y="641"/>
                      <a:pt x="740" y="631"/>
                      <a:pt x="759" y="631"/>
                    </a:cubicBezTo>
                    <a:close/>
                    <a:moveTo>
                      <a:pt x="887" y="1016"/>
                    </a:moveTo>
                    <a:cubicBezTo>
                      <a:pt x="947" y="1134"/>
                      <a:pt x="976" y="1242"/>
                      <a:pt x="1016" y="1351"/>
                    </a:cubicBezTo>
                    <a:cubicBezTo>
                      <a:pt x="1016" y="1370"/>
                      <a:pt x="1006" y="1400"/>
                      <a:pt x="996" y="1429"/>
                    </a:cubicBezTo>
                    <a:cubicBezTo>
                      <a:pt x="917" y="1577"/>
                      <a:pt x="819" y="1715"/>
                      <a:pt x="720" y="1873"/>
                    </a:cubicBezTo>
                    <a:cubicBezTo>
                      <a:pt x="661" y="1754"/>
                      <a:pt x="641" y="1646"/>
                      <a:pt x="592" y="1538"/>
                    </a:cubicBezTo>
                    <a:cubicBezTo>
                      <a:pt x="690" y="1370"/>
                      <a:pt x="779" y="1193"/>
                      <a:pt x="887" y="1016"/>
                    </a:cubicBezTo>
                    <a:close/>
                    <a:moveTo>
                      <a:pt x="1084" y="1597"/>
                    </a:moveTo>
                    <a:cubicBezTo>
                      <a:pt x="1134" y="1705"/>
                      <a:pt x="1163" y="1794"/>
                      <a:pt x="1183" y="1892"/>
                    </a:cubicBezTo>
                    <a:cubicBezTo>
                      <a:pt x="1193" y="1922"/>
                      <a:pt x="1183" y="1951"/>
                      <a:pt x="1173" y="1971"/>
                    </a:cubicBezTo>
                    <a:cubicBezTo>
                      <a:pt x="1084" y="2119"/>
                      <a:pt x="996" y="2257"/>
                      <a:pt x="917" y="2395"/>
                    </a:cubicBezTo>
                    <a:cubicBezTo>
                      <a:pt x="907" y="2405"/>
                      <a:pt x="897" y="2405"/>
                      <a:pt x="887" y="2414"/>
                    </a:cubicBezTo>
                    <a:cubicBezTo>
                      <a:pt x="838" y="2316"/>
                      <a:pt x="809" y="2217"/>
                      <a:pt x="789" y="2119"/>
                    </a:cubicBezTo>
                    <a:cubicBezTo>
                      <a:pt x="779" y="2099"/>
                      <a:pt x="789" y="2079"/>
                      <a:pt x="799" y="2060"/>
                    </a:cubicBezTo>
                    <a:cubicBezTo>
                      <a:pt x="887" y="1912"/>
                      <a:pt x="976" y="1754"/>
                      <a:pt x="1084" y="1597"/>
                    </a:cubicBezTo>
                    <a:close/>
                    <a:moveTo>
                      <a:pt x="1252" y="2148"/>
                    </a:moveTo>
                    <a:cubicBezTo>
                      <a:pt x="1262" y="2168"/>
                      <a:pt x="1272" y="2178"/>
                      <a:pt x="1281" y="2188"/>
                    </a:cubicBezTo>
                    <a:cubicBezTo>
                      <a:pt x="1311" y="2276"/>
                      <a:pt x="1341" y="2375"/>
                      <a:pt x="1370" y="2464"/>
                    </a:cubicBezTo>
                    <a:cubicBezTo>
                      <a:pt x="1380" y="2503"/>
                      <a:pt x="1380" y="2533"/>
                      <a:pt x="1360" y="2572"/>
                    </a:cubicBezTo>
                    <a:cubicBezTo>
                      <a:pt x="1272" y="2700"/>
                      <a:pt x="1193" y="2828"/>
                      <a:pt x="1104" y="2956"/>
                    </a:cubicBezTo>
                    <a:cubicBezTo>
                      <a:pt x="1104" y="2966"/>
                      <a:pt x="1094" y="2966"/>
                      <a:pt x="1075" y="2976"/>
                    </a:cubicBezTo>
                    <a:cubicBezTo>
                      <a:pt x="1016" y="2877"/>
                      <a:pt x="996" y="2769"/>
                      <a:pt x="966" y="2671"/>
                    </a:cubicBezTo>
                    <a:cubicBezTo>
                      <a:pt x="956" y="2651"/>
                      <a:pt x="956" y="2631"/>
                      <a:pt x="966" y="2611"/>
                    </a:cubicBezTo>
                    <a:cubicBezTo>
                      <a:pt x="1065" y="2464"/>
                      <a:pt x="1153" y="2316"/>
                      <a:pt x="1252" y="2148"/>
                    </a:cubicBezTo>
                    <a:close/>
                    <a:moveTo>
                      <a:pt x="9852" y="2680"/>
                    </a:moveTo>
                    <a:cubicBezTo>
                      <a:pt x="9950" y="2690"/>
                      <a:pt x="10029" y="2739"/>
                      <a:pt x="10118" y="2789"/>
                    </a:cubicBezTo>
                    <a:cubicBezTo>
                      <a:pt x="10295" y="2877"/>
                      <a:pt x="10384" y="2946"/>
                      <a:pt x="10472" y="3074"/>
                    </a:cubicBezTo>
                    <a:cubicBezTo>
                      <a:pt x="10443" y="3065"/>
                      <a:pt x="10423" y="3055"/>
                      <a:pt x="10393" y="3045"/>
                    </a:cubicBezTo>
                    <a:cubicBezTo>
                      <a:pt x="10295" y="2986"/>
                      <a:pt x="10187" y="2946"/>
                      <a:pt x="10068" y="2946"/>
                    </a:cubicBezTo>
                    <a:cubicBezTo>
                      <a:pt x="9980" y="2946"/>
                      <a:pt x="9911" y="2897"/>
                      <a:pt x="9842" y="2848"/>
                    </a:cubicBezTo>
                    <a:cubicBezTo>
                      <a:pt x="9793" y="2818"/>
                      <a:pt x="9783" y="2799"/>
                      <a:pt x="9812" y="2739"/>
                    </a:cubicBezTo>
                    <a:cubicBezTo>
                      <a:pt x="9822" y="2720"/>
                      <a:pt x="9832" y="2700"/>
                      <a:pt x="9852" y="2680"/>
                    </a:cubicBezTo>
                    <a:close/>
                    <a:moveTo>
                      <a:pt x="1449" y="2730"/>
                    </a:moveTo>
                    <a:cubicBezTo>
                      <a:pt x="1518" y="2868"/>
                      <a:pt x="1547" y="2996"/>
                      <a:pt x="1587" y="3114"/>
                    </a:cubicBezTo>
                    <a:cubicBezTo>
                      <a:pt x="1518" y="3291"/>
                      <a:pt x="1380" y="3508"/>
                      <a:pt x="1291" y="3577"/>
                    </a:cubicBezTo>
                    <a:cubicBezTo>
                      <a:pt x="1291" y="3567"/>
                      <a:pt x="1272" y="3557"/>
                      <a:pt x="1272" y="3547"/>
                    </a:cubicBezTo>
                    <a:cubicBezTo>
                      <a:pt x="1232" y="3429"/>
                      <a:pt x="1183" y="3311"/>
                      <a:pt x="1144" y="3193"/>
                    </a:cubicBezTo>
                    <a:cubicBezTo>
                      <a:pt x="1242" y="3045"/>
                      <a:pt x="1341" y="2887"/>
                      <a:pt x="1449" y="2730"/>
                    </a:cubicBezTo>
                    <a:close/>
                    <a:moveTo>
                      <a:pt x="12184" y="3177"/>
                    </a:moveTo>
                    <a:cubicBezTo>
                      <a:pt x="12196" y="3177"/>
                      <a:pt x="12204" y="3187"/>
                      <a:pt x="12216" y="3193"/>
                    </a:cubicBezTo>
                    <a:cubicBezTo>
                      <a:pt x="12265" y="3232"/>
                      <a:pt x="12314" y="3271"/>
                      <a:pt x="12364" y="3311"/>
                    </a:cubicBezTo>
                    <a:cubicBezTo>
                      <a:pt x="12433" y="3360"/>
                      <a:pt x="12511" y="3409"/>
                      <a:pt x="12590" y="3439"/>
                    </a:cubicBezTo>
                    <a:cubicBezTo>
                      <a:pt x="12659" y="3468"/>
                      <a:pt x="12708" y="3508"/>
                      <a:pt x="12748" y="3577"/>
                    </a:cubicBezTo>
                    <a:cubicBezTo>
                      <a:pt x="12767" y="3616"/>
                      <a:pt x="12797" y="3646"/>
                      <a:pt x="12827" y="3695"/>
                    </a:cubicBezTo>
                    <a:cubicBezTo>
                      <a:pt x="12807" y="3725"/>
                      <a:pt x="12797" y="3744"/>
                      <a:pt x="12777" y="3754"/>
                    </a:cubicBezTo>
                    <a:cubicBezTo>
                      <a:pt x="12767" y="3754"/>
                      <a:pt x="12748" y="3754"/>
                      <a:pt x="12738" y="3744"/>
                    </a:cubicBezTo>
                    <a:cubicBezTo>
                      <a:pt x="12679" y="3695"/>
                      <a:pt x="12630" y="3636"/>
                      <a:pt x="12570" y="3587"/>
                    </a:cubicBezTo>
                    <a:cubicBezTo>
                      <a:pt x="12492" y="3518"/>
                      <a:pt x="12413" y="3439"/>
                      <a:pt x="12334" y="3370"/>
                    </a:cubicBezTo>
                    <a:cubicBezTo>
                      <a:pt x="12285" y="3331"/>
                      <a:pt x="12236" y="3281"/>
                      <a:pt x="12186" y="3232"/>
                    </a:cubicBezTo>
                    <a:cubicBezTo>
                      <a:pt x="12167" y="3222"/>
                      <a:pt x="12167" y="3202"/>
                      <a:pt x="12157" y="3193"/>
                    </a:cubicBezTo>
                    <a:cubicBezTo>
                      <a:pt x="12168" y="3181"/>
                      <a:pt x="12177" y="3177"/>
                      <a:pt x="12184" y="3177"/>
                    </a:cubicBezTo>
                    <a:close/>
                    <a:moveTo>
                      <a:pt x="1676" y="3340"/>
                    </a:moveTo>
                    <a:cubicBezTo>
                      <a:pt x="1715" y="3459"/>
                      <a:pt x="1754" y="3567"/>
                      <a:pt x="1784" y="3675"/>
                    </a:cubicBezTo>
                    <a:cubicBezTo>
                      <a:pt x="1794" y="3705"/>
                      <a:pt x="1794" y="3734"/>
                      <a:pt x="1784" y="3754"/>
                    </a:cubicBezTo>
                    <a:cubicBezTo>
                      <a:pt x="1695" y="3892"/>
                      <a:pt x="1607" y="4020"/>
                      <a:pt x="1528" y="4148"/>
                    </a:cubicBezTo>
                    <a:lnTo>
                      <a:pt x="1508" y="4148"/>
                    </a:lnTo>
                    <a:cubicBezTo>
                      <a:pt x="1469" y="4099"/>
                      <a:pt x="1459" y="4040"/>
                      <a:pt x="1429" y="3981"/>
                    </a:cubicBezTo>
                    <a:cubicBezTo>
                      <a:pt x="1410" y="3931"/>
                      <a:pt x="1390" y="3872"/>
                      <a:pt x="1370" y="3803"/>
                    </a:cubicBezTo>
                    <a:cubicBezTo>
                      <a:pt x="1419" y="3734"/>
                      <a:pt x="1469" y="3656"/>
                      <a:pt x="1518" y="3577"/>
                    </a:cubicBezTo>
                    <a:cubicBezTo>
                      <a:pt x="1567" y="3508"/>
                      <a:pt x="1597" y="3409"/>
                      <a:pt x="1676" y="3340"/>
                    </a:cubicBezTo>
                    <a:close/>
                    <a:moveTo>
                      <a:pt x="1882" y="3951"/>
                    </a:moveTo>
                    <a:cubicBezTo>
                      <a:pt x="1941" y="4079"/>
                      <a:pt x="1981" y="4217"/>
                      <a:pt x="2040" y="4355"/>
                    </a:cubicBezTo>
                    <a:cubicBezTo>
                      <a:pt x="1951" y="4513"/>
                      <a:pt x="1863" y="4651"/>
                      <a:pt x="1754" y="4788"/>
                    </a:cubicBezTo>
                    <a:cubicBezTo>
                      <a:pt x="1695" y="4719"/>
                      <a:pt x="1636" y="4572"/>
                      <a:pt x="1587" y="4375"/>
                    </a:cubicBezTo>
                    <a:cubicBezTo>
                      <a:pt x="1676" y="4227"/>
                      <a:pt x="1764" y="4089"/>
                      <a:pt x="1853" y="3951"/>
                    </a:cubicBezTo>
                    <a:close/>
                    <a:moveTo>
                      <a:pt x="7645" y="3301"/>
                    </a:moveTo>
                    <a:cubicBezTo>
                      <a:pt x="7665" y="3360"/>
                      <a:pt x="7684" y="3419"/>
                      <a:pt x="7684" y="3478"/>
                    </a:cubicBezTo>
                    <a:cubicBezTo>
                      <a:pt x="7684" y="3764"/>
                      <a:pt x="7734" y="4040"/>
                      <a:pt x="7803" y="4316"/>
                    </a:cubicBezTo>
                    <a:cubicBezTo>
                      <a:pt x="7832" y="4463"/>
                      <a:pt x="7862" y="4621"/>
                      <a:pt x="7872" y="4779"/>
                    </a:cubicBezTo>
                    <a:cubicBezTo>
                      <a:pt x="7872" y="4848"/>
                      <a:pt x="7881" y="4916"/>
                      <a:pt x="7881" y="4995"/>
                    </a:cubicBezTo>
                    <a:cubicBezTo>
                      <a:pt x="7852" y="4976"/>
                      <a:pt x="7832" y="4976"/>
                      <a:pt x="7813" y="4956"/>
                    </a:cubicBezTo>
                    <a:cubicBezTo>
                      <a:pt x="7724" y="4887"/>
                      <a:pt x="7635" y="4808"/>
                      <a:pt x="7547" y="4729"/>
                    </a:cubicBezTo>
                    <a:cubicBezTo>
                      <a:pt x="7507" y="4700"/>
                      <a:pt x="7478" y="4660"/>
                      <a:pt x="7438" y="4631"/>
                    </a:cubicBezTo>
                    <a:cubicBezTo>
                      <a:pt x="7212" y="4453"/>
                      <a:pt x="6985" y="4276"/>
                      <a:pt x="6749" y="4099"/>
                    </a:cubicBezTo>
                    <a:cubicBezTo>
                      <a:pt x="6719" y="4069"/>
                      <a:pt x="6680" y="4050"/>
                      <a:pt x="6640" y="4020"/>
                    </a:cubicBezTo>
                    <a:cubicBezTo>
                      <a:pt x="6640" y="3991"/>
                      <a:pt x="6640" y="3991"/>
                      <a:pt x="6640" y="3991"/>
                    </a:cubicBezTo>
                    <a:cubicBezTo>
                      <a:pt x="6808" y="3813"/>
                      <a:pt x="6965" y="3636"/>
                      <a:pt x="7162" y="3488"/>
                    </a:cubicBezTo>
                    <a:cubicBezTo>
                      <a:pt x="7300" y="3380"/>
                      <a:pt x="7468" y="3321"/>
                      <a:pt x="7645" y="3301"/>
                    </a:cubicBezTo>
                    <a:close/>
                    <a:moveTo>
                      <a:pt x="8157" y="3242"/>
                    </a:moveTo>
                    <a:cubicBezTo>
                      <a:pt x="8187" y="3301"/>
                      <a:pt x="8187" y="3360"/>
                      <a:pt x="8187" y="3409"/>
                    </a:cubicBezTo>
                    <a:cubicBezTo>
                      <a:pt x="8187" y="3656"/>
                      <a:pt x="8187" y="3902"/>
                      <a:pt x="8187" y="4148"/>
                    </a:cubicBezTo>
                    <a:cubicBezTo>
                      <a:pt x="8177" y="4385"/>
                      <a:pt x="8157" y="4621"/>
                      <a:pt x="8147" y="4867"/>
                    </a:cubicBezTo>
                    <a:cubicBezTo>
                      <a:pt x="8147" y="4887"/>
                      <a:pt x="8147" y="4907"/>
                      <a:pt x="8147" y="4936"/>
                    </a:cubicBezTo>
                    <a:cubicBezTo>
                      <a:pt x="8138" y="4966"/>
                      <a:pt x="8118" y="4995"/>
                      <a:pt x="8059" y="5005"/>
                    </a:cubicBezTo>
                    <a:cubicBezTo>
                      <a:pt x="8049" y="4916"/>
                      <a:pt x="8039" y="4828"/>
                      <a:pt x="8029" y="4739"/>
                    </a:cubicBezTo>
                    <a:cubicBezTo>
                      <a:pt x="8019" y="4601"/>
                      <a:pt x="8000" y="4463"/>
                      <a:pt x="7960" y="4325"/>
                    </a:cubicBezTo>
                    <a:cubicBezTo>
                      <a:pt x="7891" y="4040"/>
                      <a:pt x="7822" y="3754"/>
                      <a:pt x="7822" y="3459"/>
                    </a:cubicBezTo>
                    <a:cubicBezTo>
                      <a:pt x="7822" y="3429"/>
                      <a:pt x="7822" y="3399"/>
                      <a:pt x="7813" y="3370"/>
                    </a:cubicBezTo>
                    <a:cubicBezTo>
                      <a:pt x="7803" y="3350"/>
                      <a:pt x="7793" y="3321"/>
                      <a:pt x="7783" y="3281"/>
                    </a:cubicBezTo>
                    <a:cubicBezTo>
                      <a:pt x="7911" y="3242"/>
                      <a:pt x="8029" y="3252"/>
                      <a:pt x="8157" y="3242"/>
                    </a:cubicBezTo>
                    <a:close/>
                    <a:moveTo>
                      <a:pt x="6522" y="4109"/>
                    </a:moveTo>
                    <a:cubicBezTo>
                      <a:pt x="6788" y="4266"/>
                      <a:pt x="7448" y="4818"/>
                      <a:pt x="7566" y="4995"/>
                    </a:cubicBezTo>
                    <a:cubicBezTo>
                      <a:pt x="7537" y="4995"/>
                      <a:pt x="7507" y="4995"/>
                      <a:pt x="7478" y="4985"/>
                    </a:cubicBezTo>
                    <a:cubicBezTo>
                      <a:pt x="7338" y="4952"/>
                      <a:pt x="7193" y="4941"/>
                      <a:pt x="7046" y="4941"/>
                    </a:cubicBezTo>
                    <a:cubicBezTo>
                      <a:pt x="6934" y="4941"/>
                      <a:pt x="6820" y="4947"/>
                      <a:pt x="6709" y="4956"/>
                    </a:cubicBezTo>
                    <a:cubicBezTo>
                      <a:pt x="6522" y="4966"/>
                      <a:pt x="6345" y="5005"/>
                      <a:pt x="6177" y="5094"/>
                    </a:cubicBezTo>
                    <a:cubicBezTo>
                      <a:pt x="6167" y="5104"/>
                      <a:pt x="6148" y="5104"/>
                      <a:pt x="6128" y="5113"/>
                    </a:cubicBezTo>
                    <a:cubicBezTo>
                      <a:pt x="6118" y="5094"/>
                      <a:pt x="6108" y="5074"/>
                      <a:pt x="6108" y="5054"/>
                    </a:cubicBezTo>
                    <a:cubicBezTo>
                      <a:pt x="6079" y="4946"/>
                      <a:pt x="6079" y="4828"/>
                      <a:pt x="6089" y="4710"/>
                    </a:cubicBezTo>
                    <a:cubicBezTo>
                      <a:pt x="6099" y="4670"/>
                      <a:pt x="6108" y="4621"/>
                      <a:pt x="6128" y="4582"/>
                    </a:cubicBezTo>
                    <a:cubicBezTo>
                      <a:pt x="6187" y="4434"/>
                      <a:pt x="6374" y="4217"/>
                      <a:pt x="6522" y="4109"/>
                    </a:cubicBezTo>
                    <a:close/>
                    <a:moveTo>
                      <a:pt x="9145" y="2056"/>
                    </a:moveTo>
                    <a:cubicBezTo>
                      <a:pt x="9203" y="2056"/>
                      <a:pt x="9256" y="2071"/>
                      <a:pt x="9310" y="2109"/>
                    </a:cubicBezTo>
                    <a:cubicBezTo>
                      <a:pt x="9393" y="2173"/>
                      <a:pt x="9484" y="2200"/>
                      <a:pt x="9581" y="2200"/>
                    </a:cubicBezTo>
                    <a:cubicBezTo>
                      <a:pt x="9634" y="2200"/>
                      <a:pt x="9688" y="2192"/>
                      <a:pt x="9743" y="2178"/>
                    </a:cubicBezTo>
                    <a:cubicBezTo>
                      <a:pt x="9812" y="2168"/>
                      <a:pt x="9891" y="2148"/>
                      <a:pt x="9960" y="2129"/>
                    </a:cubicBezTo>
                    <a:cubicBezTo>
                      <a:pt x="9974" y="2123"/>
                      <a:pt x="9987" y="2121"/>
                      <a:pt x="9999" y="2121"/>
                    </a:cubicBezTo>
                    <a:cubicBezTo>
                      <a:pt x="10030" y="2121"/>
                      <a:pt x="10057" y="2137"/>
                      <a:pt x="10078" y="2158"/>
                    </a:cubicBezTo>
                    <a:cubicBezTo>
                      <a:pt x="10118" y="2198"/>
                      <a:pt x="10147" y="2237"/>
                      <a:pt x="10177" y="2286"/>
                    </a:cubicBezTo>
                    <a:cubicBezTo>
                      <a:pt x="10275" y="2424"/>
                      <a:pt x="10403" y="2533"/>
                      <a:pt x="10551" y="2602"/>
                    </a:cubicBezTo>
                    <a:cubicBezTo>
                      <a:pt x="10906" y="2789"/>
                      <a:pt x="11260" y="2986"/>
                      <a:pt x="11635" y="3114"/>
                    </a:cubicBezTo>
                    <a:cubicBezTo>
                      <a:pt x="11684" y="3133"/>
                      <a:pt x="11733" y="3153"/>
                      <a:pt x="11782" y="3173"/>
                    </a:cubicBezTo>
                    <a:cubicBezTo>
                      <a:pt x="11861" y="3212"/>
                      <a:pt x="11920" y="3252"/>
                      <a:pt x="11979" y="3321"/>
                    </a:cubicBezTo>
                    <a:cubicBezTo>
                      <a:pt x="12058" y="3419"/>
                      <a:pt x="12157" y="3498"/>
                      <a:pt x="12255" y="3577"/>
                    </a:cubicBezTo>
                    <a:cubicBezTo>
                      <a:pt x="12295" y="3606"/>
                      <a:pt x="12334" y="3636"/>
                      <a:pt x="12364" y="3675"/>
                    </a:cubicBezTo>
                    <a:cubicBezTo>
                      <a:pt x="12482" y="3813"/>
                      <a:pt x="12610" y="3922"/>
                      <a:pt x="12758" y="4030"/>
                    </a:cubicBezTo>
                    <a:cubicBezTo>
                      <a:pt x="12817" y="4069"/>
                      <a:pt x="12866" y="4119"/>
                      <a:pt x="12876" y="4188"/>
                    </a:cubicBezTo>
                    <a:cubicBezTo>
                      <a:pt x="12896" y="4276"/>
                      <a:pt x="12964" y="4335"/>
                      <a:pt x="13033" y="4385"/>
                    </a:cubicBezTo>
                    <a:cubicBezTo>
                      <a:pt x="13122" y="4444"/>
                      <a:pt x="13230" y="4503"/>
                      <a:pt x="13329" y="4562"/>
                    </a:cubicBezTo>
                    <a:cubicBezTo>
                      <a:pt x="13388" y="4601"/>
                      <a:pt x="13457" y="4631"/>
                      <a:pt x="13516" y="4670"/>
                    </a:cubicBezTo>
                    <a:cubicBezTo>
                      <a:pt x="13615" y="4739"/>
                      <a:pt x="13624" y="4828"/>
                      <a:pt x="13556" y="4916"/>
                    </a:cubicBezTo>
                    <a:cubicBezTo>
                      <a:pt x="13536" y="4956"/>
                      <a:pt x="13506" y="4985"/>
                      <a:pt x="13467" y="5005"/>
                    </a:cubicBezTo>
                    <a:cubicBezTo>
                      <a:pt x="13388" y="5054"/>
                      <a:pt x="13299" y="5094"/>
                      <a:pt x="13191" y="5123"/>
                    </a:cubicBezTo>
                    <a:cubicBezTo>
                      <a:pt x="13112" y="5005"/>
                      <a:pt x="13043" y="4887"/>
                      <a:pt x="13043" y="4749"/>
                    </a:cubicBezTo>
                    <a:cubicBezTo>
                      <a:pt x="13043" y="4670"/>
                      <a:pt x="13014" y="4611"/>
                      <a:pt x="12974" y="4552"/>
                    </a:cubicBezTo>
                    <a:cubicBezTo>
                      <a:pt x="12876" y="4404"/>
                      <a:pt x="12738" y="4286"/>
                      <a:pt x="12580" y="4188"/>
                    </a:cubicBezTo>
                    <a:cubicBezTo>
                      <a:pt x="12541" y="4148"/>
                      <a:pt x="12472" y="4138"/>
                      <a:pt x="12423" y="4119"/>
                    </a:cubicBezTo>
                    <a:cubicBezTo>
                      <a:pt x="12285" y="4079"/>
                      <a:pt x="12176" y="4020"/>
                      <a:pt x="12058" y="3941"/>
                    </a:cubicBezTo>
                    <a:cubicBezTo>
                      <a:pt x="11861" y="3793"/>
                      <a:pt x="11664" y="3636"/>
                      <a:pt x="11507" y="3439"/>
                    </a:cubicBezTo>
                    <a:cubicBezTo>
                      <a:pt x="11418" y="3321"/>
                      <a:pt x="11300" y="3242"/>
                      <a:pt x="11152" y="3212"/>
                    </a:cubicBezTo>
                    <a:cubicBezTo>
                      <a:pt x="10935" y="3163"/>
                      <a:pt x="10748" y="3055"/>
                      <a:pt x="10581" y="2887"/>
                    </a:cubicBezTo>
                    <a:cubicBezTo>
                      <a:pt x="10413" y="2720"/>
                      <a:pt x="10206" y="2621"/>
                      <a:pt x="9980" y="2533"/>
                    </a:cubicBezTo>
                    <a:cubicBezTo>
                      <a:pt x="9921" y="2508"/>
                      <a:pt x="9861" y="2496"/>
                      <a:pt x="9804" y="2496"/>
                    </a:cubicBezTo>
                    <a:cubicBezTo>
                      <a:pt x="9746" y="2496"/>
                      <a:pt x="9689" y="2508"/>
                      <a:pt x="9635" y="2533"/>
                    </a:cubicBezTo>
                    <a:cubicBezTo>
                      <a:pt x="9436" y="2624"/>
                      <a:pt x="9226" y="2645"/>
                      <a:pt x="9012" y="2645"/>
                    </a:cubicBezTo>
                    <a:cubicBezTo>
                      <a:pt x="8951" y="2645"/>
                      <a:pt x="8889" y="2643"/>
                      <a:pt x="8827" y="2641"/>
                    </a:cubicBezTo>
                    <a:cubicBezTo>
                      <a:pt x="8768" y="2631"/>
                      <a:pt x="8699" y="2611"/>
                      <a:pt x="8630" y="2582"/>
                    </a:cubicBezTo>
                    <a:cubicBezTo>
                      <a:pt x="8541" y="2542"/>
                      <a:pt x="8463" y="2513"/>
                      <a:pt x="8364" y="2503"/>
                    </a:cubicBezTo>
                    <a:cubicBezTo>
                      <a:pt x="8335" y="2503"/>
                      <a:pt x="8295" y="2483"/>
                      <a:pt x="8256" y="2473"/>
                    </a:cubicBezTo>
                    <a:cubicBezTo>
                      <a:pt x="8246" y="2375"/>
                      <a:pt x="8236" y="2276"/>
                      <a:pt x="8226" y="2158"/>
                    </a:cubicBezTo>
                    <a:cubicBezTo>
                      <a:pt x="8239" y="2158"/>
                      <a:pt x="8253" y="2154"/>
                      <a:pt x="8269" y="2154"/>
                    </a:cubicBezTo>
                    <a:cubicBezTo>
                      <a:pt x="8277" y="2154"/>
                      <a:pt x="8285" y="2155"/>
                      <a:pt x="8295" y="2158"/>
                    </a:cubicBezTo>
                    <a:cubicBezTo>
                      <a:pt x="8334" y="2163"/>
                      <a:pt x="8372" y="2165"/>
                      <a:pt x="8411" y="2165"/>
                    </a:cubicBezTo>
                    <a:cubicBezTo>
                      <a:pt x="8546" y="2165"/>
                      <a:pt x="8677" y="2140"/>
                      <a:pt x="8807" y="2109"/>
                    </a:cubicBezTo>
                    <a:cubicBezTo>
                      <a:pt x="8906" y="2089"/>
                      <a:pt x="9004" y="2070"/>
                      <a:pt x="9093" y="2060"/>
                    </a:cubicBezTo>
                    <a:cubicBezTo>
                      <a:pt x="9111" y="2058"/>
                      <a:pt x="9128" y="2056"/>
                      <a:pt x="9145" y="2056"/>
                    </a:cubicBezTo>
                    <a:close/>
                    <a:moveTo>
                      <a:pt x="2119" y="4572"/>
                    </a:moveTo>
                    <a:cubicBezTo>
                      <a:pt x="2158" y="4651"/>
                      <a:pt x="2178" y="4739"/>
                      <a:pt x="2217" y="4828"/>
                    </a:cubicBezTo>
                    <a:cubicBezTo>
                      <a:pt x="2237" y="4887"/>
                      <a:pt x="2257" y="4946"/>
                      <a:pt x="2276" y="5005"/>
                    </a:cubicBezTo>
                    <a:cubicBezTo>
                      <a:pt x="2296" y="5054"/>
                      <a:pt x="2296" y="5084"/>
                      <a:pt x="2267" y="5123"/>
                    </a:cubicBezTo>
                    <a:cubicBezTo>
                      <a:pt x="2178" y="5232"/>
                      <a:pt x="2099" y="5350"/>
                      <a:pt x="2020" y="5458"/>
                    </a:cubicBezTo>
                    <a:cubicBezTo>
                      <a:pt x="2010" y="5468"/>
                      <a:pt x="2001" y="5468"/>
                      <a:pt x="1971" y="5488"/>
                    </a:cubicBezTo>
                    <a:cubicBezTo>
                      <a:pt x="1912" y="5320"/>
                      <a:pt x="1863" y="5173"/>
                      <a:pt x="1804" y="5025"/>
                    </a:cubicBezTo>
                    <a:cubicBezTo>
                      <a:pt x="1902" y="4877"/>
                      <a:pt x="1991" y="4729"/>
                      <a:pt x="2089" y="4591"/>
                    </a:cubicBezTo>
                    <a:cubicBezTo>
                      <a:pt x="2089" y="4582"/>
                      <a:pt x="2099" y="4582"/>
                      <a:pt x="2119" y="4572"/>
                    </a:cubicBezTo>
                    <a:close/>
                    <a:moveTo>
                      <a:pt x="3412" y="5606"/>
                    </a:moveTo>
                    <a:cubicBezTo>
                      <a:pt x="3525" y="5606"/>
                      <a:pt x="3639" y="5609"/>
                      <a:pt x="3754" y="5616"/>
                    </a:cubicBezTo>
                    <a:cubicBezTo>
                      <a:pt x="4039" y="5632"/>
                      <a:pt x="4323" y="5642"/>
                      <a:pt x="4608" y="5642"/>
                    </a:cubicBezTo>
                    <a:cubicBezTo>
                      <a:pt x="4855" y="5642"/>
                      <a:pt x="5103" y="5634"/>
                      <a:pt x="5350" y="5616"/>
                    </a:cubicBezTo>
                    <a:cubicBezTo>
                      <a:pt x="5379" y="5613"/>
                      <a:pt x="5409" y="5611"/>
                      <a:pt x="5439" y="5611"/>
                    </a:cubicBezTo>
                    <a:cubicBezTo>
                      <a:pt x="5498" y="5611"/>
                      <a:pt x="5557" y="5616"/>
                      <a:pt x="5616" y="5616"/>
                    </a:cubicBezTo>
                    <a:cubicBezTo>
                      <a:pt x="5655" y="5655"/>
                      <a:pt x="5655" y="5695"/>
                      <a:pt x="5626" y="5734"/>
                    </a:cubicBezTo>
                    <a:cubicBezTo>
                      <a:pt x="5616" y="5695"/>
                      <a:pt x="5586" y="5695"/>
                      <a:pt x="5547" y="5695"/>
                    </a:cubicBezTo>
                    <a:cubicBezTo>
                      <a:pt x="5478" y="5705"/>
                      <a:pt x="5409" y="5724"/>
                      <a:pt x="5330" y="5724"/>
                    </a:cubicBezTo>
                    <a:cubicBezTo>
                      <a:pt x="5222" y="5734"/>
                      <a:pt x="5113" y="5744"/>
                      <a:pt x="5005" y="5744"/>
                    </a:cubicBezTo>
                    <a:cubicBezTo>
                      <a:pt x="4690" y="5744"/>
                      <a:pt x="4375" y="5744"/>
                      <a:pt x="4059" y="5734"/>
                    </a:cubicBezTo>
                    <a:cubicBezTo>
                      <a:pt x="3867" y="5729"/>
                      <a:pt x="3673" y="5724"/>
                      <a:pt x="3478" y="5724"/>
                    </a:cubicBezTo>
                    <a:cubicBezTo>
                      <a:pt x="3284" y="5724"/>
                      <a:pt x="3089" y="5729"/>
                      <a:pt x="2897" y="5744"/>
                    </a:cubicBezTo>
                    <a:cubicBezTo>
                      <a:pt x="2858" y="5744"/>
                      <a:pt x="2818" y="5754"/>
                      <a:pt x="2779" y="5754"/>
                    </a:cubicBezTo>
                    <a:cubicBezTo>
                      <a:pt x="2730" y="5754"/>
                      <a:pt x="2720" y="5744"/>
                      <a:pt x="2710" y="5665"/>
                    </a:cubicBezTo>
                    <a:cubicBezTo>
                      <a:pt x="2739" y="5655"/>
                      <a:pt x="2769" y="5645"/>
                      <a:pt x="2799" y="5636"/>
                    </a:cubicBezTo>
                    <a:cubicBezTo>
                      <a:pt x="3002" y="5616"/>
                      <a:pt x="3206" y="5606"/>
                      <a:pt x="3412" y="5606"/>
                    </a:cubicBezTo>
                    <a:close/>
                    <a:moveTo>
                      <a:pt x="2365" y="5291"/>
                    </a:moveTo>
                    <a:cubicBezTo>
                      <a:pt x="2404" y="5409"/>
                      <a:pt x="2444" y="5527"/>
                      <a:pt x="2483" y="5645"/>
                    </a:cubicBezTo>
                    <a:cubicBezTo>
                      <a:pt x="2493" y="5665"/>
                      <a:pt x="2483" y="5695"/>
                      <a:pt x="2464" y="5714"/>
                    </a:cubicBezTo>
                    <a:cubicBezTo>
                      <a:pt x="2385" y="5833"/>
                      <a:pt x="2296" y="5941"/>
                      <a:pt x="2198" y="6049"/>
                    </a:cubicBezTo>
                    <a:cubicBezTo>
                      <a:pt x="2148" y="5980"/>
                      <a:pt x="2109" y="5892"/>
                      <a:pt x="2060" y="5695"/>
                    </a:cubicBezTo>
                    <a:cubicBezTo>
                      <a:pt x="2148" y="5547"/>
                      <a:pt x="2296" y="5350"/>
                      <a:pt x="2365" y="5291"/>
                    </a:cubicBezTo>
                    <a:close/>
                    <a:moveTo>
                      <a:pt x="6962" y="5089"/>
                    </a:moveTo>
                    <a:cubicBezTo>
                      <a:pt x="7178" y="5089"/>
                      <a:pt x="7389" y="5113"/>
                      <a:pt x="7596" y="5173"/>
                    </a:cubicBezTo>
                    <a:cubicBezTo>
                      <a:pt x="7635" y="5182"/>
                      <a:pt x="7675" y="5192"/>
                      <a:pt x="7734" y="5202"/>
                    </a:cubicBezTo>
                    <a:cubicBezTo>
                      <a:pt x="7724" y="5222"/>
                      <a:pt x="7714" y="5242"/>
                      <a:pt x="7704" y="5251"/>
                    </a:cubicBezTo>
                    <a:cubicBezTo>
                      <a:pt x="7537" y="5379"/>
                      <a:pt x="7369" y="5517"/>
                      <a:pt x="7202" y="5655"/>
                    </a:cubicBezTo>
                    <a:cubicBezTo>
                      <a:pt x="7123" y="5714"/>
                      <a:pt x="7034" y="5764"/>
                      <a:pt x="6936" y="5813"/>
                    </a:cubicBezTo>
                    <a:cubicBezTo>
                      <a:pt x="6847" y="5862"/>
                      <a:pt x="6759" y="5892"/>
                      <a:pt x="6660" y="5931"/>
                    </a:cubicBezTo>
                    <a:cubicBezTo>
                      <a:pt x="6571" y="5980"/>
                      <a:pt x="6483" y="6030"/>
                      <a:pt x="6394" y="6089"/>
                    </a:cubicBezTo>
                    <a:cubicBezTo>
                      <a:pt x="6256" y="5852"/>
                      <a:pt x="6138" y="5458"/>
                      <a:pt x="6148" y="5261"/>
                    </a:cubicBezTo>
                    <a:cubicBezTo>
                      <a:pt x="6305" y="5173"/>
                      <a:pt x="6473" y="5123"/>
                      <a:pt x="6650" y="5104"/>
                    </a:cubicBezTo>
                    <a:cubicBezTo>
                      <a:pt x="6755" y="5094"/>
                      <a:pt x="6859" y="5089"/>
                      <a:pt x="6962" y="5089"/>
                    </a:cubicBezTo>
                    <a:close/>
                    <a:moveTo>
                      <a:pt x="8147" y="5192"/>
                    </a:moveTo>
                    <a:cubicBezTo>
                      <a:pt x="8197" y="5567"/>
                      <a:pt x="8256" y="5911"/>
                      <a:pt x="8305" y="6256"/>
                    </a:cubicBezTo>
                    <a:cubicBezTo>
                      <a:pt x="8295" y="6266"/>
                      <a:pt x="8295" y="6266"/>
                      <a:pt x="8285" y="6266"/>
                    </a:cubicBezTo>
                    <a:cubicBezTo>
                      <a:pt x="8276" y="6276"/>
                      <a:pt x="8266" y="6276"/>
                      <a:pt x="8246" y="6276"/>
                    </a:cubicBezTo>
                    <a:lnTo>
                      <a:pt x="7753" y="6276"/>
                    </a:lnTo>
                    <a:cubicBezTo>
                      <a:pt x="7763" y="6246"/>
                      <a:pt x="7773" y="6227"/>
                      <a:pt x="7773" y="6207"/>
                    </a:cubicBezTo>
                    <a:cubicBezTo>
                      <a:pt x="7783" y="6187"/>
                      <a:pt x="7793" y="6177"/>
                      <a:pt x="7803" y="6158"/>
                    </a:cubicBezTo>
                    <a:cubicBezTo>
                      <a:pt x="7901" y="5990"/>
                      <a:pt x="7960" y="5803"/>
                      <a:pt x="8000" y="5606"/>
                    </a:cubicBezTo>
                    <a:cubicBezTo>
                      <a:pt x="8010" y="5547"/>
                      <a:pt x="8019" y="5488"/>
                      <a:pt x="8029" y="5429"/>
                    </a:cubicBezTo>
                    <a:cubicBezTo>
                      <a:pt x="8049" y="5370"/>
                      <a:pt x="8069" y="5310"/>
                      <a:pt x="8088" y="5261"/>
                    </a:cubicBezTo>
                    <a:cubicBezTo>
                      <a:pt x="8098" y="5232"/>
                      <a:pt x="8118" y="5222"/>
                      <a:pt x="8147" y="5192"/>
                    </a:cubicBezTo>
                    <a:close/>
                    <a:moveTo>
                      <a:pt x="1961" y="6000"/>
                    </a:moveTo>
                    <a:cubicBezTo>
                      <a:pt x="1991" y="6099"/>
                      <a:pt x="2030" y="6187"/>
                      <a:pt x="2060" y="6276"/>
                    </a:cubicBezTo>
                    <a:cubicBezTo>
                      <a:pt x="2070" y="6286"/>
                      <a:pt x="2060" y="6305"/>
                      <a:pt x="2060" y="6325"/>
                    </a:cubicBezTo>
                    <a:cubicBezTo>
                      <a:pt x="1882" y="6325"/>
                      <a:pt x="1715" y="6286"/>
                      <a:pt x="1547" y="6246"/>
                    </a:cubicBezTo>
                    <a:cubicBezTo>
                      <a:pt x="1429" y="6217"/>
                      <a:pt x="1321" y="6177"/>
                      <a:pt x="1213" y="6108"/>
                    </a:cubicBezTo>
                    <a:cubicBezTo>
                      <a:pt x="1291" y="6059"/>
                      <a:pt x="1410" y="6049"/>
                      <a:pt x="1961" y="6000"/>
                    </a:cubicBezTo>
                    <a:close/>
                    <a:moveTo>
                      <a:pt x="7881" y="5350"/>
                    </a:moveTo>
                    <a:cubicBezTo>
                      <a:pt x="7881" y="5399"/>
                      <a:pt x="7891" y="5429"/>
                      <a:pt x="7881" y="5458"/>
                    </a:cubicBezTo>
                    <a:cubicBezTo>
                      <a:pt x="7872" y="5537"/>
                      <a:pt x="7852" y="5626"/>
                      <a:pt x="7822" y="5714"/>
                    </a:cubicBezTo>
                    <a:cubicBezTo>
                      <a:pt x="7813" y="5764"/>
                      <a:pt x="7793" y="5823"/>
                      <a:pt x="7773" y="5882"/>
                    </a:cubicBezTo>
                    <a:cubicBezTo>
                      <a:pt x="7704" y="6020"/>
                      <a:pt x="7625" y="6148"/>
                      <a:pt x="7556" y="6286"/>
                    </a:cubicBezTo>
                    <a:cubicBezTo>
                      <a:pt x="7428" y="6296"/>
                      <a:pt x="7310" y="6315"/>
                      <a:pt x="7182" y="6315"/>
                    </a:cubicBezTo>
                    <a:cubicBezTo>
                      <a:pt x="6975" y="6325"/>
                      <a:pt x="6768" y="6335"/>
                      <a:pt x="6561" y="6345"/>
                    </a:cubicBezTo>
                    <a:cubicBezTo>
                      <a:pt x="6532" y="6345"/>
                      <a:pt x="6502" y="6345"/>
                      <a:pt x="6483" y="6305"/>
                    </a:cubicBezTo>
                    <a:cubicBezTo>
                      <a:pt x="6453" y="6266"/>
                      <a:pt x="6453" y="6217"/>
                      <a:pt x="6493" y="6197"/>
                    </a:cubicBezTo>
                    <a:cubicBezTo>
                      <a:pt x="6552" y="6158"/>
                      <a:pt x="6621" y="6118"/>
                      <a:pt x="6680" y="6079"/>
                    </a:cubicBezTo>
                    <a:cubicBezTo>
                      <a:pt x="6759" y="6049"/>
                      <a:pt x="6837" y="6020"/>
                      <a:pt x="6916" y="5990"/>
                    </a:cubicBezTo>
                    <a:cubicBezTo>
                      <a:pt x="7074" y="5931"/>
                      <a:pt x="7212" y="5852"/>
                      <a:pt x="7350" y="5744"/>
                    </a:cubicBezTo>
                    <a:cubicBezTo>
                      <a:pt x="7497" y="5626"/>
                      <a:pt x="7655" y="5508"/>
                      <a:pt x="7803" y="5399"/>
                    </a:cubicBezTo>
                    <a:cubicBezTo>
                      <a:pt x="7832" y="5379"/>
                      <a:pt x="7852" y="5370"/>
                      <a:pt x="7881" y="5350"/>
                    </a:cubicBezTo>
                    <a:close/>
                    <a:moveTo>
                      <a:pt x="8059" y="2858"/>
                    </a:moveTo>
                    <a:cubicBezTo>
                      <a:pt x="8079" y="2858"/>
                      <a:pt x="8108" y="2868"/>
                      <a:pt x="8138" y="2868"/>
                    </a:cubicBezTo>
                    <a:cubicBezTo>
                      <a:pt x="8138" y="2927"/>
                      <a:pt x="8147" y="2986"/>
                      <a:pt x="8157" y="3055"/>
                    </a:cubicBezTo>
                    <a:cubicBezTo>
                      <a:pt x="8118" y="3055"/>
                      <a:pt x="8088" y="3065"/>
                      <a:pt x="8059" y="3065"/>
                    </a:cubicBezTo>
                    <a:cubicBezTo>
                      <a:pt x="7842" y="3084"/>
                      <a:pt x="7635" y="3114"/>
                      <a:pt x="7428" y="3163"/>
                    </a:cubicBezTo>
                    <a:cubicBezTo>
                      <a:pt x="7281" y="3202"/>
                      <a:pt x="7153" y="3262"/>
                      <a:pt x="7034" y="3360"/>
                    </a:cubicBezTo>
                    <a:cubicBezTo>
                      <a:pt x="6946" y="3439"/>
                      <a:pt x="6857" y="3518"/>
                      <a:pt x="6778" y="3596"/>
                    </a:cubicBezTo>
                    <a:cubicBezTo>
                      <a:pt x="6650" y="3725"/>
                      <a:pt x="6512" y="3853"/>
                      <a:pt x="6384" y="3981"/>
                    </a:cubicBezTo>
                    <a:cubicBezTo>
                      <a:pt x="6315" y="4050"/>
                      <a:pt x="6246" y="4119"/>
                      <a:pt x="6187" y="4197"/>
                    </a:cubicBezTo>
                    <a:cubicBezTo>
                      <a:pt x="6118" y="4266"/>
                      <a:pt x="6059" y="4355"/>
                      <a:pt x="6010" y="4444"/>
                    </a:cubicBezTo>
                    <a:cubicBezTo>
                      <a:pt x="5951" y="4532"/>
                      <a:pt x="5921" y="4641"/>
                      <a:pt x="5921" y="4759"/>
                    </a:cubicBezTo>
                    <a:cubicBezTo>
                      <a:pt x="5911" y="4946"/>
                      <a:pt x="5951" y="5133"/>
                      <a:pt x="5980" y="5320"/>
                    </a:cubicBezTo>
                    <a:cubicBezTo>
                      <a:pt x="6030" y="5626"/>
                      <a:pt x="6138" y="5921"/>
                      <a:pt x="6276" y="6197"/>
                    </a:cubicBezTo>
                    <a:cubicBezTo>
                      <a:pt x="6296" y="6236"/>
                      <a:pt x="6325" y="6286"/>
                      <a:pt x="6335" y="6335"/>
                    </a:cubicBezTo>
                    <a:cubicBezTo>
                      <a:pt x="6300" y="6347"/>
                      <a:pt x="6266" y="6351"/>
                      <a:pt x="6231" y="6351"/>
                    </a:cubicBezTo>
                    <a:cubicBezTo>
                      <a:pt x="6207" y="6351"/>
                      <a:pt x="6182" y="6349"/>
                      <a:pt x="6158" y="6345"/>
                    </a:cubicBezTo>
                    <a:cubicBezTo>
                      <a:pt x="6010" y="6148"/>
                      <a:pt x="5872" y="5941"/>
                      <a:pt x="5813" y="5695"/>
                    </a:cubicBezTo>
                    <a:cubicBezTo>
                      <a:pt x="5803" y="5645"/>
                      <a:pt x="5783" y="5606"/>
                      <a:pt x="5823" y="5557"/>
                    </a:cubicBezTo>
                    <a:cubicBezTo>
                      <a:pt x="5852" y="5517"/>
                      <a:pt x="5842" y="5478"/>
                      <a:pt x="5803" y="5458"/>
                    </a:cubicBezTo>
                    <a:cubicBezTo>
                      <a:pt x="5764" y="5429"/>
                      <a:pt x="5754" y="5399"/>
                      <a:pt x="5754" y="5350"/>
                    </a:cubicBezTo>
                    <a:cubicBezTo>
                      <a:pt x="5714" y="5104"/>
                      <a:pt x="5704" y="4857"/>
                      <a:pt x="5783" y="4611"/>
                    </a:cubicBezTo>
                    <a:cubicBezTo>
                      <a:pt x="5823" y="4473"/>
                      <a:pt x="5872" y="4335"/>
                      <a:pt x="5951" y="4207"/>
                    </a:cubicBezTo>
                    <a:cubicBezTo>
                      <a:pt x="6138" y="3931"/>
                      <a:pt x="6335" y="3665"/>
                      <a:pt x="6581" y="3439"/>
                    </a:cubicBezTo>
                    <a:cubicBezTo>
                      <a:pt x="6788" y="3242"/>
                      <a:pt x="7015" y="3084"/>
                      <a:pt x="7290" y="2986"/>
                    </a:cubicBezTo>
                    <a:cubicBezTo>
                      <a:pt x="7537" y="2887"/>
                      <a:pt x="7793" y="2858"/>
                      <a:pt x="8059" y="2858"/>
                    </a:cubicBezTo>
                    <a:close/>
                    <a:moveTo>
                      <a:pt x="5626" y="5734"/>
                    </a:moveTo>
                    <a:cubicBezTo>
                      <a:pt x="5645" y="5754"/>
                      <a:pt x="5675" y="5773"/>
                      <a:pt x="5685" y="5803"/>
                    </a:cubicBezTo>
                    <a:cubicBezTo>
                      <a:pt x="5744" y="5990"/>
                      <a:pt x="5852" y="6148"/>
                      <a:pt x="5961" y="6305"/>
                    </a:cubicBezTo>
                    <a:cubicBezTo>
                      <a:pt x="5970" y="6315"/>
                      <a:pt x="5970" y="6335"/>
                      <a:pt x="5970" y="6355"/>
                    </a:cubicBezTo>
                    <a:cubicBezTo>
                      <a:pt x="5911" y="6374"/>
                      <a:pt x="5852" y="6374"/>
                      <a:pt x="5793" y="6384"/>
                    </a:cubicBezTo>
                    <a:cubicBezTo>
                      <a:pt x="5415" y="6403"/>
                      <a:pt x="5036" y="6419"/>
                      <a:pt x="4657" y="6419"/>
                    </a:cubicBezTo>
                    <a:cubicBezTo>
                      <a:pt x="4455" y="6419"/>
                      <a:pt x="4252" y="6414"/>
                      <a:pt x="4050" y="6404"/>
                    </a:cubicBezTo>
                    <a:cubicBezTo>
                      <a:pt x="3754" y="6384"/>
                      <a:pt x="3459" y="6384"/>
                      <a:pt x="3163" y="6384"/>
                    </a:cubicBezTo>
                    <a:cubicBezTo>
                      <a:pt x="3104" y="6384"/>
                      <a:pt x="3035" y="6384"/>
                      <a:pt x="2966" y="6374"/>
                    </a:cubicBezTo>
                    <a:cubicBezTo>
                      <a:pt x="2897" y="6227"/>
                      <a:pt x="2848" y="6079"/>
                      <a:pt x="2789" y="5921"/>
                    </a:cubicBezTo>
                    <a:cubicBezTo>
                      <a:pt x="2828" y="5911"/>
                      <a:pt x="2858" y="5892"/>
                      <a:pt x="2897" y="5892"/>
                    </a:cubicBezTo>
                    <a:cubicBezTo>
                      <a:pt x="2976" y="5882"/>
                      <a:pt x="3064" y="5882"/>
                      <a:pt x="3143" y="5882"/>
                    </a:cubicBezTo>
                    <a:cubicBezTo>
                      <a:pt x="3715" y="5882"/>
                      <a:pt x="4286" y="5892"/>
                      <a:pt x="4867" y="5892"/>
                    </a:cubicBezTo>
                    <a:cubicBezTo>
                      <a:pt x="5064" y="5892"/>
                      <a:pt x="5261" y="5892"/>
                      <a:pt x="5458" y="5852"/>
                    </a:cubicBezTo>
                    <a:cubicBezTo>
                      <a:pt x="5507" y="5852"/>
                      <a:pt x="5557" y="5833"/>
                      <a:pt x="5606" y="5823"/>
                    </a:cubicBezTo>
                    <a:cubicBezTo>
                      <a:pt x="5636" y="5813"/>
                      <a:pt x="5645" y="5783"/>
                      <a:pt x="5626" y="5734"/>
                    </a:cubicBezTo>
                    <a:close/>
                    <a:moveTo>
                      <a:pt x="9389" y="6148"/>
                    </a:moveTo>
                    <a:cubicBezTo>
                      <a:pt x="9418" y="6177"/>
                      <a:pt x="9408" y="6197"/>
                      <a:pt x="9389" y="6227"/>
                    </a:cubicBezTo>
                    <a:cubicBezTo>
                      <a:pt x="9339" y="6296"/>
                      <a:pt x="9280" y="6345"/>
                      <a:pt x="9211" y="6384"/>
                    </a:cubicBezTo>
                    <a:cubicBezTo>
                      <a:pt x="9083" y="6453"/>
                      <a:pt x="8955" y="6493"/>
                      <a:pt x="8817" y="6522"/>
                    </a:cubicBezTo>
                    <a:cubicBezTo>
                      <a:pt x="8748" y="6532"/>
                      <a:pt x="8670" y="6532"/>
                      <a:pt x="8591" y="6542"/>
                    </a:cubicBezTo>
                    <a:cubicBezTo>
                      <a:pt x="8581" y="6502"/>
                      <a:pt x="8571" y="6473"/>
                      <a:pt x="8561" y="6443"/>
                    </a:cubicBezTo>
                    <a:cubicBezTo>
                      <a:pt x="8581" y="6433"/>
                      <a:pt x="8591" y="6424"/>
                      <a:pt x="8601" y="6424"/>
                    </a:cubicBezTo>
                    <a:cubicBezTo>
                      <a:pt x="8630" y="6414"/>
                      <a:pt x="8670" y="6414"/>
                      <a:pt x="8699" y="6414"/>
                    </a:cubicBezTo>
                    <a:cubicBezTo>
                      <a:pt x="8847" y="6414"/>
                      <a:pt x="8985" y="6365"/>
                      <a:pt x="9113" y="6296"/>
                    </a:cubicBezTo>
                    <a:cubicBezTo>
                      <a:pt x="9211" y="6246"/>
                      <a:pt x="9300" y="6197"/>
                      <a:pt x="9389" y="6148"/>
                    </a:cubicBezTo>
                    <a:close/>
                    <a:moveTo>
                      <a:pt x="1859" y="5811"/>
                    </a:moveTo>
                    <a:cubicBezTo>
                      <a:pt x="1872" y="5811"/>
                      <a:pt x="1882" y="5815"/>
                      <a:pt x="1882" y="5833"/>
                    </a:cubicBezTo>
                    <a:cubicBezTo>
                      <a:pt x="1882" y="5862"/>
                      <a:pt x="1863" y="5852"/>
                      <a:pt x="1843" y="5862"/>
                    </a:cubicBezTo>
                    <a:cubicBezTo>
                      <a:pt x="1676" y="5872"/>
                      <a:pt x="1518" y="5892"/>
                      <a:pt x="1350" y="5911"/>
                    </a:cubicBezTo>
                    <a:cubicBezTo>
                      <a:pt x="1281" y="5921"/>
                      <a:pt x="1222" y="5931"/>
                      <a:pt x="1153" y="5941"/>
                    </a:cubicBezTo>
                    <a:cubicBezTo>
                      <a:pt x="1144" y="5951"/>
                      <a:pt x="1124" y="5951"/>
                      <a:pt x="1104" y="5961"/>
                    </a:cubicBezTo>
                    <a:cubicBezTo>
                      <a:pt x="1006" y="6010"/>
                      <a:pt x="986" y="6108"/>
                      <a:pt x="1065" y="6187"/>
                    </a:cubicBezTo>
                    <a:cubicBezTo>
                      <a:pt x="1104" y="6227"/>
                      <a:pt x="1163" y="6266"/>
                      <a:pt x="1222" y="6286"/>
                    </a:cubicBezTo>
                    <a:cubicBezTo>
                      <a:pt x="1439" y="6384"/>
                      <a:pt x="1666" y="6443"/>
                      <a:pt x="1902" y="6463"/>
                    </a:cubicBezTo>
                    <a:cubicBezTo>
                      <a:pt x="1981" y="6473"/>
                      <a:pt x="2060" y="6483"/>
                      <a:pt x="2139" y="6493"/>
                    </a:cubicBezTo>
                    <a:cubicBezTo>
                      <a:pt x="2148" y="6522"/>
                      <a:pt x="2158" y="6552"/>
                      <a:pt x="2168" y="6571"/>
                    </a:cubicBezTo>
                    <a:cubicBezTo>
                      <a:pt x="2148" y="6581"/>
                      <a:pt x="2148" y="6591"/>
                      <a:pt x="2139" y="6591"/>
                    </a:cubicBezTo>
                    <a:cubicBezTo>
                      <a:pt x="1912" y="6581"/>
                      <a:pt x="1676" y="6552"/>
                      <a:pt x="1459" y="6493"/>
                    </a:cubicBezTo>
                    <a:cubicBezTo>
                      <a:pt x="1360" y="6463"/>
                      <a:pt x="1272" y="6443"/>
                      <a:pt x="1173" y="6414"/>
                    </a:cubicBezTo>
                    <a:cubicBezTo>
                      <a:pt x="1084" y="6394"/>
                      <a:pt x="1006" y="6355"/>
                      <a:pt x="927" y="6296"/>
                    </a:cubicBezTo>
                    <a:cubicBezTo>
                      <a:pt x="848" y="6246"/>
                      <a:pt x="799" y="6177"/>
                      <a:pt x="769" y="6089"/>
                    </a:cubicBezTo>
                    <a:cubicBezTo>
                      <a:pt x="750" y="6039"/>
                      <a:pt x="759" y="6000"/>
                      <a:pt x="819" y="5980"/>
                    </a:cubicBezTo>
                    <a:cubicBezTo>
                      <a:pt x="878" y="5951"/>
                      <a:pt x="947" y="5931"/>
                      <a:pt x="1006" y="5911"/>
                    </a:cubicBezTo>
                    <a:cubicBezTo>
                      <a:pt x="1065" y="5902"/>
                      <a:pt x="1134" y="5892"/>
                      <a:pt x="1193" y="5892"/>
                    </a:cubicBezTo>
                    <a:cubicBezTo>
                      <a:pt x="1410" y="5882"/>
                      <a:pt x="1616" y="5842"/>
                      <a:pt x="1833" y="5813"/>
                    </a:cubicBezTo>
                    <a:cubicBezTo>
                      <a:pt x="1841" y="5813"/>
                      <a:pt x="1850" y="5811"/>
                      <a:pt x="1859" y="5811"/>
                    </a:cubicBezTo>
                    <a:close/>
                    <a:moveTo>
                      <a:pt x="2562" y="5882"/>
                    </a:moveTo>
                    <a:cubicBezTo>
                      <a:pt x="2621" y="6000"/>
                      <a:pt x="2661" y="6118"/>
                      <a:pt x="2710" y="6246"/>
                    </a:cubicBezTo>
                    <a:cubicBezTo>
                      <a:pt x="2621" y="6384"/>
                      <a:pt x="2523" y="6512"/>
                      <a:pt x="2404" y="6650"/>
                    </a:cubicBezTo>
                    <a:cubicBezTo>
                      <a:pt x="2336" y="6522"/>
                      <a:pt x="2306" y="6394"/>
                      <a:pt x="2257" y="6266"/>
                    </a:cubicBezTo>
                    <a:cubicBezTo>
                      <a:pt x="2326" y="6158"/>
                      <a:pt x="2493" y="5941"/>
                      <a:pt x="2562" y="5882"/>
                    </a:cubicBezTo>
                    <a:close/>
                    <a:moveTo>
                      <a:pt x="7972" y="6420"/>
                    </a:moveTo>
                    <a:cubicBezTo>
                      <a:pt x="8076" y="6420"/>
                      <a:pt x="8181" y="6427"/>
                      <a:pt x="8285" y="6433"/>
                    </a:cubicBezTo>
                    <a:cubicBezTo>
                      <a:pt x="8354" y="6433"/>
                      <a:pt x="8354" y="6453"/>
                      <a:pt x="8344" y="6542"/>
                    </a:cubicBezTo>
                    <a:cubicBezTo>
                      <a:pt x="8305" y="6542"/>
                      <a:pt x="8256" y="6552"/>
                      <a:pt x="8216" y="6552"/>
                    </a:cubicBezTo>
                    <a:cubicBezTo>
                      <a:pt x="7753" y="6562"/>
                      <a:pt x="7290" y="6571"/>
                      <a:pt x="6827" y="6630"/>
                    </a:cubicBezTo>
                    <a:cubicBezTo>
                      <a:pt x="6502" y="6660"/>
                      <a:pt x="6177" y="6699"/>
                      <a:pt x="5842" y="6729"/>
                    </a:cubicBezTo>
                    <a:cubicBezTo>
                      <a:pt x="5571" y="6756"/>
                      <a:pt x="5299" y="6774"/>
                      <a:pt x="5027" y="6774"/>
                    </a:cubicBezTo>
                    <a:cubicBezTo>
                      <a:pt x="4797" y="6774"/>
                      <a:pt x="4566" y="6761"/>
                      <a:pt x="4335" y="6729"/>
                    </a:cubicBezTo>
                    <a:cubicBezTo>
                      <a:pt x="4178" y="6699"/>
                      <a:pt x="4020" y="6699"/>
                      <a:pt x="3872" y="6690"/>
                    </a:cubicBezTo>
                    <a:cubicBezTo>
                      <a:pt x="3626" y="6670"/>
                      <a:pt x="3390" y="6660"/>
                      <a:pt x="3153" y="6650"/>
                    </a:cubicBezTo>
                    <a:cubicBezTo>
                      <a:pt x="3094" y="6650"/>
                      <a:pt x="3045" y="6630"/>
                      <a:pt x="3045" y="6571"/>
                    </a:cubicBezTo>
                    <a:cubicBezTo>
                      <a:pt x="3045" y="6562"/>
                      <a:pt x="3045" y="6562"/>
                      <a:pt x="3045" y="6542"/>
                    </a:cubicBezTo>
                    <a:cubicBezTo>
                      <a:pt x="3064" y="6542"/>
                      <a:pt x="3084" y="6532"/>
                      <a:pt x="3104" y="6532"/>
                    </a:cubicBezTo>
                    <a:cubicBezTo>
                      <a:pt x="3459" y="6542"/>
                      <a:pt x="3803" y="6542"/>
                      <a:pt x="4158" y="6552"/>
                    </a:cubicBezTo>
                    <a:cubicBezTo>
                      <a:pt x="4266" y="6552"/>
                      <a:pt x="4365" y="6562"/>
                      <a:pt x="4473" y="6562"/>
                    </a:cubicBezTo>
                    <a:cubicBezTo>
                      <a:pt x="4547" y="6566"/>
                      <a:pt x="4621" y="6569"/>
                      <a:pt x="4695" y="6569"/>
                    </a:cubicBezTo>
                    <a:cubicBezTo>
                      <a:pt x="4769" y="6569"/>
                      <a:pt x="4843" y="6566"/>
                      <a:pt x="4916" y="6562"/>
                    </a:cubicBezTo>
                    <a:cubicBezTo>
                      <a:pt x="5310" y="6552"/>
                      <a:pt x="5714" y="6522"/>
                      <a:pt x="6108" y="6502"/>
                    </a:cubicBezTo>
                    <a:cubicBezTo>
                      <a:pt x="6355" y="6493"/>
                      <a:pt x="6611" y="6493"/>
                      <a:pt x="6867" y="6483"/>
                    </a:cubicBezTo>
                    <a:cubicBezTo>
                      <a:pt x="7034" y="6473"/>
                      <a:pt x="7212" y="6463"/>
                      <a:pt x="7379" y="6443"/>
                    </a:cubicBezTo>
                    <a:cubicBezTo>
                      <a:pt x="7405" y="6443"/>
                      <a:pt x="7436" y="6439"/>
                      <a:pt x="7468" y="6439"/>
                    </a:cubicBezTo>
                    <a:cubicBezTo>
                      <a:pt x="7484" y="6439"/>
                      <a:pt x="7501" y="6440"/>
                      <a:pt x="7517" y="6443"/>
                    </a:cubicBezTo>
                    <a:cubicBezTo>
                      <a:pt x="7546" y="6446"/>
                      <a:pt x="7575" y="6447"/>
                      <a:pt x="7604" y="6447"/>
                    </a:cubicBezTo>
                    <a:cubicBezTo>
                      <a:pt x="7683" y="6447"/>
                      <a:pt x="7763" y="6438"/>
                      <a:pt x="7842" y="6424"/>
                    </a:cubicBezTo>
                    <a:cubicBezTo>
                      <a:pt x="7885" y="6421"/>
                      <a:pt x="7929" y="6420"/>
                      <a:pt x="7972" y="6420"/>
                    </a:cubicBezTo>
                    <a:close/>
                    <a:moveTo>
                      <a:pt x="2779" y="6433"/>
                    </a:moveTo>
                    <a:cubicBezTo>
                      <a:pt x="2848" y="6591"/>
                      <a:pt x="2907" y="6739"/>
                      <a:pt x="2956" y="6896"/>
                    </a:cubicBezTo>
                    <a:cubicBezTo>
                      <a:pt x="2858" y="7025"/>
                      <a:pt x="2759" y="7153"/>
                      <a:pt x="2661" y="7290"/>
                    </a:cubicBezTo>
                    <a:cubicBezTo>
                      <a:pt x="2601" y="7222"/>
                      <a:pt x="2552" y="7084"/>
                      <a:pt x="2483" y="6847"/>
                    </a:cubicBezTo>
                    <a:cubicBezTo>
                      <a:pt x="2572" y="6709"/>
                      <a:pt x="2670" y="6581"/>
                      <a:pt x="2779" y="6433"/>
                    </a:cubicBezTo>
                    <a:close/>
                    <a:moveTo>
                      <a:pt x="8394" y="6729"/>
                    </a:moveTo>
                    <a:cubicBezTo>
                      <a:pt x="8443" y="6847"/>
                      <a:pt x="8492" y="7074"/>
                      <a:pt x="8512" y="7290"/>
                    </a:cubicBezTo>
                    <a:cubicBezTo>
                      <a:pt x="8499" y="7290"/>
                      <a:pt x="8481" y="7295"/>
                      <a:pt x="8468" y="7295"/>
                    </a:cubicBezTo>
                    <a:cubicBezTo>
                      <a:pt x="8462" y="7295"/>
                      <a:pt x="8456" y="7294"/>
                      <a:pt x="8453" y="7290"/>
                    </a:cubicBezTo>
                    <a:cubicBezTo>
                      <a:pt x="8430" y="7285"/>
                      <a:pt x="8407" y="7282"/>
                      <a:pt x="8384" y="7282"/>
                    </a:cubicBezTo>
                    <a:cubicBezTo>
                      <a:pt x="8328" y="7282"/>
                      <a:pt x="8272" y="7296"/>
                      <a:pt x="8216" y="7310"/>
                    </a:cubicBezTo>
                    <a:cubicBezTo>
                      <a:pt x="8108" y="7325"/>
                      <a:pt x="7995" y="7334"/>
                      <a:pt x="7884" y="7334"/>
                    </a:cubicBezTo>
                    <a:cubicBezTo>
                      <a:pt x="7843" y="7334"/>
                      <a:pt x="7803" y="7333"/>
                      <a:pt x="7763" y="7330"/>
                    </a:cubicBezTo>
                    <a:cubicBezTo>
                      <a:pt x="7684" y="7320"/>
                      <a:pt x="7596" y="7310"/>
                      <a:pt x="7517" y="7290"/>
                    </a:cubicBezTo>
                    <a:cubicBezTo>
                      <a:pt x="7428" y="7271"/>
                      <a:pt x="7340" y="7231"/>
                      <a:pt x="7271" y="7172"/>
                    </a:cubicBezTo>
                    <a:cubicBezTo>
                      <a:pt x="7231" y="7123"/>
                      <a:pt x="7192" y="7084"/>
                      <a:pt x="7153" y="7044"/>
                    </a:cubicBezTo>
                    <a:cubicBezTo>
                      <a:pt x="7113" y="7005"/>
                      <a:pt x="7093" y="6956"/>
                      <a:pt x="7054" y="6916"/>
                    </a:cubicBezTo>
                    <a:cubicBezTo>
                      <a:pt x="7024" y="6887"/>
                      <a:pt x="6985" y="6857"/>
                      <a:pt x="6936" y="6808"/>
                    </a:cubicBezTo>
                    <a:cubicBezTo>
                      <a:pt x="7103" y="6768"/>
                      <a:pt x="7261" y="6768"/>
                      <a:pt x="7419" y="6759"/>
                    </a:cubicBezTo>
                    <a:cubicBezTo>
                      <a:pt x="7586" y="6749"/>
                      <a:pt x="7753" y="6749"/>
                      <a:pt x="7921" y="6739"/>
                    </a:cubicBezTo>
                    <a:cubicBezTo>
                      <a:pt x="8079" y="6729"/>
                      <a:pt x="8236" y="6729"/>
                      <a:pt x="8394" y="6729"/>
                    </a:cubicBezTo>
                    <a:close/>
                    <a:moveTo>
                      <a:pt x="769" y="6424"/>
                    </a:moveTo>
                    <a:lnTo>
                      <a:pt x="769" y="6424"/>
                    </a:lnTo>
                    <a:cubicBezTo>
                      <a:pt x="1084" y="6621"/>
                      <a:pt x="1419" y="6680"/>
                      <a:pt x="1735" y="6739"/>
                    </a:cubicBezTo>
                    <a:cubicBezTo>
                      <a:pt x="1754" y="6749"/>
                      <a:pt x="1774" y="6749"/>
                      <a:pt x="1804" y="6759"/>
                    </a:cubicBezTo>
                    <a:cubicBezTo>
                      <a:pt x="1784" y="6778"/>
                      <a:pt x="1774" y="6788"/>
                      <a:pt x="1754" y="6798"/>
                    </a:cubicBezTo>
                    <a:cubicBezTo>
                      <a:pt x="1587" y="6877"/>
                      <a:pt x="1518" y="7015"/>
                      <a:pt x="1479" y="7182"/>
                    </a:cubicBezTo>
                    <a:cubicBezTo>
                      <a:pt x="1469" y="7251"/>
                      <a:pt x="1469" y="7320"/>
                      <a:pt x="1459" y="7389"/>
                    </a:cubicBezTo>
                    <a:cubicBezTo>
                      <a:pt x="1459" y="7488"/>
                      <a:pt x="1410" y="7556"/>
                      <a:pt x="1321" y="7586"/>
                    </a:cubicBezTo>
                    <a:cubicBezTo>
                      <a:pt x="1270" y="7612"/>
                      <a:pt x="1226" y="7637"/>
                      <a:pt x="1170" y="7637"/>
                    </a:cubicBezTo>
                    <a:cubicBezTo>
                      <a:pt x="1162" y="7637"/>
                      <a:pt x="1153" y="7637"/>
                      <a:pt x="1144" y="7635"/>
                    </a:cubicBezTo>
                    <a:cubicBezTo>
                      <a:pt x="1025" y="7241"/>
                      <a:pt x="897" y="6847"/>
                      <a:pt x="769" y="6424"/>
                    </a:cubicBezTo>
                    <a:close/>
                    <a:moveTo>
                      <a:pt x="3035" y="7093"/>
                    </a:moveTo>
                    <a:cubicBezTo>
                      <a:pt x="3074" y="7212"/>
                      <a:pt x="3114" y="7320"/>
                      <a:pt x="3153" y="7438"/>
                    </a:cubicBezTo>
                    <a:cubicBezTo>
                      <a:pt x="3074" y="7527"/>
                      <a:pt x="2907" y="7616"/>
                      <a:pt x="2779" y="7645"/>
                    </a:cubicBezTo>
                    <a:cubicBezTo>
                      <a:pt x="2739" y="7606"/>
                      <a:pt x="2730" y="7547"/>
                      <a:pt x="2720" y="7497"/>
                    </a:cubicBezTo>
                    <a:cubicBezTo>
                      <a:pt x="2779" y="7389"/>
                      <a:pt x="2966" y="7153"/>
                      <a:pt x="3035" y="7093"/>
                    </a:cubicBezTo>
                    <a:close/>
                    <a:moveTo>
                      <a:pt x="2444" y="7330"/>
                    </a:moveTo>
                    <a:cubicBezTo>
                      <a:pt x="2493" y="7428"/>
                      <a:pt x="2533" y="7537"/>
                      <a:pt x="2562" y="7645"/>
                    </a:cubicBezTo>
                    <a:cubicBezTo>
                      <a:pt x="2533" y="7655"/>
                      <a:pt x="2513" y="7655"/>
                      <a:pt x="2493" y="7665"/>
                    </a:cubicBezTo>
                    <a:lnTo>
                      <a:pt x="2434" y="7665"/>
                    </a:lnTo>
                    <a:cubicBezTo>
                      <a:pt x="2336" y="7556"/>
                      <a:pt x="2336" y="7458"/>
                      <a:pt x="2444" y="7330"/>
                    </a:cubicBezTo>
                    <a:close/>
                    <a:moveTo>
                      <a:pt x="9221" y="6591"/>
                    </a:moveTo>
                    <a:cubicBezTo>
                      <a:pt x="9261" y="6621"/>
                      <a:pt x="9221" y="6650"/>
                      <a:pt x="9221" y="6680"/>
                    </a:cubicBezTo>
                    <a:cubicBezTo>
                      <a:pt x="9103" y="6995"/>
                      <a:pt x="8995" y="7310"/>
                      <a:pt x="8886" y="7625"/>
                    </a:cubicBezTo>
                    <a:cubicBezTo>
                      <a:pt x="8886" y="7635"/>
                      <a:pt x="8876" y="7645"/>
                      <a:pt x="8867" y="7665"/>
                    </a:cubicBezTo>
                    <a:cubicBezTo>
                      <a:pt x="8807" y="7586"/>
                      <a:pt x="8768" y="7507"/>
                      <a:pt x="8748" y="7428"/>
                    </a:cubicBezTo>
                    <a:cubicBezTo>
                      <a:pt x="8719" y="7222"/>
                      <a:pt x="8679" y="7005"/>
                      <a:pt x="8640" y="6788"/>
                    </a:cubicBezTo>
                    <a:cubicBezTo>
                      <a:pt x="8640" y="6778"/>
                      <a:pt x="8640" y="6759"/>
                      <a:pt x="8640" y="6729"/>
                    </a:cubicBezTo>
                    <a:cubicBezTo>
                      <a:pt x="8748" y="6709"/>
                      <a:pt x="8847" y="6699"/>
                      <a:pt x="8945" y="6680"/>
                    </a:cubicBezTo>
                    <a:cubicBezTo>
                      <a:pt x="9034" y="6660"/>
                      <a:pt x="9133" y="6621"/>
                      <a:pt x="9221" y="6591"/>
                    </a:cubicBezTo>
                    <a:close/>
                    <a:moveTo>
                      <a:pt x="3205" y="6846"/>
                    </a:moveTo>
                    <a:cubicBezTo>
                      <a:pt x="3215" y="6846"/>
                      <a:pt x="3224" y="6847"/>
                      <a:pt x="3232" y="6847"/>
                    </a:cubicBezTo>
                    <a:cubicBezTo>
                      <a:pt x="3636" y="6867"/>
                      <a:pt x="4040" y="6887"/>
                      <a:pt x="4453" y="6926"/>
                    </a:cubicBezTo>
                    <a:cubicBezTo>
                      <a:pt x="4656" y="6950"/>
                      <a:pt x="4863" y="6963"/>
                      <a:pt x="5068" y="6963"/>
                    </a:cubicBezTo>
                    <a:cubicBezTo>
                      <a:pt x="5202" y="6963"/>
                      <a:pt x="5336" y="6957"/>
                      <a:pt x="5468" y="6946"/>
                    </a:cubicBezTo>
                    <a:cubicBezTo>
                      <a:pt x="5764" y="6926"/>
                      <a:pt x="6049" y="6906"/>
                      <a:pt x="6335" y="6857"/>
                    </a:cubicBezTo>
                    <a:cubicBezTo>
                      <a:pt x="6355" y="6857"/>
                      <a:pt x="6374" y="6855"/>
                      <a:pt x="6392" y="6855"/>
                    </a:cubicBezTo>
                    <a:cubicBezTo>
                      <a:pt x="6409" y="6855"/>
                      <a:pt x="6424" y="6857"/>
                      <a:pt x="6433" y="6867"/>
                    </a:cubicBezTo>
                    <a:cubicBezTo>
                      <a:pt x="6465" y="6886"/>
                      <a:pt x="6492" y="6893"/>
                      <a:pt x="6523" y="6893"/>
                    </a:cubicBezTo>
                    <a:cubicBezTo>
                      <a:pt x="6541" y="6893"/>
                      <a:pt x="6560" y="6890"/>
                      <a:pt x="6581" y="6887"/>
                    </a:cubicBezTo>
                    <a:cubicBezTo>
                      <a:pt x="6680" y="6887"/>
                      <a:pt x="6768" y="6916"/>
                      <a:pt x="6857" y="6956"/>
                    </a:cubicBezTo>
                    <a:cubicBezTo>
                      <a:pt x="6906" y="6975"/>
                      <a:pt x="6946" y="7025"/>
                      <a:pt x="6975" y="7074"/>
                    </a:cubicBezTo>
                    <a:cubicBezTo>
                      <a:pt x="7034" y="7143"/>
                      <a:pt x="7093" y="7222"/>
                      <a:pt x="7162" y="7290"/>
                    </a:cubicBezTo>
                    <a:cubicBezTo>
                      <a:pt x="7251" y="7389"/>
                      <a:pt x="7359" y="7438"/>
                      <a:pt x="7487" y="7468"/>
                    </a:cubicBezTo>
                    <a:cubicBezTo>
                      <a:pt x="7631" y="7500"/>
                      <a:pt x="7778" y="7517"/>
                      <a:pt x="7925" y="7517"/>
                    </a:cubicBezTo>
                    <a:cubicBezTo>
                      <a:pt x="8049" y="7517"/>
                      <a:pt x="8173" y="7505"/>
                      <a:pt x="8295" y="7478"/>
                    </a:cubicBezTo>
                    <a:cubicBezTo>
                      <a:pt x="8316" y="7474"/>
                      <a:pt x="8334" y="7471"/>
                      <a:pt x="8353" y="7471"/>
                    </a:cubicBezTo>
                    <a:cubicBezTo>
                      <a:pt x="8379" y="7471"/>
                      <a:pt x="8404" y="7476"/>
                      <a:pt x="8433" y="7488"/>
                    </a:cubicBezTo>
                    <a:cubicBezTo>
                      <a:pt x="8512" y="7507"/>
                      <a:pt x="8561" y="7547"/>
                      <a:pt x="8551" y="7645"/>
                    </a:cubicBezTo>
                    <a:cubicBezTo>
                      <a:pt x="8551" y="7685"/>
                      <a:pt x="8551" y="7734"/>
                      <a:pt x="8551" y="7793"/>
                    </a:cubicBezTo>
                    <a:cubicBezTo>
                      <a:pt x="8502" y="7773"/>
                      <a:pt x="8463" y="7763"/>
                      <a:pt x="8423" y="7744"/>
                    </a:cubicBezTo>
                    <a:cubicBezTo>
                      <a:pt x="8285" y="7694"/>
                      <a:pt x="8138" y="7675"/>
                      <a:pt x="7990" y="7675"/>
                    </a:cubicBezTo>
                    <a:cubicBezTo>
                      <a:pt x="7881" y="7675"/>
                      <a:pt x="7793" y="7704"/>
                      <a:pt x="7724" y="7773"/>
                    </a:cubicBezTo>
                    <a:cubicBezTo>
                      <a:pt x="7694" y="7793"/>
                      <a:pt x="7675" y="7813"/>
                      <a:pt x="7645" y="7832"/>
                    </a:cubicBezTo>
                    <a:cubicBezTo>
                      <a:pt x="7556" y="7911"/>
                      <a:pt x="7458" y="7970"/>
                      <a:pt x="7340" y="8000"/>
                    </a:cubicBezTo>
                    <a:cubicBezTo>
                      <a:pt x="7192" y="8039"/>
                      <a:pt x="7054" y="8098"/>
                      <a:pt x="6916" y="8157"/>
                    </a:cubicBezTo>
                    <a:cubicBezTo>
                      <a:pt x="6699" y="8236"/>
                      <a:pt x="6483" y="8305"/>
                      <a:pt x="6266" y="8384"/>
                    </a:cubicBezTo>
                    <a:cubicBezTo>
                      <a:pt x="6135" y="8426"/>
                      <a:pt x="6000" y="8442"/>
                      <a:pt x="5867" y="8442"/>
                    </a:cubicBezTo>
                    <a:cubicBezTo>
                      <a:pt x="5779" y="8442"/>
                      <a:pt x="5692" y="8435"/>
                      <a:pt x="5606" y="8423"/>
                    </a:cubicBezTo>
                    <a:cubicBezTo>
                      <a:pt x="5498" y="8404"/>
                      <a:pt x="5389" y="8374"/>
                      <a:pt x="5281" y="8354"/>
                    </a:cubicBezTo>
                    <a:cubicBezTo>
                      <a:pt x="5084" y="8315"/>
                      <a:pt x="4897" y="8266"/>
                      <a:pt x="4700" y="8216"/>
                    </a:cubicBezTo>
                    <a:cubicBezTo>
                      <a:pt x="4658" y="8209"/>
                      <a:pt x="4618" y="8206"/>
                      <a:pt x="4579" y="8206"/>
                    </a:cubicBezTo>
                    <a:cubicBezTo>
                      <a:pt x="4515" y="8206"/>
                      <a:pt x="4451" y="8214"/>
                      <a:pt x="4384" y="8226"/>
                    </a:cubicBezTo>
                    <a:cubicBezTo>
                      <a:pt x="4296" y="8236"/>
                      <a:pt x="4197" y="8246"/>
                      <a:pt x="4109" y="8246"/>
                    </a:cubicBezTo>
                    <a:cubicBezTo>
                      <a:pt x="3990" y="8246"/>
                      <a:pt x="3872" y="8226"/>
                      <a:pt x="3754" y="8187"/>
                    </a:cubicBezTo>
                    <a:cubicBezTo>
                      <a:pt x="3646" y="8157"/>
                      <a:pt x="3537" y="8138"/>
                      <a:pt x="3429" y="8108"/>
                    </a:cubicBezTo>
                    <a:cubicBezTo>
                      <a:pt x="3380" y="8098"/>
                      <a:pt x="3330" y="8093"/>
                      <a:pt x="3281" y="8093"/>
                    </a:cubicBezTo>
                    <a:cubicBezTo>
                      <a:pt x="3232" y="8093"/>
                      <a:pt x="3183" y="8098"/>
                      <a:pt x="3133" y="8108"/>
                    </a:cubicBezTo>
                    <a:cubicBezTo>
                      <a:pt x="2996" y="8138"/>
                      <a:pt x="2867" y="8167"/>
                      <a:pt x="2739" y="8207"/>
                    </a:cubicBezTo>
                    <a:cubicBezTo>
                      <a:pt x="2670" y="8236"/>
                      <a:pt x="2611" y="8266"/>
                      <a:pt x="2552" y="8305"/>
                    </a:cubicBezTo>
                    <a:cubicBezTo>
                      <a:pt x="2492" y="8339"/>
                      <a:pt x="2431" y="8354"/>
                      <a:pt x="2367" y="8354"/>
                    </a:cubicBezTo>
                    <a:cubicBezTo>
                      <a:pt x="2338" y="8354"/>
                      <a:pt x="2308" y="8351"/>
                      <a:pt x="2276" y="8345"/>
                    </a:cubicBezTo>
                    <a:cubicBezTo>
                      <a:pt x="2050" y="8285"/>
                      <a:pt x="1853" y="8187"/>
                      <a:pt x="1705" y="8000"/>
                    </a:cubicBezTo>
                    <a:cubicBezTo>
                      <a:pt x="1626" y="7901"/>
                      <a:pt x="1528" y="7822"/>
                      <a:pt x="1419" y="7763"/>
                    </a:cubicBezTo>
                    <a:cubicBezTo>
                      <a:pt x="1400" y="7763"/>
                      <a:pt x="1390" y="7753"/>
                      <a:pt x="1360" y="7744"/>
                    </a:cubicBezTo>
                    <a:cubicBezTo>
                      <a:pt x="1400" y="7714"/>
                      <a:pt x="1419" y="7704"/>
                      <a:pt x="1439" y="7694"/>
                    </a:cubicBezTo>
                    <a:cubicBezTo>
                      <a:pt x="1547" y="7635"/>
                      <a:pt x="1597" y="7537"/>
                      <a:pt x="1616" y="7409"/>
                    </a:cubicBezTo>
                    <a:cubicBezTo>
                      <a:pt x="1626" y="7369"/>
                      <a:pt x="1626" y="7330"/>
                      <a:pt x="1626" y="7290"/>
                    </a:cubicBezTo>
                    <a:cubicBezTo>
                      <a:pt x="1646" y="7231"/>
                      <a:pt x="1656" y="7172"/>
                      <a:pt x="1676" y="7113"/>
                    </a:cubicBezTo>
                    <a:cubicBezTo>
                      <a:pt x="1715" y="7015"/>
                      <a:pt x="1794" y="6956"/>
                      <a:pt x="1902" y="6936"/>
                    </a:cubicBezTo>
                    <a:cubicBezTo>
                      <a:pt x="2020" y="6906"/>
                      <a:pt x="2148" y="6887"/>
                      <a:pt x="2276" y="6887"/>
                    </a:cubicBezTo>
                    <a:cubicBezTo>
                      <a:pt x="2326" y="6965"/>
                      <a:pt x="2345" y="7054"/>
                      <a:pt x="2375" y="7143"/>
                    </a:cubicBezTo>
                    <a:cubicBezTo>
                      <a:pt x="2355" y="7172"/>
                      <a:pt x="2336" y="7202"/>
                      <a:pt x="2316" y="7231"/>
                    </a:cubicBezTo>
                    <a:cubicBezTo>
                      <a:pt x="2267" y="7300"/>
                      <a:pt x="2237" y="7369"/>
                      <a:pt x="2217" y="7448"/>
                    </a:cubicBezTo>
                    <a:cubicBezTo>
                      <a:pt x="2198" y="7547"/>
                      <a:pt x="2217" y="7635"/>
                      <a:pt x="2267" y="7714"/>
                    </a:cubicBezTo>
                    <a:cubicBezTo>
                      <a:pt x="2296" y="7753"/>
                      <a:pt x="2336" y="7793"/>
                      <a:pt x="2404" y="7793"/>
                    </a:cubicBezTo>
                    <a:cubicBezTo>
                      <a:pt x="2454" y="7793"/>
                      <a:pt x="2503" y="7822"/>
                      <a:pt x="2552" y="7832"/>
                    </a:cubicBezTo>
                    <a:cubicBezTo>
                      <a:pt x="2592" y="7837"/>
                      <a:pt x="2631" y="7839"/>
                      <a:pt x="2671" y="7839"/>
                    </a:cubicBezTo>
                    <a:cubicBezTo>
                      <a:pt x="2798" y="7839"/>
                      <a:pt x="2924" y="7814"/>
                      <a:pt x="3045" y="7753"/>
                    </a:cubicBezTo>
                    <a:cubicBezTo>
                      <a:pt x="3114" y="7714"/>
                      <a:pt x="3193" y="7685"/>
                      <a:pt x="3261" y="7645"/>
                    </a:cubicBezTo>
                    <a:cubicBezTo>
                      <a:pt x="3294" y="7634"/>
                      <a:pt x="3326" y="7626"/>
                      <a:pt x="3360" y="7626"/>
                    </a:cubicBezTo>
                    <a:cubicBezTo>
                      <a:pt x="3388" y="7626"/>
                      <a:pt x="3418" y="7632"/>
                      <a:pt x="3449" y="7645"/>
                    </a:cubicBezTo>
                    <a:cubicBezTo>
                      <a:pt x="3537" y="7685"/>
                      <a:pt x="3626" y="7714"/>
                      <a:pt x="3724" y="7724"/>
                    </a:cubicBezTo>
                    <a:cubicBezTo>
                      <a:pt x="3784" y="7724"/>
                      <a:pt x="3833" y="7724"/>
                      <a:pt x="3892" y="7714"/>
                    </a:cubicBezTo>
                    <a:cubicBezTo>
                      <a:pt x="3912" y="7714"/>
                      <a:pt x="3941" y="7704"/>
                      <a:pt x="3961" y="7694"/>
                    </a:cubicBezTo>
                    <a:cubicBezTo>
                      <a:pt x="3990" y="7675"/>
                      <a:pt x="4010" y="7645"/>
                      <a:pt x="4010" y="7606"/>
                    </a:cubicBezTo>
                    <a:cubicBezTo>
                      <a:pt x="4010" y="7566"/>
                      <a:pt x="3990" y="7527"/>
                      <a:pt x="3951" y="7517"/>
                    </a:cubicBezTo>
                    <a:cubicBezTo>
                      <a:pt x="3912" y="7507"/>
                      <a:pt x="3872" y="7497"/>
                      <a:pt x="3823" y="7497"/>
                    </a:cubicBezTo>
                    <a:cubicBezTo>
                      <a:pt x="3724" y="7497"/>
                      <a:pt x="3636" y="7478"/>
                      <a:pt x="3547" y="7448"/>
                    </a:cubicBezTo>
                    <a:cubicBezTo>
                      <a:pt x="3488" y="7419"/>
                      <a:pt x="3419" y="7409"/>
                      <a:pt x="3350" y="7389"/>
                    </a:cubicBezTo>
                    <a:cubicBezTo>
                      <a:pt x="3311" y="7310"/>
                      <a:pt x="3202" y="7044"/>
                      <a:pt x="3163" y="6867"/>
                    </a:cubicBezTo>
                    <a:cubicBezTo>
                      <a:pt x="3175" y="6849"/>
                      <a:pt x="3190" y="6846"/>
                      <a:pt x="3205" y="6846"/>
                    </a:cubicBezTo>
                    <a:close/>
                    <a:moveTo>
                      <a:pt x="8295" y="2651"/>
                    </a:moveTo>
                    <a:cubicBezTo>
                      <a:pt x="8364" y="2651"/>
                      <a:pt x="8433" y="2651"/>
                      <a:pt x="8502" y="2690"/>
                    </a:cubicBezTo>
                    <a:cubicBezTo>
                      <a:pt x="8670" y="2789"/>
                      <a:pt x="8857" y="2808"/>
                      <a:pt x="9054" y="2808"/>
                    </a:cubicBezTo>
                    <a:cubicBezTo>
                      <a:pt x="9241" y="2799"/>
                      <a:pt x="9428" y="2789"/>
                      <a:pt x="9615" y="2730"/>
                    </a:cubicBezTo>
                    <a:lnTo>
                      <a:pt x="9645" y="2730"/>
                    </a:lnTo>
                    <a:cubicBezTo>
                      <a:pt x="9645" y="2749"/>
                      <a:pt x="9645" y="2779"/>
                      <a:pt x="9645" y="2799"/>
                    </a:cubicBezTo>
                    <a:cubicBezTo>
                      <a:pt x="9645" y="2858"/>
                      <a:pt x="9674" y="2907"/>
                      <a:pt x="9714" y="2936"/>
                    </a:cubicBezTo>
                    <a:cubicBezTo>
                      <a:pt x="9802" y="3005"/>
                      <a:pt x="9901" y="3074"/>
                      <a:pt x="10009" y="3084"/>
                    </a:cubicBezTo>
                    <a:cubicBezTo>
                      <a:pt x="10206" y="3104"/>
                      <a:pt x="10364" y="3202"/>
                      <a:pt x="10531" y="3301"/>
                    </a:cubicBezTo>
                    <a:cubicBezTo>
                      <a:pt x="10581" y="3331"/>
                      <a:pt x="10620" y="3360"/>
                      <a:pt x="10669" y="3390"/>
                    </a:cubicBezTo>
                    <a:cubicBezTo>
                      <a:pt x="10706" y="3408"/>
                      <a:pt x="10744" y="3418"/>
                      <a:pt x="10781" y="3418"/>
                    </a:cubicBezTo>
                    <a:cubicBezTo>
                      <a:pt x="10822" y="3418"/>
                      <a:pt x="10864" y="3406"/>
                      <a:pt x="10906" y="3380"/>
                    </a:cubicBezTo>
                    <a:cubicBezTo>
                      <a:pt x="10916" y="3370"/>
                      <a:pt x="10925" y="3360"/>
                      <a:pt x="10945" y="3350"/>
                    </a:cubicBezTo>
                    <a:cubicBezTo>
                      <a:pt x="11004" y="3370"/>
                      <a:pt x="11063" y="3390"/>
                      <a:pt x="11132" y="3409"/>
                    </a:cubicBezTo>
                    <a:cubicBezTo>
                      <a:pt x="11201" y="3429"/>
                      <a:pt x="11260" y="3468"/>
                      <a:pt x="11319" y="3518"/>
                    </a:cubicBezTo>
                    <a:cubicBezTo>
                      <a:pt x="11329" y="3537"/>
                      <a:pt x="11349" y="3557"/>
                      <a:pt x="11359" y="3577"/>
                    </a:cubicBezTo>
                    <a:cubicBezTo>
                      <a:pt x="11536" y="3813"/>
                      <a:pt x="11773" y="3991"/>
                      <a:pt x="12009" y="4158"/>
                    </a:cubicBezTo>
                    <a:cubicBezTo>
                      <a:pt x="12117" y="4227"/>
                      <a:pt x="12236" y="4286"/>
                      <a:pt x="12354" y="4325"/>
                    </a:cubicBezTo>
                    <a:cubicBezTo>
                      <a:pt x="12442" y="4345"/>
                      <a:pt x="12511" y="4394"/>
                      <a:pt x="12580" y="4453"/>
                    </a:cubicBezTo>
                    <a:cubicBezTo>
                      <a:pt x="12639" y="4503"/>
                      <a:pt x="12698" y="4562"/>
                      <a:pt x="12748" y="4611"/>
                    </a:cubicBezTo>
                    <a:cubicBezTo>
                      <a:pt x="12797" y="4660"/>
                      <a:pt x="12836" y="4719"/>
                      <a:pt x="12836" y="4798"/>
                    </a:cubicBezTo>
                    <a:cubicBezTo>
                      <a:pt x="12836" y="4916"/>
                      <a:pt x="12886" y="5025"/>
                      <a:pt x="12945" y="5123"/>
                    </a:cubicBezTo>
                    <a:cubicBezTo>
                      <a:pt x="12964" y="5163"/>
                      <a:pt x="12984" y="5202"/>
                      <a:pt x="13014" y="5251"/>
                    </a:cubicBezTo>
                    <a:cubicBezTo>
                      <a:pt x="12984" y="5271"/>
                      <a:pt x="12964" y="5291"/>
                      <a:pt x="12945" y="5310"/>
                    </a:cubicBezTo>
                    <a:cubicBezTo>
                      <a:pt x="12393" y="5724"/>
                      <a:pt x="11861" y="6168"/>
                      <a:pt x="11329" y="6601"/>
                    </a:cubicBezTo>
                    <a:cubicBezTo>
                      <a:pt x="11063" y="6808"/>
                      <a:pt x="10797" y="7005"/>
                      <a:pt x="10521" y="7212"/>
                    </a:cubicBezTo>
                    <a:cubicBezTo>
                      <a:pt x="10423" y="7290"/>
                      <a:pt x="10324" y="7359"/>
                      <a:pt x="10226" y="7438"/>
                    </a:cubicBezTo>
                    <a:cubicBezTo>
                      <a:pt x="10078" y="7547"/>
                      <a:pt x="9940" y="7665"/>
                      <a:pt x="9822" y="7813"/>
                    </a:cubicBezTo>
                    <a:cubicBezTo>
                      <a:pt x="9586" y="8088"/>
                      <a:pt x="9290" y="8305"/>
                      <a:pt x="9004" y="8522"/>
                    </a:cubicBezTo>
                    <a:cubicBezTo>
                      <a:pt x="8985" y="8542"/>
                      <a:pt x="8955" y="8561"/>
                      <a:pt x="8926" y="8581"/>
                    </a:cubicBezTo>
                    <a:cubicBezTo>
                      <a:pt x="8926" y="8581"/>
                      <a:pt x="8916" y="8581"/>
                      <a:pt x="8886" y="8591"/>
                    </a:cubicBezTo>
                    <a:cubicBezTo>
                      <a:pt x="8886" y="8551"/>
                      <a:pt x="8896" y="8522"/>
                      <a:pt x="8896" y="8492"/>
                    </a:cubicBezTo>
                    <a:cubicBezTo>
                      <a:pt x="9014" y="7931"/>
                      <a:pt x="9192" y="7379"/>
                      <a:pt x="9398" y="6837"/>
                    </a:cubicBezTo>
                    <a:cubicBezTo>
                      <a:pt x="9438" y="6719"/>
                      <a:pt x="9487" y="6601"/>
                      <a:pt x="9536" y="6483"/>
                    </a:cubicBezTo>
                    <a:cubicBezTo>
                      <a:pt x="9566" y="6414"/>
                      <a:pt x="9586" y="6335"/>
                      <a:pt x="9605" y="6266"/>
                    </a:cubicBezTo>
                    <a:cubicBezTo>
                      <a:pt x="9664" y="6020"/>
                      <a:pt x="9724" y="5764"/>
                      <a:pt x="9783" y="5517"/>
                    </a:cubicBezTo>
                    <a:cubicBezTo>
                      <a:pt x="9842" y="5310"/>
                      <a:pt x="9901" y="5113"/>
                      <a:pt x="9960" y="4916"/>
                    </a:cubicBezTo>
                    <a:cubicBezTo>
                      <a:pt x="9980" y="4857"/>
                      <a:pt x="9999" y="4788"/>
                      <a:pt x="10009" y="4729"/>
                    </a:cubicBezTo>
                    <a:cubicBezTo>
                      <a:pt x="10019" y="4690"/>
                      <a:pt x="10019" y="4660"/>
                      <a:pt x="9990" y="4621"/>
                    </a:cubicBezTo>
                    <a:cubicBezTo>
                      <a:pt x="9979" y="4605"/>
                      <a:pt x="9957" y="4595"/>
                      <a:pt x="9936" y="4595"/>
                    </a:cubicBezTo>
                    <a:cubicBezTo>
                      <a:pt x="9918" y="4595"/>
                      <a:pt x="9900" y="4603"/>
                      <a:pt x="9891" y="4621"/>
                    </a:cubicBezTo>
                    <a:cubicBezTo>
                      <a:pt x="9881" y="4641"/>
                      <a:pt x="9871" y="4660"/>
                      <a:pt x="9871" y="4670"/>
                    </a:cubicBezTo>
                    <a:cubicBezTo>
                      <a:pt x="9842" y="4739"/>
                      <a:pt x="9832" y="4818"/>
                      <a:pt x="9802" y="4887"/>
                    </a:cubicBezTo>
                    <a:cubicBezTo>
                      <a:pt x="9704" y="5153"/>
                      <a:pt x="9615" y="5419"/>
                      <a:pt x="9546" y="5705"/>
                    </a:cubicBezTo>
                    <a:cubicBezTo>
                      <a:pt x="9527" y="5783"/>
                      <a:pt x="9507" y="5852"/>
                      <a:pt x="9477" y="5931"/>
                    </a:cubicBezTo>
                    <a:cubicBezTo>
                      <a:pt x="9448" y="5941"/>
                      <a:pt x="9418" y="5951"/>
                      <a:pt x="9389" y="5961"/>
                    </a:cubicBezTo>
                    <a:cubicBezTo>
                      <a:pt x="9359" y="5980"/>
                      <a:pt x="9320" y="5990"/>
                      <a:pt x="9290" y="6010"/>
                    </a:cubicBezTo>
                    <a:cubicBezTo>
                      <a:pt x="9192" y="6069"/>
                      <a:pt x="9103" y="6128"/>
                      <a:pt x="9004" y="6177"/>
                    </a:cubicBezTo>
                    <a:cubicBezTo>
                      <a:pt x="8899" y="6238"/>
                      <a:pt x="8777" y="6263"/>
                      <a:pt x="8650" y="6263"/>
                    </a:cubicBezTo>
                    <a:cubicBezTo>
                      <a:pt x="8611" y="6263"/>
                      <a:pt x="8571" y="6261"/>
                      <a:pt x="8532" y="6256"/>
                    </a:cubicBezTo>
                    <a:cubicBezTo>
                      <a:pt x="8512" y="6187"/>
                      <a:pt x="8502" y="6118"/>
                      <a:pt x="8482" y="6049"/>
                    </a:cubicBezTo>
                    <a:cubicBezTo>
                      <a:pt x="8453" y="5833"/>
                      <a:pt x="8413" y="5626"/>
                      <a:pt x="8374" y="5409"/>
                    </a:cubicBezTo>
                    <a:cubicBezTo>
                      <a:pt x="8344" y="5192"/>
                      <a:pt x="8335" y="4976"/>
                      <a:pt x="8344" y="4759"/>
                    </a:cubicBezTo>
                    <a:cubicBezTo>
                      <a:pt x="8354" y="4473"/>
                      <a:pt x="8364" y="4188"/>
                      <a:pt x="8364" y="3902"/>
                    </a:cubicBezTo>
                    <a:cubicBezTo>
                      <a:pt x="8374" y="3528"/>
                      <a:pt x="8344" y="3153"/>
                      <a:pt x="8295" y="2779"/>
                    </a:cubicBezTo>
                    <a:cubicBezTo>
                      <a:pt x="8285" y="2749"/>
                      <a:pt x="8285" y="2720"/>
                      <a:pt x="8285" y="2680"/>
                    </a:cubicBezTo>
                    <a:cubicBezTo>
                      <a:pt x="8285" y="2680"/>
                      <a:pt x="8285" y="2671"/>
                      <a:pt x="8295" y="2651"/>
                    </a:cubicBezTo>
                    <a:close/>
                    <a:moveTo>
                      <a:pt x="8019" y="7850"/>
                    </a:moveTo>
                    <a:cubicBezTo>
                      <a:pt x="8032" y="7850"/>
                      <a:pt x="8045" y="7851"/>
                      <a:pt x="8059" y="7852"/>
                    </a:cubicBezTo>
                    <a:cubicBezTo>
                      <a:pt x="8157" y="7852"/>
                      <a:pt x="8256" y="7872"/>
                      <a:pt x="8354" y="7901"/>
                    </a:cubicBezTo>
                    <a:cubicBezTo>
                      <a:pt x="8423" y="7931"/>
                      <a:pt x="8502" y="7960"/>
                      <a:pt x="8571" y="7990"/>
                    </a:cubicBezTo>
                    <a:cubicBezTo>
                      <a:pt x="8610" y="8128"/>
                      <a:pt x="8620" y="8364"/>
                      <a:pt x="8620" y="8561"/>
                    </a:cubicBezTo>
                    <a:cubicBezTo>
                      <a:pt x="8610" y="8788"/>
                      <a:pt x="8571" y="9024"/>
                      <a:pt x="8532" y="9251"/>
                    </a:cubicBezTo>
                    <a:cubicBezTo>
                      <a:pt x="8473" y="9566"/>
                      <a:pt x="8453" y="9881"/>
                      <a:pt x="8423" y="10187"/>
                    </a:cubicBezTo>
                    <a:cubicBezTo>
                      <a:pt x="8423" y="10216"/>
                      <a:pt x="8423" y="10236"/>
                      <a:pt x="8413" y="10275"/>
                    </a:cubicBezTo>
                    <a:cubicBezTo>
                      <a:pt x="8384" y="10265"/>
                      <a:pt x="8364" y="10256"/>
                      <a:pt x="8335" y="10256"/>
                    </a:cubicBezTo>
                    <a:cubicBezTo>
                      <a:pt x="8326" y="10250"/>
                      <a:pt x="8317" y="10248"/>
                      <a:pt x="8308" y="10248"/>
                    </a:cubicBezTo>
                    <a:cubicBezTo>
                      <a:pt x="8285" y="10248"/>
                      <a:pt x="8263" y="10264"/>
                      <a:pt x="8256" y="10285"/>
                    </a:cubicBezTo>
                    <a:cubicBezTo>
                      <a:pt x="8197" y="10413"/>
                      <a:pt x="8079" y="10462"/>
                      <a:pt x="7960" y="10482"/>
                    </a:cubicBezTo>
                    <a:cubicBezTo>
                      <a:pt x="7822" y="10522"/>
                      <a:pt x="7684" y="10541"/>
                      <a:pt x="7556" y="10561"/>
                    </a:cubicBezTo>
                    <a:cubicBezTo>
                      <a:pt x="7458" y="10571"/>
                      <a:pt x="7359" y="10590"/>
                      <a:pt x="7271" y="10640"/>
                    </a:cubicBezTo>
                    <a:cubicBezTo>
                      <a:pt x="7084" y="10728"/>
                      <a:pt x="6887" y="10797"/>
                      <a:pt x="6670" y="10827"/>
                    </a:cubicBezTo>
                    <a:cubicBezTo>
                      <a:pt x="6583" y="10843"/>
                      <a:pt x="6496" y="10850"/>
                      <a:pt x="6410" y="10850"/>
                    </a:cubicBezTo>
                    <a:cubicBezTo>
                      <a:pt x="6339" y="10850"/>
                      <a:pt x="6268" y="10846"/>
                      <a:pt x="6197" y="10837"/>
                    </a:cubicBezTo>
                    <a:cubicBezTo>
                      <a:pt x="6138" y="10837"/>
                      <a:pt x="6069" y="10827"/>
                      <a:pt x="6010" y="10807"/>
                    </a:cubicBezTo>
                    <a:cubicBezTo>
                      <a:pt x="5941" y="10793"/>
                      <a:pt x="5874" y="10786"/>
                      <a:pt x="5807" y="10786"/>
                    </a:cubicBezTo>
                    <a:cubicBezTo>
                      <a:pt x="5691" y="10786"/>
                      <a:pt x="5577" y="10806"/>
                      <a:pt x="5458" y="10837"/>
                    </a:cubicBezTo>
                    <a:cubicBezTo>
                      <a:pt x="5232" y="10886"/>
                      <a:pt x="4995" y="10945"/>
                      <a:pt x="4759" y="10994"/>
                    </a:cubicBezTo>
                    <a:cubicBezTo>
                      <a:pt x="4680" y="11013"/>
                      <a:pt x="4598" y="11023"/>
                      <a:pt x="4516" y="11023"/>
                    </a:cubicBezTo>
                    <a:cubicBezTo>
                      <a:pt x="4424" y="11023"/>
                      <a:pt x="4330" y="11011"/>
                      <a:pt x="4237" y="10985"/>
                    </a:cubicBezTo>
                    <a:cubicBezTo>
                      <a:pt x="4119" y="10955"/>
                      <a:pt x="4010" y="10916"/>
                      <a:pt x="3912" y="10837"/>
                    </a:cubicBezTo>
                    <a:cubicBezTo>
                      <a:pt x="3892" y="10827"/>
                      <a:pt x="3872" y="10807"/>
                      <a:pt x="3843" y="10787"/>
                    </a:cubicBezTo>
                    <a:cubicBezTo>
                      <a:pt x="3715" y="10689"/>
                      <a:pt x="3577" y="10640"/>
                      <a:pt x="3409" y="10630"/>
                    </a:cubicBezTo>
                    <a:cubicBezTo>
                      <a:pt x="3064" y="10600"/>
                      <a:pt x="2730" y="10522"/>
                      <a:pt x="2395" y="10433"/>
                    </a:cubicBezTo>
                    <a:cubicBezTo>
                      <a:pt x="2267" y="10393"/>
                      <a:pt x="2148" y="10354"/>
                      <a:pt x="2040" y="10285"/>
                    </a:cubicBezTo>
                    <a:cubicBezTo>
                      <a:pt x="1934" y="10214"/>
                      <a:pt x="1820" y="10175"/>
                      <a:pt x="1697" y="10175"/>
                    </a:cubicBezTo>
                    <a:cubicBezTo>
                      <a:pt x="1684" y="10175"/>
                      <a:pt x="1670" y="10176"/>
                      <a:pt x="1656" y="10177"/>
                    </a:cubicBezTo>
                    <a:cubicBezTo>
                      <a:pt x="1646" y="10177"/>
                      <a:pt x="1646" y="10167"/>
                      <a:pt x="1626" y="10167"/>
                    </a:cubicBezTo>
                    <a:cubicBezTo>
                      <a:pt x="1626" y="10157"/>
                      <a:pt x="1616" y="10137"/>
                      <a:pt x="1616" y="10118"/>
                    </a:cubicBezTo>
                    <a:cubicBezTo>
                      <a:pt x="1557" y="9359"/>
                      <a:pt x="1370" y="8620"/>
                      <a:pt x="1213" y="7872"/>
                    </a:cubicBezTo>
                    <a:cubicBezTo>
                      <a:pt x="1213" y="7872"/>
                      <a:pt x="1213" y="7862"/>
                      <a:pt x="1222" y="7862"/>
                    </a:cubicBezTo>
                    <a:cubicBezTo>
                      <a:pt x="1331" y="7882"/>
                      <a:pt x="1419" y="7931"/>
                      <a:pt x="1498" y="8010"/>
                    </a:cubicBezTo>
                    <a:cubicBezTo>
                      <a:pt x="1538" y="8049"/>
                      <a:pt x="1577" y="8098"/>
                      <a:pt x="1616" y="8138"/>
                    </a:cubicBezTo>
                    <a:cubicBezTo>
                      <a:pt x="1794" y="8345"/>
                      <a:pt x="2020" y="8453"/>
                      <a:pt x="2276" y="8512"/>
                    </a:cubicBezTo>
                    <a:cubicBezTo>
                      <a:pt x="2313" y="8521"/>
                      <a:pt x="2350" y="8526"/>
                      <a:pt x="2386" y="8526"/>
                    </a:cubicBezTo>
                    <a:cubicBezTo>
                      <a:pt x="2467" y="8526"/>
                      <a:pt x="2546" y="8504"/>
                      <a:pt x="2621" y="8463"/>
                    </a:cubicBezTo>
                    <a:cubicBezTo>
                      <a:pt x="2808" y="8345"/>
                      <a:pt x="3015" y="8305"/>
                      <a:pt x="3232" y="8276"/>
                    </a:cubicBezTo>
                    <a:cubicBezTo>
                      <a:pt x="3271" y="8276"/>
                      <a:pt x="3311" y="8276"/>
                      <a:pt x="3350" y="8285"/>
                    </a:cubicBezTo>
                    <a:cubicBezTo>
                      <a:pt x="3459" y="8305"/>
                      <a:pt x="3577" y="8325"/>
                      <a:pt x="3675" y="8354"/>
                    </a:cubicBezTo>
                    <a:cubicBezTo>
                      <a:pt x="3819" y="8402"/>
                      <a:pt x="3958" y="8431"/>
                      <a:pt x="4098" y="8431"/>
                    </a:cubicBezTo>
                    <a:cubicBezTo>
                      <a:pt x="4160" y="8431"/>
                      <a:pt x="4223" y="8426"/>
                      <a:pt x="4286" y="8413"/>
                    </a:cubicBezTo>
                    <a:cubicBezTo>
                      <a:pt x="4368" y="8401"/>
                      <a:pt x="4447" y="8393"/>
                      <a:pt x="4527" y="8393"/>
                    </a:cubicBezTo>
                    <a:cubicBezTo>
                      <a:pt x="4630" y="8393"/>
                      <a:pt x="4732" y="8405"/>
                      <a:pt x="4838" y="8433"/>
                    </a:cubicBezTo>
                    <a:cubicBezTo>
                      <a:pt x="5044" y="8492"/>
                      <a:pt x="5261" y="8542"/>
                      <a:pt x="5468" y="8581"/>
                    </a:cubicBezTo>
                    <a:cubicBezTo>
                      <a:pt x="5603" y="8610"/>
                      <a:pt x="5735" y="8625"/>
                      <a:pt x="5866" y="8625"/>
                    </a:cubicBezTo>
                    <a:cubicBezTo>
                      <a:pt x="6049" y="8625"/>
                      <a:pt x="6230" y="8595"/>
                      <a:pt x="6414" y="8532"/>
                    </a:cubicBezTo>
                    <a:cubicBezTo>
                      <a:pt x="6640" y="8453"/>
                      <a:pt x="6867" y="8374"/>
                      <a:pt x="7084" y="8276"/>
                    </a:cubicBezTo>
                    <a:cubicBezTo>
                      <a:pt x="7172" y="8236"/>
                      <a:pt x="7261" y="8207"/>
                      <a:pt x="7350" y="8187"/>
                    </a:cubicBezTo>
                    <a:cubicBezTo>
                      <a:pt x="7517" y="8138"/>
                      <a:pt x="7665" y="8059"/>
                      <a:pt x="7793" y="7941"/>
                    </a:cubicBezTo>
                    <a:cubicBezTo>
                      <a:pt x="7862" y="7880"/>
                      <a:pt x="7931" y="7850"/>
                      <a:pt x="8019" y="7850"/>
                    </a:cubicBezTo>
                    <a:close/>
                    <a:moveTo>
                      <a:pt x="1726" y="10321"/>
                    </a:moveTo>
                    <a:cubicBezTo>
                      <a:pt x="1749" y="10321"/>
                      <a:pt x="1772" y="10326"/>
                      <a:pt x="1794" y="10334"/>
                    </a:cubicBezTo>
                    <a:cubicBezTo>
                      <a:pt x="1823" y="10344"/>
                      <a:pt x="1863" y="10354"/>
                      <a:pt x="1882" y="10374"/>
                    </a:cubicBezTo>
                    <a:cubicBezTo>
                      <a:pt x="2168" y="10551"/>
                      <a:pt x="2483" y="10630"/>
                      <a:pt x="2808" y="10699"/>
                    </a:cubicBezTo>
                    <a:cubicBezTo>
                      <a:pt x="2996" y="10738"/>
                      <a:pt x="3193" y="10768"/>
                      <a:pt x="3390" y="10797"/>
                    </a:cubicBezTo>
                    <a:cubicBezTo>
                      <a:pt x="3527" y="10807"/>
                      <a:pt x="3656" y="10847"/>
                      <a:pt x="3764" y="10945"/>
                    </a:cubicBezTo>
                    <a:cubicBezTo>
                      <a:pt x="3951" y="11103"/>
                      <a:pt x="4178" y="11172"/>
                      <a:pt x="4424" y="11201"/>
                    </a:cubicBezTo>
                    <a:cubicBezTo>
                      <a:pt x="4447" y="11203"/>
                      <a:pt x="4470" y="11204"/>
                      <a:pt x="4493" y="11204"/>
                    </a:cubicBezTo>
                    <a:cubicBezTo>
                      <a:pt x="4600" y="11204"/>
                      <a:pt x="4713" y="11186"/>
                      <a:pt x="4818" y="11162"/>
                    </a:cubicBezTo>
                    <a:cubicBezTo>
                      <a:pt x="5025" y="11122"/>
                      <a:pt x="5222" y="11073"/>
                      <a:pt x="5429" y="11024"/>
                    </a:cubicBezTo>
                    <a:cubicBezTo>
                      <a:pt x="5553" y="10988"/>
                      <a:pt x="5680" y="10971"/>
                      <a:pt x="5810" y="10971"/>
                    </a:cubicBezTo>
                    <a:cubicBezTo>
                      <a:pt x="5896" y="10971"/>
                      <a:pt x="5982" y="10979"/>
                      <a:pt x="6069" y="10994"/>
                    </a:cubicBezTo>
                    <a:cubicBezTo>
                      <a:pt x="6187" y="11024"/>
                      <a:pt x="6315" y="11034"/>
                      <a:pt x="6443" y="11034"/>
                    </a:cubicBezTo>
                    <a:cubicBezTo>
                      <a:pt x="6591" y="11034"/>
                      <a:pt x="6749" y="11004"/>
                      <a:pt x="6896" y="10965"/>
                    </a:cubicBezTo>
                    <a:cubicBezTo>
                      <a:pt x="7054" y="10925"/>
                      <a:pt x="7202" y="10876"/>
                      <a:pt x="7350" y="10807"/>
                    </a:cubicBezTo>
                    <a:cubicBezTo>
                      <a:pt x="7428" y="10758"/>
                      <a:pt x="7517" y="10748"/>
                      <a:pt x="7616" y="10738"/>
                    </a:cubicBezTo>
                    <a:cubicBezTo>
                      <a:pt x="7753" y="10719"/>
                      <a:pt x="7891" y="10699"/>
                      <a:pt x="8019" y="10669"/>
                    </a:cubicBezTo>
                    <a:cubicBezTo>
                      <a:pt x="8147" y="10640"/>
                      <a:pt x="8266" y="10581"/>
                      <a:pt x="8354" y="10482"/>
                    </a:cubicBezTo>
                    <a:cubicBezTo>
                      <a:pt x="8364" y="10472"/>
                      <a:pt x="8374" y="10462"/>
                      <a:pt x="8394" y="10453"/>
                    </a:cubicBezTo>
                    <a:cubicBezTo>
                      <a:pt x="8423" y="10482"/>
                      <a:pt x="8413" y="10522"/>
                      <a:pt x="8404" y="10541"/>
                    </a:cubicBezTo>
                    <a:cubicBezTo>
                      <a:pt x="8394" y="10817"/>
                      <a:pt x="8394" y="11093"/>
                      <a:pt x="8413" y="11359"/>
                    </a:cubicBezTo>
                    <a:cubicBezTo>
                      <a:pt x="8423" y="11743"/>
                      <a:pt x="8473" y="12127"/>
                      <a:pt x="8541" y="12502"/>
                    </a:cubicBezTo>
                    <a:cubicBezTo>
                      <a:pt x="8689" y="13309"/>
                      <a:pt x="8886" y="14107"/>
                      <a:pt x="9142" y="14895"/>
                    </a:cubicBezTo>
                    <a:cubicBezTo>
                      <a:pt x="9339" y="15467"/>
                      <a:pt x="9389" y="16067"/>
                      <a:pt x="9339" y="16668"/>
                    </a:cubicBezTo>
                    <a:cubicBezTo>
                      <a:pt x="9310" y="17013"/>
                      <a:pt x="9270" y="17358"/>
                      <a:pt x="9192" y="17693"/>
                    </a:cubicBezTo>
                    <a:cubicBezTo>
                      <a:pt x="9103" y="18077"/>
                      <a:pt x="8975" y="18441"/>
                      <a:pt x="8817" y="18796"/>
                    </a:cubicBezTo>
                    <a:cubicBezTo>
                      <a:pt x="8689" y="19092"/>
                      <a:pt x="8512" y="19348"/>
                      <a:pt x="8285" y="19584"/>
                    </a:cubicBezTo>
                    <a:cubicBezTo>
                      <a:pt x="7990" y="19870"/>
                      <a:pt x="7675" y="20136"/>
                      <a:pt x="7340" y="20372"/>
                    </a:cubicBezTo>
                    <a:cubicBezTo>
                      <a:pt x="7261" y="20431"/>
                      <a:pt x="7172" y="20490"/>
                      <a:pt x="7093" y="20550"/>
                    </a:cubicBezTo>
                    <a:cubicBezTo>
                      <a:pt x="6965" y="20638"/>
                      <a:pt x="6837" y="20737"/>
                      <a:pt x="6729" y="20845"/>
                    </a:cubicBezTo>
                    <a:cubicBezTo>
                      <a:pt x="6601" y="20973"/>
                      <a:pt x="6443" y="21062"/>
                      <a:pt x="6276" y="21131"/>
                    </a:cubicBezTo>
                    <a:cubicBezTo>
                      <a:pt x="5961" y="21249"/>
                      <a:pt x="5626" y="21328"/>
                      <a:pt x="5301" y="21407"/>
                    </a:cubicBezTo>
                    <a:cubicBezTo>
                      <a:pt x="5143" y="21436"/>
                      <a:pt x="4995" y="21456"/>
                      <a:pt x="4838" y="21495"/>
                    </a:cubicBezTo>
                    <a:cubicBezTo>
                      <a:pt x="4788" y="21505"/>
                      <a:pt x="4740" y="21509"/>
                      <a:pt x="4693" y="21509"/>
                    </a:cubicBezTo>
                    <a:cubicBezTo>
                      <a:pt x="4598" y="21509"/>
                      <a:pt x="4506" y="21492"/>
                      <a:pt x="4414" y="21466"/>
                    </a:cubicBezTo>
                    <a:cubicBezTo>
                      <a:pt x="4099" y="21357"/>
                      <a:pt x="3784" y="21229"/>
                      <a:pt x="3488" y="21062"/>
                    </a:cubicBezTo>
                    <a:cubicBezTo>
                      <a:pt x="3005" y="20786"/>
                      <a:pt x="2552" y="20471"/>
                      <a:pt x="2109" y="20136"/>
                    </a:cubicBezTo>
                    <a:cubicBezTo>
                      <a:pt x="1774" y="19880"/>
                      <a:pt x="1518" y="19555"/>
                      <a:pt x="1321" y="19180"/>
                    </a:cubicBezTo>
                    <a:cubicBezTo>
                      <a:pt x="1114" y="18796"/>
                      <a:pt x="976" y="18373"/>
                      <a:pt x="878" y="17949"/>
                    </a:cubicBezTo>
                    <a:cubicBezTo>
                      <a:pt x="819" y="17713"/>
                      <a:pt x="789" y="17476"/>
                      <a:pt x="789" y="17240"/>
                    </a:cubicBezTo>
                    <a:cubicBezTo>
                      <a:pt x="769" y="16747"/>
                      <a:pt x="809" y="16255"/>
                      <a:pt x="887" y="15772"/>
                    </a:cubicBezTo>
                    <a:cubicBezTo>
                      <a:pt x="1006" y="15073"/>
                      <a:pt x="1173" y="14383"/>
                      <a:pt x="1331" y="13684"/>
                    </a:cubicBezTo>
                    <a:cubicBezTo>
                      <a:pt x="1449" y="13211"/>
                      <a:pt x="1538" y="12728"/>
                      <a:pt x="1587" y="12245"/>
                    </a:cubicBezTo>
                    <a:cubicBezTo>
                      <a:pt x="1646" y="11664"/>
                      <a:pt x="1666" y="11083"/>
                      <a:pt x="1636" y="10502"/>
                    </a:cubicBezTo>
                    <a:cubicBezTo>
                      <a:pt x="1636" y="10453"/>
                      <a:pt x="1636" y="10403"/>
                      <a:pt x="1636" y="10344"/>
                    </a:cubicBezTo>
                    <a:cubicBezTo>
                      <a:pt x="1669" y="10328"/>
                      <a:pt x="1698" y="10321"/>
                      <a:pt x="1726" y="10321"/>
                    </a:cubicBezTo>
                    <a:close/>
                    <a:moveTo>
                      <a:pt x="4089" y="24569"/>
                    </a:moveTo>
                    <a:cubicBezTo>
                      <a:pt x="4355" y="24687"/>
                      <a:pt x="4660" y="24736"/>
                      <a:pt x="4946" y="24805"/>
                    </a:cubicBezTo>
                    <a:cubicBezTo>
                      <a:pt x="4985" y="24815"/>
                      <a:pt x="5025" y="24815"/>
                      <a:pt x="5054" y="24815"/>
                    </a:cubicBezTo>
                    <a:lnTo>
                      <a:pt x="5419" y="24815"/>
                    </a:lnTo>
                    <a:cubicBezTo>
                      <a:pt x="5488" y="24815"/>
                      <a:pt x="5557" y="24805"/>
                      <a:pt x="5616" y="24775"/>
                    </a:cubicBezTo>
                    <a:cubicBezTo>
                      <a:pt x="5695" y="24736"/>
                      <a:pt x="5773" y="24697"/>
                      <a:pt x="5852" y="24657"/>
                    </a:cubicBezTo>
                    <a:cubicBezTo>
                      <a:pt x="5862" y="24647"/>
                      <a:pt x="5882" y="24628"/>
                      <a:pt x="5892" y="24618"/>
                    </a:cubicBezTo>
                    <a:cubicBezTo>
                      <a:pt x="5904" y="24613"/>
                      <a:pt x="5918" y="24610"/>
                      <a:pt x="5933" y="24610"/>
                    </a:cubicBezTo>
                    <a:cubicBezTo>
                      <a:pt x="5973" y="24610"/>
                      <a:pt x="6015" y="24631"/>
                      <a:pt x="6030" y="24667"/>
                    </a:cubicBezTo>
                    <a:cubicBezTo>
                      <a:pt x="6079" y="24785"/>
                      <a:pt x="6158" y="24904"/>
                      <a:pt x="6177" y="25032"/>
                    </a:cubicBezTo>
                    <a:cubicBezTo>
                      <a:pt x="6187" y="25130"/>
                      <a:pt x="6217" y="25229"/>
                      <a:pt x="6236" y="25317"/>
                    </a:cubicBezTo>
                    <a:cubicBezTo>
                      <a:pt x="6256" y="25406"/>
                      <a:pt x="6246" y="25495"/>
                      <a:pt x="6227" y="25583"/>
                    </a:cubicBezTo>
                    <a:cubicBezTo>
                      <a:pt x="6217" y="25642"/>
                      <a:pt x="6177" y="25701"/>
                      <a:pt x="6118" y="25731"/>
                    </a:cubicBezTo>
                    <a:cubicBezTo>
                      <a:pt x="6079" y="25751"/>
                      <a:pt x="6030" y="25770"/>
                      <a:pt x="5990" y="25780"/>
                    </a:cubicBezTo>
                    <a:cubicBezTo>
                      <a:pt x="5724" y="25869"/>
                      <a:pt x="5468" y="25948"/>
                      <a:pt x="5202" y="26046"/>
                    </a:cubicBezTo>
                    <a:cubicBezTo>
                      <a:pt x="5110" y="26073"/>
                      <a:pt x="5023" y="26086"/>
                      <a:pt x="4934" y="26086"/>
                    </a:cubicBezTo>
                    <a:cubicBezTo>
                      <a:pt x="4889" y="26086"/>
                      <a:pt x="4844" y="26082"/>
                      <a:pt x="4798" y="26076"/>
                    </a:cubicBezTo>
                    <a:cubicBezTo>
                      <a:pt x="4631" y="26036"/>
                      <a:pt x="4463" y="26007"/>
                      <a:pt x="4296" y="25977"/>
                    </a:cubicBezTo>
                    <a:cubicBezTo>
                      <a:pt x="4148" y="25938"/>
                      <a:pt x="4010" y="25889"/>
                      <a:pt x="3882" y="25820"/>
                    </a:cubicBezTo>
                    <a:cubicBezTo>
                      <a:pt x="3853" y="25800"/>
                      <a:pt x="3813" y="25780"/>
                      <a:pt x="3784" y="25761"/>
                    </a:cubicBezTo>
                    <a:cubicBezTo>
                      <a:pt x="3675" y="25692"/>
                      <a:pt x="3665" y="25662"/>
                      <a:pt x="3715" y="25544"/>
                    </a:cubicBezTo>
                    <a:cubicBezTo>
                      <a:pt x="3774" y="25386"/>
                      <a:pt x="3803" y="25219"/>
                      <a:pt x="3843" y="25051"/>
                    </a:cubicBezTo>
                    <a:cubicBezTo>
                      <a:pt x="3882" y="24894"/>
                      <a:pt x="3931" y="24746"/>
                      <a:pt x="4030" y="24608"/>
                    </a:cubicBezTo>
                    <a:cubicBezTo>
                      <a:pt x="4040" y="24598"/>
                      <a:pt x="4050" y="24588"/>
                      <a:pt x="4059" y="24578"/>
                    </a:cubicBezTo>
                    <a:cubicBezTo>
                      <a:pt x="4069" y="24578"/>
                      <a:pt x="4079" y="24569"/>
                      <a:pt x="4089" y="24569"/>
                    </a:cubicBezTo>
                    <a:close/>
                    <a:moveTo>
                      <a:pt x="3892" y="24381"/>
                    </a:moveTo>
                    <a:cubicBezTo>
                      <a:pt x="3912" y="24391"/>
                      <a:pt x="3941" y="24401"/>
                      <a:pt x="3941" y="24421"/>
                    </a:cubicBezTo>
                    <a:cubicBezTo>
                      <a:pt x="3951" y="24431"/>
                      <a:pt x="3951" y="24460"/>
                      <a:pt x="3941" y="24480"/>
                    </a:cubicBezTo>
                    <a:cubicBezTo>
                      <a:pt x="3941" y="24490"/>
                      <a:pt x="3931" y="24500"/>
                      <a:pt x="3921" y="24510"/>
                    </a:cubicBezTo>
                    <a:cubicBezTo>
                      <a:pt x="3803" y="24638"/>
                      <a:pt x="3744" y="24795"/>
                      <a:pt x="3705" y="24953"/>
                    </a:cubicBezTo>
                    <a:cubicBezTo>
                      <a:pt x="3685" y="25022"/>
                      <a:pt x="3665" y="25081"/>
                      <a:pt x="3656" y="25140"/>
                    </a:cubicBezTo>
                    <a:cubicBezTo>
                      <a:pt x="3626" y="25248"/>
                      <a:pt x="3596" y="25357"/>
                      <a:pt x="3557" y="25455"/>
                    </a:cubicBezTo>
                    <a:cubicBezTo>
                      <a:pt x="3439" y="25721"/>
                      <a:pt x="3537" y="25839"/>
                      <a:pt x="3705" y="25938"/>
                    </a:cubicBezTo>
                    <a:cubicBezTo>
                      <a:pt x="3813" y="25997"/>
                      <a:pt x="3921" y="26056"/>
                      <a:pt x="4040" y="26095"/>
                    </a:cubicBezTo>
                    <a:cubicBezTo>
                      <a:pt x="4316" y="26204"/>
                      <a:pt x="4601" y="26263"/>
                      <a:pt x="4887" y="26283"/>
                    </a:cubicBezTo>
                    <a:cubicBezTo>
                      <a:pt x="4915" y="26285"/>
                      <a:pt x="4943" y="26286"/>
                      <a:pt x="4970" y="26286"/>
                    </a:cubicBezTo>
                    <a:cubicBezTo>
                      <a:pt x="5060" y="26286"/>
                      <a:pt x="5149" y="26273"/>
                      <a:pt x="5232" y="26243"/>
                    </a:cubicBezTo>
                    <a:cubicBezTo>
                      <a:pt x="5507" y="26155"/>
                      <a:pt x="5793" y="26066"/>
                      <a:pt x="6069" y="25967"/>
                    </a:cubicBezTo>
                    <a:cubicBezTo>
                      <a:pt x="6108" y="25958"/>
                      <a:pt x="6148" y="25938"/>
                      <a:pt x="6187" y="25918"/>
                    </a:cubicBezTo>
                    <a:cubicBezTo>
                      <a:pt x="6315" y="25859"/>
                      <a:pt x="6394" y="25761"/>
                      <a:pt x="6424" y="25623"/>
                    </a:cubicBezTo>
                    <a:cubicBezTo>
                      <a:pt x="6453" y="25495"/>
                      <a:pt x="6463" y="25376"/>
                      <a:pt x="6433" y="25258"/>
                    </a:cubicBezTo>
                    <a:cubicBezTo>
                      <a:pt x="6414" y="25150"/>
                      <a:pt x="6384" y="25032"/>
                      <a:pt x="6355" y="24923"/>
                    </a:cubicBezTo>
                    <a:cubicBezTo>
                      <a:pt x="6325" y="24785"/>
                      <a:pt x="6246" y="24667"/>
                      <a:pt x="6187" y="24549"/>
                    </a:cubicBezTo>
                    <a:cubicBezTo>
                      <a:pt x="6177" y="24529"/>
                      <a:pt x="6167" y="24510"/>
                      <a:pt x="6158" y="24480"/>
                    </a:cubicBezTo>
                    <a:cubicBezTo>
                      <a:pt x="6184" y="24473"/>
                      <a:pt x="6209" y="24471"/>
                      <a:pt x="6233" y="24471"/>
                    </a:cubicBezTo>
                    <a:cubicBezTo>
                      <a:pt x="6282" y="24471"/>
                      <a:pt x="6328" y="24480"/>
                      <a:pt x="6374" y="24480"/>
                    </a:cubicBezTo>
                    <a:cubicBezTo>
                      <a:pt x="6827" y="24539"/>
                      <a:pt x="7281" y="24647"/>
                      <a:pt x="7704" y="24844"/>
                    </a:cubicBezTo>
                    <a:cubicBezTo>
                      <a:pt x="7803" y="24884"/>
                      <a:pt x="7891" y="24933"/>
                      <a:pt x="7990" y="24982"/>
                    </a:cubicBezTo>
                    <a:cubicBezTo>
                      <a:pt x="8088" y="25041"/>
                      <a:pt x="8177" y="25110"/>
                      <a:pt x="8256" y="25199"/>
                    </a:cubicBezTo>
                    <a:cubicBezTo>
                      <a:pt x="8404" y="25376"/>
                      <a:pt x="8463" y="25573"/>
                      <a:pt x="8423" y="25790"/>
                    </a:cubicBezTo>
                    <a:cubicBezTo>
                      <a:pt x="8404" y="25879"/>
                      <a:pt x="8384" y="25967"/>
                      <a:pt x="8354" y="26046"/>
                    </a:cubicBezTo>
                    <a:cubicBezTo>
                      <a:pt x="8305" y="26194"/>
                      <a:pt x="8236" y="26342"/>
                      <a:pt x="8177" y="26480"/>
                    </a:cubicBezTo>
                    <a:cubicBezTo>
                      <a:pt x="8128" y="26608"/>
                      <a:pt x="8039" y="26706"/>
                      <a:pt x="7921" y="26785"/>
                    </a:cubicBezTo>
                    <a:cubicBezTo>
                      <a:pt x="7684" y="26952"/>
                      <a:pt x="7428" y="27081"/>
                      <a:pt x="7143" y="27150"/>
                    </a:cubicBezTo>
                    <a:cubicBezTo>
                      <a:pt x="6877" y="27209"/>
                      <a:pt x="6611" y="27258"/>
                      <a:pt x="6355" y="27307"/>
                    </a:cubicBezTo>
                    <a:cubicBezTo>
                      <a:pt x="6069" y="27366"/>
                      <a:pt x="5773" y="27376"/>
                      <a:pt x="5488" y="27386"/>
                    </a:cubicBezTo>
                    <a:cubicBezTo>
                      <a:pt x="5360" y="27396"/>
                      <a:pt x="5232" y="27396"/>
                      <a:pt x="5113" y="27406"/>
                    </a:cubicBezTo>
                    <a:cubicBezTo>
                      <a:pt x="5068" y="27407"/>
                      <a:pt x="5022" y="27408"/>
                      <a:pt x="4977" y="27408"/>
                    </a:cubicBezTo>
                    <a:cubicBezTo>
                      <a:pt x="4760" y="27408"/>
                      <a:pt x="4547" y="27389"/>
                      <a:pt x="4335" y="27356"/>
                    </a:cubicBezTo>
                    <a:cubicBezTo>
                      <a:pt x="4069" y="27317"/>
                      <a:pt x="3793" y="27278"/>
                      <a:pt x="3518" y="27218"/>
                    </a:cubicBezTo>
                    <a:cubicBezTo>
                      <a:pt x="3045" y="27120"/>
                      <a:pt x="2601" y="26933"/>
                      <a:pt x="2207" y="26618"/>
                    </a:cubicBezTo>
                    <a:cubicBezTo>
                      <a:pt x="2168" y="26588"/>
                      <a:pt x="2129" y="26558"/>
                      <a:pt x="2099" y="26519"/>
                    </a:cubicBezTo>
                    <a:cubicBezTo>
                      <a:pt x="1873" y="26293"/>
                      <a:pt x="1794" y="26027"/>
                      <a:pt x="1873" y="25721"/>
                    </a:cubicBezTo>
                    <a:cubicBezTo>
                      <a:pt x="1912" y="25603"/>
                      <a:pt x="1961" y="25485"/>
                      <a:pt x="2010" y="25367"/>
                    </a:cubicBezTo>
                    <a:cubicBezTo>
                      <a:pt x="2079" y="25199"/>
                      <a:pt x="2207" y="25061"/>
                      <a:pt x="2355" y="24953"/>
                    </a:cubicBezTo>
                    <a:cubicBezTo>
                      <a:pt x="2641" y="24766"/>
                      <a:pt x="2936" y="24618"/>
                      <a:pt x="3261" y="24529"/>
                    </a:cubicBezTo>
                    <a:cubicBezTo>
                      <a:pt x="3429" y="24490"/>
                      <a:pt x="3606" y="24441"/>
                      <a:pt x="3784" y="24401"/>
                    </a:cubicBezTo>
                    <a:cubicBezTo>
                      <a:pt x="3813" y="24391"/>
                      <a:pt x="3853" y="24381"/>
                      <a:pt x="3892" y="24381"/>
                    </a:cubicBezTo>
                    <a:close/>
                    <a:moveTo>
                      <a:pt x="503" y="1"/>
                    </a:moveTo>
                    <a:cubicBezTo>
                      <a:pt x="346" y="11"/>
                      <a:pt x="218" y="70"/>
                      <a:pt x="99" y="159"/>
                    </a:cubicBezTo>
                    <a:cubicBezTo>
                      <a:pt x="11" y="228"/>
                      <a:pt x="1" y="267"/>
                      <a:pt x="40" y="375"/>
                    </a:cubicBezTo>
                    <a:cubicBezTo>
                      <a:pt x="40" y="385"/>
                      <a:pt x="50" y="395"/>
                      <a:pt x="50" y="395"/>
                    </a:cubicBezTo>
                    <a:cubicBezTo>
                      <a:pt x="90" y="444"/>
                      <a:pt x="99" y="503"/>
                      <a:pt x="119" y="553"/>
                    </a:cubicBezTo>
                    <a:cubicBezTo>
                      <a:pt x="178" y="759"/>
                      <a:pt x="227" y="956"/>
                      <a:pt x="296" y="1163"/>
                    </a:cubicBezTo>
                    <a:cubicBezTo>
                      <a:pt x="356" y="1351"/>
                      <a:pt x="434" y="1548"/>
                      <a:pt x="493" y="1735"/>
                    </a:cubicBezTo>
                    <a:cubicBezTo>
                      <a:pt x="700" y="2434"/>
                      <a:pt x="937" y="3124"/>
                      <a:pt x="1183" y="3813"/>
                    </a:cubicBezTo>
                    <a:cubicBezTo>
                      <a:pt x="1380" y="4365"/>
                      <a:pt x="1577" y="4926"/>
                      <a:pt x="1774" y="5488"/>
                    </a:cubicBezTo>
                    <a:cubicBezTo>
                      <a:pt x="1794" y="5527"/>
                      <a:pt x="1823" y="5567"/>
                      <a:pt x="1804" y="5616"/>
                    </a:cubicBezTo>
                    <a:cubicBezTo>
                      <a:pt x="1784" y="5626"/>
                      <a:pt x="1764" y="5636"/>
                      <a:pt x="1744" y="5636"/>
                    </a:cubicBezTo>
                    <a:cubicBezTo>
                      <a:pt x="1518" y="5665"/>
                      <a:pt x="1291" y="5695"/>
                      <a:pt x="1065" y="5714"/>
                    </a:cubicBezTo>
                    <a:cubicBezTo>
                      <a:pt x="956" y="5734"/>
                      <a:pt x="848" y="5754"/>
                      <a:pt x="750" y="5803"/>
                    </a:cubicBezTo>
                    <a:cubicBezTo>
                      <a:pt x="661" y="5842"/>
                      <a:pt x="582" y="5911"/>
                      <a:pt x="572" y="6020"/>
                    </a:cubicBezTo>
                    <a:cubicBezTo>
                      <a:pt x="572" y="6039"/>
                      <a:pt x="562" y="6059"/>
                      <a:pt x="543" y="6079"/>
                    </a:cubicBezTo>
                    <a:cubicBezTo>
                      <a:pt x="523" y="6118"/>
                      <a:pt x="523" y="6158"/>
                      <a:pt x="533" y="6197"/>
                    </a:cubicBezTo>
                    <a:cubicBezTo>
                      <a:pt x="562" y="6305"/>
                      <a:pt x="592" y="6404"/>
                      <a:pt x="631" y="6502"/>
                    </a:cubicBezTo>
                    <a:cubicBezTo>
                      <a:pt x="868" y="7290"/>
                      <a:pt x="1075" y="8088"/>
                      <a:pt x="1242" y="8886"/>
                    </a:cubicBezTo>
                    <a:cubicBezTo>
                      <a:pt x="1331" y="9330"/>
                      <a:pt x="1390" y="9763"/>
                      <a:pt x="1419" y="10206"/>
                    </a:cubicBezTo>
                    <a:cubicBezTo>
                      <a:pt x="1449" y="10571"/>
                      <a:pt x="1449" y="10945"/>
                      <a:pt x="1439" y="11310"/>
                    </a:cubicBezTo>
                    <a:cubicBezTo>
                      <a:pt x="1429" y="11822"/>
                      <a:pt x="1390" y="12324"/>
                      <a:pt x="1291" y="12827"/>
                    </a:cubicBezTo>
                    <a:cubicBezTo>
                      <a:pt x="1232" y="13162"/>
                      <a:pt x="1163" y="13487"/>
                      <a:pt x="1084" y="13822"/>
                    </a:cubicBezTo>
                    <a:cubicBezTo>
                      <a:pt x="966" y="14363"/>
                      <a:pt x="819" y="14915"/>
                      <a:pt x="720" y="15467"/>
                    </a:cubicBezTo>
                    <a:cubicBezTo>
                      <a:pt x="631" y="15969"/>
                      <a:pt x="562" y="16471"/>
                      <a:pt x="562" y="16984"/>
                    </a:cubicBezTo>
                    <a:cubicBezTo>
                      <a:pt x="553" y="17397"/>
                      <a:pt x="602" y="17801"/>
                      <a:pt x="710" y="18195"/>
                    </a:cubicBezTo>
                    <a:cubicBezTo>
                      <a:pt x="819" y="18570"/>
                      <a:pt x="937" y="18944"/>
                      <a:pt x="1124" y="19279"/>
                    </a:cubicBezTo>
                    <a:cubicBezTo>
                      <a:pt x="1360" y="19722"/>
                      <a:pt x="1666" y="20096"/>
                      <a:pt x="2070" y="20382"/>
                    </a:cubicBezTo>
                    <a:cubicBezTo>
                      <a:pt x="2227" y="20500"/>
                      <a:pt x="2385" y="20618"/>
                      <a:pt x="2542" y="20727"/>
                    </a:cubicBezTo>
                    <a:cubicBezTo>
                      <a:pt x="2917" y="20983"/>
                      <a:pt x="3291" y="21239"/>
                      <a:pt x="3705" y="21426"/>
                    </a:cubicBezTo>
                    <a:cubicBezTo>
                      <a:pt x="3754" y="21446"/>
                      <a:pt x="3784" y="21485"/>
                      <a:pt x="3793" y="21535"/>
                    </a:cubicBezTo>
                    <a:cubicBezTo>
                      <a:pt x="3843" y="21741"/>
                      <a:pt x="3921" y="21938"/>
                      <a:pt x="3990" y="22145"/>
                    </a:cubicBezTo>
                    <a:cubicBezTo>
                      <a:pt x="4040" y="22254"/>
                      <a:pt x="4079" y="22362"/>
                      <a:pt x="4109" y="22480"/>
                    </a:cubicBezTo>
                    <a:cubicBezTo>
                      <a:pt x="4148" y="22598"/>
                      <a:pt x="4178" y="22717"/>
                      <a:pt x="4178" y="22835"/>
                    </a:cubicBezTo>
                    <a:cubicBezTo>
                      <a:pt x="4178" y="23042"/>
                      <a:pt x="4178" y="23239"/>
                      <a:pt x="4168" y="23446"/>
                    </a:cubicBezTo>
                    <a:cubicBezTo>
                      <a:pt x="4168" y="23534"/>
                      <a:pt x="4158" y="23633"/>
                      <a:pt x="4128" y="23712"/>
                    </a:cubicBezTo>
                    <a:cubicBezTo>
                      <a:pt x="4069" y="23889"/>
                      <a:pt x="4000" y="24056"/>
                      <a:pt x="3941" y="24224"/>
                    </a:cubicBezTo>
                    <a:cubicBezTo>
                      <a:pt x="3892" y="24234"/>
                      <a:pt x="3843" y="24234"/>
                      <a:pt x="3803" y="24244"/>
                    </a:cubicBezTo>
                    <a:cubicBezTo>
                      <a:pt x="3596" y="24293"/>
                      <a:pt x="3390" y="24342"/>
                      <a:pt x="3183" y="24391"/>
                    </a:cubicBezTo>
                    <a:cubicBezTo>
                      <a:pt x="2848" y="24470"/>
                      <a:pt x="2542" y="24628"/>
                      <a:pt x="2257" y="24815"/>
                    </a:cubicBezTo>
                    <a:cubicBezTo>
                      <a:pt x="2089" y="24933"/>
                      <a:pt x="1951" y="25081"/>
                      <a:pt x="1863" y="25268"/>
                    </a:cubicBezTo>
                    <a:cubicBezTo>
                      <a:pt x="1794" y="25396"/>
                      <a:pt x="1735" y="25534"/>
                      <a:pt x="1705" y="25672"/>
                    </a:cubicBezTo>
                    <a:cubicBezTo>
                      <a:pt x="1607" y="26046"/>
                      <a:pt x="1695" y="26381"/>
                      <a:pt x="1971" y="26657"/>
                    </a:cubicBezTo>
                    <a:cubicBezTo>
                      <a:pt x="2119" y="26815"/>
                      <a:pt x="2296" y="26943"/>
                      <a:pt x="2483" y="27041"/>
                    </a:cubicBezTo>
                    <a:cubicBezTo>
                      <a:pt x="2789" y="27209"/>
                      <a:pt x="3124" y="27347"/>
                      <a:pt x="3468" y="27415"/>
                    </a:cubicBezTo>
                    <a:cubicBezTo>
                      <a:pt x="3734" y="27465"/>
                      <a:pt x="4010" y="27514"/>
                      <a:pt x="4276" y="27553"/>
                    </a:cubicBezTo>
                    <a:cubicBezTo>
                      <a:pt x="4506" y="27594"/>
                      <a:pt x="4743" y="27615"/>
                      <a:pt x="4975" y="27615"/>
                    </a:cubicBezTo>
                    <a:cubicBezTo>
                      <a:pt x="5021" y="27615"/>
                      <a:pt x="5067" y="27614"/>
                      <a:pt x="5113" y="27612"/>
                    </a:cubicBezTo>
                    <a:cubicBezTo>
                      <a:pt x="5379" y="27603"/>
                      <a:pt x="5636" y="27593"/>
                      <a:pt x="5892" y="27583"/>
                    </a:cubicBezTo>
                    <a:cubicBezTo>
                      <a:pt x="6010" y="27573"/>
                      <a:pt x="6128" y="27563"/>
                      <a:pt x="6246" y="27544"/>
                    </a:cubicBezTo>
                    <a:cubicBezTo>
                      <a:pt x="6532" y="27494"/>
                      <a:pt x="6808" y="27435"/>
                      <a:pt x="7084" y="27386"/>
                    </a:cubicBezTo>
                    <a:cubicBezTo>
                      <a:pt x="7438" y="27307"/>
                      <a:pt x="7763" y="27169"/>
                      <a:pt x="8059" y="26952"/>
                    </a:cubicBezTo>
                    <a:cubicBezTo>
                      <a:pt x="8167" y="26874"/>
                      <a:pt x="8266" y="26785"/>
                      <a:pt x="8325" y="26667"/>
                    </a:cubicBezTo>
                    <a:cubicBezTo>
                      <a:pt x="8453" y="26421"/>
                      <a:pt x="8571" y="26155"/>
                      <a:pt x="8620" y="25879"/>
                    </a:cubicBezTo>
                    <a:cubicBezTo>
                      <a:pt x="8689" y="25544"/>
                      <a:pt x="8610" y="25248"/>
                      <a:pt x="8364" y="25002"/>
                    </a:cubicBezTo>
                    <a:cubicBezTo>
                      <a:pt x="8285" y="24923"/>
                      <a:pt x="8187" y="24854"/>
                      <a:pt x="8088" y="24795"/>
                    </a:cubicBezTo>
                    <a:cubicBezTo>
                      <a:pt x="8000" y="24746"/>
                      <a:pt x="7911" y="24697"/>
                      <a:pt x="7813" y="24657"/>
                    </a:cubicBezTo>
                    <a:cubicBezTo>
                      <a:pt x="7379" y="24460"/>
                      <a:pt x="6916" y="24342"/>
                      <a:pt x="6433" y="24293"/>
                    </a:cubicBezTo>
                    <a:cubicBezTo>
                      <a:pt x="6325" y="24283"/>
                      <a:pt x="6217" y="24273"/>
                      <a:pt x="6118" y="24263"/>
                    </a:cubicBezTo>
                    <a:lnTo>
                      <a:pt x="6030" y="24263"/>
                    </a:lnTo>
                    <a:cubicBezTo>
                      <a:pt x="6030" y="24244"/>
                      <a:pt x="6020" y="24224"/>
                      <a:pt x="6020" y="24204"/>
                    </a:cubicBezTo>
                    <a:cubicBezTo>
                      <a:pt x="5970" y="23948"/>
                      <a:pt x="5921" y="23692"/>
                      <a:pt x="5872" y="23426"/>
                    </a:cubicBezTo>
                    <a:cubicBezTo>
                      <a:pt x="5852" y="23308"/>
                      <a:pt x="5833" y="23190"/>
                      <a:pt x="5852" y="23071"/>
                    </a:cubicBezTo>
                    <a:cubicBezTo>
                      <a:pt x="5872" y="22874"/>
                      <a:pt x="5892" y="22687"/>
                      <a:pt x="5921" y="22490"/>
                    </a:cubicBezTo>
                    <a:cubicBezTo>
                      <a:pt x="5941" y="22372"/>
                      <a:pt x="5980" y="22264"/>
                      <a:pt x="6020" y="22145"/>
                    </a:cubicBezTo>
                    <a:cubicBezTo>
                      <a:pt x="6099" y="21958"/>
                      <a:pt x="6167" y="21761"/>
                      <a:pt x="6236" y="21564"/>
                    </a:cubicBezTo>
                    <a:cubicBezTo>
                      <a:pt x="6266" y="21476"/>
                      <a:pt x="6246" y="21446"/>
                      <a:pt x="6148" y="21436"/>
                    </a:cubicBezTo>
                    <a:cubicBezTo>
                      <a:pt x="6079" y="21564"/>
                      <a:pt x="6020" y="21692"/>
                      <a:pt x="5951" y="21830"/>
                    </a:cubicBezTo>
                    <a:cubicBezTo>
                      <a:pt x="5931" y="21889"/>
                      <a:pt x="5911" y="21938"/>
                      <a:pt x="5882" y="21998"/>
                    </a:cubicBezTo>
                    <a:cubicBezTo>
                      <a:pt x="5773" y="22214"/>
                      <a:pt x="5724" y="22451"/>
                      <a:pt x="5695" y="22687"/>
                    </a:cubicBezTo>
                    <a:cubicBezTo>
                      <a:pt x="5685" y="22805"/>
                      <a:pt x="5675" y="22914"/>
                      <a:pt x="5665" y="23032"/>
                    </a:cubicBezTo>
                    <a:cubicBezTo>
                      <a:pt x="5645" y="23190"/>
                      <a:pt x="5665" y="23347"/>
                      <a:pt x="5695" y="23495"/>
                    </a:cubicBezTo>
                    <a:cubicBezTo>
                      <a:pt x="5734" y="23721"/>
                      <a:pt x="5783" y="23948"/>
                      <a:pt x="5823" y="24175"/>
                    </a:cubicBezTo>
                    <a:cubicBezTo>
                      <a:pt x="5833" y="24214"/>
                      <a:pt x="5833" y="24253"/>
                      <a:pt x="5833" y="24283"/>
                    </a:cubicBezTo>
                    <a:cubicBezTo>
                      <a:pt x="5842" y="24381"/>
                      <a:pt x="5803" y="24460"/>
                      <a:pt x="5724" y="24510"/>
                    </a:cubicBezTo>
                    <a:cubicBezTo>
                      <a:pt x="5655" y="24539"/>
                      <a:pt x="5586" y="24578"/>
                      <a:pt x="5517" y="24598"/>
                    </a:cubicBezTo>
                    <a:cubicBezTo>
                      <a:pt x="5478" y="24618"/>
                      <a:pt x="5429" y="24618"/>
                      <a:pt x="5389" y="24618"/>
                    </a:cubicBezTo>
                    <a:lnTo>
                      <a:pt x="5113" y="24618"/>
                    </a:lnTo>
                    <a:cubicBezTo>
                      <a:pt x="5074" y="24618"/>
                      <a:pt x="5035" y="24618"/>
                      <a:pt x="4995" y="24608"/>
                    </a:cubicBezTo>
                    <a:cubicBezTo>
                      <a:pt x="4798" y="24559"/>
                      <a:pt x="4601" y="24510"/>
                      <a:pt x="4394" y="24450"/>
                    </a:cubicBezTo>
                    <a:cubicBezTo>
                      <a:pt x="4325" y="24431"/>
                      <a:pt x="4266" y="24401"/>
                      <a:pt x="4207" y="24372"/>
                    </a:cubicBezTo>
                    <a:cubicBezTo>
                      <a:pt x="4148" y="24352"/>
                      <a:pt x="4138" y="24322"/>
                      <a:pt x="4158" y="24263"/>
                    </a:cubicBezTo>
                    <a:cubicBezTo>
                      <a:pt x="4187" y="24145"/>
                      <a:pt x="4227" y="24037"/>
                      <a:pt x="4266" y="23918"/>
                    </a:cubicBezTo>
                    <a:cubicBezTo>
                      <a:pt x="4335" y="23751"/>
                      <a:pt x="4375" y="23574"/>
                      <a:pt x="4365" y="23396"/>
                    </a:cubicBezTo>
                    <a:cubicBezTo>
                      <a:pt x="4365" y="23180"/>
                      <a:pt x="4355" y="22973"/>
                      <a:pt x="4345" y="22756"/>
                    </a:cubicBezTo>
                    <a:cubicBezTo>
                      <a:pt x="4345" y="22618"/>
                      <a:pt x="4296" y="22480"/>
                      <a:pt x="4247" y="22342"/>
                    </a:cubicBezTo>
                    <a:cubicBezTo>
                      <a:pt x="4197" y="22195"/>
                      <a:pt x="4128" y="22047"/>
                      <a:pt x="4069" y="21889"/>
                    </a:cubicBezTo>
                    <a:cubicBezTo>
                      <a:pt x="4030" y="21781"/>
                      <a:pt x="3990" y="21682"/>
                      <a:pt x="3971" y="21554"/>
                    </a:cubicBezTo>
                    <a:cubicBezTo>
                      <a:pt x="3976" y="21553"/>
                      <a:pt x="3982" y="21552"/>
                      <a:pt x="3987" y="21552"/>
                    </a:cubicBezTo>
                    <a:cubicBezTo>
                      <a:pt x="4021" y="21552"/>
                      <a:pt x="4054" y="21575"/>
                      <a:pt x="4079" y="21584"/>
                    </a:cubicBezTo>
                    <a:cubicBezTo>
                      <a:pt x="4207" y="21633"/>
                      <a:pt x="4345" y="21682"/>
                      <a:pt x="4483" y="21722"/>
                    </a:cubicBezTo>
                    <a:cubicBezTo>
                      <a:pt x="4547" y="21732"/>
                      <a:pt x="4609" y="21737"/>
                      <a:pt x="4670" y="21737"/>
                    </a:cubicBezTo>
                    <a:cubicBezTo>
                      <a:pt x="4732" y="21737"/>
                      <a:pt x="4793" y="21732"/>
                      <a:pt x="4857" y="21722"/>
                    </a:cubicBezTo>
                    <a:cubicBezTo>
                      <a:pt x="5261" y="21643"/>
                      <a:pt x="5665" y="21564"/>
                      <a:pt x="6069" y="21446"/>
                    </a:cubicBezTo>
                    <a:cubicBezTo>
                      <a:pt x="6089" y="21436"/>
                      <a:pt x="6118" y="21436"/>
                      <a:pt x="6148" y="21436"/>
                    </a:cubicBezTo>
                    <a:cubicBezTo>
                      <a:pt x="6197" y="21377"/>
                      <a:pt x="6266" y="21377"/>
                      <a:pt x="6335" y="21357"/>
                    </a:cubicBezTo>
                    <a:cubicBezTo>
                      <a:pt x="6542" y="21278"/>
                      <a:pt x="6729" y="21160"/>
                      <a:pt x="6896" y="21003"/>
                    </a:cubicBezTo>
                    <a:cubicBezTo>
                      <a:pt x="6995" y="20914"/>
                      <a:pt x="7103" y="20835"/>
                      <a:pt x="7202" y="20756"/>
                    </a:cubicBezTo>
                    <a:cubicBezTo>
                      <a:pt x="7300" y="20678"/>
                      <a:pt x="7409" y="20609"/>
                      <a:pt x="7507" y="20540"/>
                    </a:cubicBezTo>
                    <a:cubicBezTo>
                      <a:pt x="7842" y="20293"/>
                      <a:pt x="8147" y="20037"/>
                      <a:pt x="8433" y="19752"/>
                    </a:cubicBezTo>
                    <a:cubicBezTo>
                      <a:pt x="8689" y="19486"/>
                      <a:pt x="8896" y="19190"/>
                      <a:pt x="9034" y="18855"/>
                    </a:cubicBezTo>
                    <a:cubicBezTo>
                      <a:pt x="9182" y="18520"/>
                      <a:pt x="9300" y="18185"/>
                      <a:pt x="9389" y="17841"/>
                    </a:cubicBezTo>
                    <a:cubicBezTo>
                      <a:pt x="9477" y="17456"/>
                      <a:pt x="9536" y="17072"/>
                      <a:pt x="9566" y="16688"/>
                    </a:cubicBezTo>
                    <a:cubicBezTo>
                      <a:pt x="9615" y="16067"/>
                      <a:pt x="9556" y="15447"/>
                      <a:pt x="9359" y="14856"/>
                    </a:cubicBezTo>
                    <a:cubicBezTo>
                      <a:pt x="9093" y="14019"/>
                      <a:pt x="8886" y="13171"/>
                      <a:pt x="8729" y="12305"/>
                    </a:cubicBezTo>
                    <a:cubicBezTo>
                      <a:pt x="8650" y="11832"/>
                      <a:pt x="8620" y="11349"/>
                      <a:pt x="8620" y="10866"/>
                    </a:cubicBezTo>
                    <a:cubicBezTo>
                      <a:pt x="8630" y="10236"/>
                      <a:pt x="8689" y="9605"/>
                      <a:pt x="8798" y="8985"/>
                    </a:cubicBezTo>
                    <a:cubicBezTo>
                      <a:pt x="8817" y="8906"/>
                      <a:pt x="8847" y="8857"/>
                      <a:pt x="8906" y="8817"/>
                    </a:cubicBezTo>
                    <a:cubicBezTo>
                      <a:pt x="9300" y="8561"/>
                      <a:pt x="9655" y="8276"/>
                      <a:pt x="9960" y="7931"/>
                    </a:cubicBezTo>
                    <a:cubicBezTo>
                      <a:pt x="10068" y="7803"/>
                      <a:pt x="10187" y="7694"/>
                      <a:pt x="10315" y="7596"/>
                    </a:cubicBezTo>
                    <a:cubicBezTo>
                      <a:pt x="10413" y="7527"/>
                      <a:pt x="10512" y="7458"/>
                      <a:pt x="10610" y="7379"/>
                    </a:cubicBezTo>
                    <a:cubicBezTo>
                      <a:pt x="10916" y="7143"/>
                      <a:pt x="11231" y="6906"/>
                      <a:pt x="11536" y="6660"/>
                    </a:cubicBezTo>
                    <a:cubicBezTo>
                      <a:pt x="12068" y="6236"/>
                      <a:pt x="12590" y="5803"/>
                      <a:pt x="13142" y="5409"/>
                    </a:cubicBezTo>
                    <a:cubicBezTo>
                      <a:pt x="13221" y="5350"/>
                      <a:pt x="13299" y="5301"/>
                      <a:pt x="13388" y="5261"/>
                    </a:cubicBezTo>
                    <a:cubicBezTo>
                      <a:pt x="13467" y="5232"/>
                      <a:pt x="13546" y="5192"/>
                      <a:pt x="13615" y="5153"/>
                    </a:cubicBezTo>
                    <a:cubicBezTo>
                      <a:pt x="13733" y="5064"/>
                      <a:pt x="13792" y="4946"/>
                      <a:pt x="13802" y="4798"/>
                    </a:cubicBezTo>
                    <a:cubicBezTo>
                      <a:pt x="13812" y="4729"/>
                      <a:pt x="13792" y="4660"/>
                      <a:pt x="13743" y="4601"/>
                    </a:cubicBezTo>
                    <a:cubicBezTo>
                      <a:pt x="13703" y="4562"/>
                      <a:pt x="13664" y="4522"/>
                      <a:pt x="13615" y="4483"/>
                    </a:cubicBezTo>
                    <a:cubicBezTo>
                      <a:pt x="13556" y="4444"/>
                      <a:pt x="13487" y="4414"/>
                      <a:pt x="13427" y="4385"/>
                    </a:cubicBezTo>
                    <a:cubicBezTo>
                      <a:pt x="13349" y="4335"/>
                      <a:pt x="13270" y="4296"/>
                      <a:pt x="13191" y="4247"/>
                    </a:cubicBezTo>
                    <a:cubicBezTo>
                      <a:pt x="13132" y="4207"/>
                      <a:pt x="13073" y="4148"/>
                      <a:pt x="13063" y="4069"/>
                    </a:cubicBezTo>
                    <a:cubicBezTo>
                      <a:pt x="13053" y="4020"/>
                      <a:pt x="13014" y="3971"/>
                      <a:pt x="12974" y="3931"/>
                    </a:cubicBezTo>
                    <a:cubicBezTo>
                      <a:pt x="12955" y="3912"/>
                      <a:pt x="12935" y="3892"/>
                      <a:pt x="12905" y="3862"/>
                    </a:cubicBezTo>
                    <a:cubicBezTo>
                      <a:pt x="12925" y="3833"/>
                      <a:pt x="12935" y="3803"/>
                      <a:pt x="12955" y="3774"/>
                    </a:cubicBezTo>
                    <a:cubicBezTo>
                      <a:pt x="12994" y="3715"/>
                      <a:pt x="12984" y="3656"/>
                      <a:pt x="12945" y="3596"/>
                    </a:cubicBezTo>
                    <a:cubicBezTo>
                      <a:pt x="12915" y="3557"/>
                      <a:pt x="12886" y="3518"/>
                      <a:pt x="12856" y="3468"/>
                    </a:cubicBezTo>
                    <a:cubicBezTo>
                      <a:pt x="12807" y="3390"/>
                      <a:pt x="12738" y="3340"/>
                      <a:pt x="12659" y="3311"/>
                    </a:cubicBezTo>
                    <a:cubicBezTo>
                      <a:pt x="12590" y="3271"/>
                      <a:pt x="12531" y="3232"/>
                      <a:pt x="12472" y="3193"/>
                    </a:cubicBezTo>
                    <a:cubicBezTo>
                      <a:pt x="12423" y="3163"/>
                      <a:pt x="12373" y="3124"/>
                      <a:pt x="12324" y="3084"/>
                    </a:cubicBezTo>
                    <a:cubicBezTo>
                      <a:pt x="12274" y="3045"/>
                      <a:pt x="12223" y="3022"/>
                      <a:pt x="12171" y="3022"/>
                    </a:cubicBezTo>
                    <a:cubicBezTo>
                      <a:pt x="12131" y="3022"/>
                      <a:pt x="12091" y="3035"/>
                      <a:pt x="12048" y="3065"/>
                    </a:cubicBezTo>
                    <a:cubicBezTo>
                      <a:pt x="12045" y="3068"/>
                      <a:pt x="12042" y="3069"/>
                      <a:pt x="12039" y="3069"/>
                    </a:cubicBezTo>
                    <a:cubicBezTo>
                      <a:pt x="12034" y="3069"/>
                      <a:pt x="12032" y="3065"/>
                      <a:pt x="12038" y="3065"/>
                    </a:cubicBezTo>
                    <a:cubicBezTo>
                      <a:pt x="11910" y="3015"/>
                      <a:pt x="11802" y="2956"/>
                      <a:pt x="11694" y="2917"/>
                    </a:cubicBezTo>
                    <a:cubicBezTo>
                      <a:pt x="11329" y="2789"/>
                      <a:pt x="10984" y="2611"/>
                      <a:pt x="10640" y="2434"/>
                    </a:cubicBezTo>
                    <a:cubicBezTo>
                      <a:pt x="10512" y="2375"/>
                      <a:pt x="10403" y="2286"/>
                      <a:pt x="10324" y="2168"/>
                    </a:cubicBezTo>
                    <a:cubicBezTo>
                      <a:pt x="10285" y="2109"/>
                      <a:pt x="10236" y="2060"/>
                      <a:pt x="10187" y="2011"/>
                    </a:cubicBezTo>
                    <a:cubicBezTo>
                      <a:pt x="10142" y="1958"/>
                      <a:pt x="10080" y="1934"/>
                      <a:pt x="10014" y="1934"/>
                    </a:cubicBezTo>
                    <a:cubicBezTo>
                      <a:pt x="9993" y="1934"/>
                      <a:pt x="9972" y="1937"/>
                      <a:pt x="9950" y="1942"/>
                    </a:cubicBezTo>
                    <a:cubicBezTo>
                      <a:pt x="9881" y="1961"/>
                      <a:pt x="9812" y="1971"/>
                      <a:pt x="9743" y="1991"/>
                    </a:cubicBezTo>
                    <a:cubicBezTo>
                      <a:pt x="9692" y="2007"/>
                      <a:pt x="9641" y="2016"/>
                      <a:pt x="9590" y="2016"/>
                    </a:cubicBezTo>
                    <a:cubicBezTo>
                      <a:pt x="9513" y="2016"/>
                      <a:pt x="9436" y="1995"/>
                      <a:pt x="9359" y="1942"/>
                    </a:cubicBezTo>
                    <a:cubicBezTo>
                      <a:pt x="9300" y="1902"/>
                      <a:pt x="9221" y="1892"/>
                      <a:pt x="9133" y="1892"/>
                    </a:cubicBezTo>
                    <a:cubicBezTo>
                      <a:pt x="9024" y="1892"/>
                      <a:pt x="8906" y="1922"/>
                      <a:pt x="8798" y="1951"/>
                    </a:cubicBezTo>
                    <a:cubicBezTo>
                      <a:pt x="8674" y="1993"/>
                      <a:pt x="8546" y="2010"/>
                      <a:pt x="8416" y="2010"/>
                    </a:cubicBezTo>
                    <a:cubicBezTo>
                      <a:pt x="8359" y="2010"/>
                      <a:pt x="8303" y="2007"/>
                      <a:pt x="8246" y="2001"/>
                    </a:cubicBezTo>
                    <a:lnTo>
                      <a:pt x="8157" y="2001"/>
                    </a:lnTo>
                    <a:cubicBezTo>
                      <a:pt x="8088" y="2011"/>
                      <a:pt x="8039" y="2060"/>
                      <a:pt x="8059" y="2119"/>
                    </a:cubicBezTo>
                    <a:cubicBezTo>
                      <a:pt x="8098" y="2276"/>
                      <a:pt x="8088" y="2424"/>
                      <a:pt x="8108" y="2572"/>
                    </a:cubicBezTo>
                    <a:cubicBezTo>
                      <a:pt x="8108" y="2602"/>
                      <a:pt x="8108" y="2631"/>
                      <a:pt x="8108" y="2661"/>
                    </a:cubicBezTo>
                    <a:cubicBezTo>
                      <a:pt x="8049" y="2661"/>
                      <a:pt x="8010" y="2671"/>
                      <a:pt x="7960" y="2671"/>
                    </a:cubicBezTo>
                    <a:cubicBezTo>
                      <a:pt x="7665" y="2690"/>
                      <a:pt x="7379" y="2739"/>
                      <a:pt x="7103" y="2858"/>
                    </a:cubicBezTo>
                    <a:cubicBezTo>
                      <a:pt x="6847" y="2976"/>
                      <a:pt x="6630" y="3133"/>
                      <a:pt x="6433" y="3321"/>
                    </a:cubicBezTo>
                    <a:cubicBezTo>
                      <a:pt x="6197" y="3547"/>
                      <a:pt x="6000" y="3803"/>
                      <a:pt x="5823" y="4079"/>
                    </a:cubicBezTo>
                    <a:cubicBezTo>
                      <a:pt x="5626" y="4385"/>
                      <a:pt x="5537" y="4729"/>
                      <a:pt x="5557" y="5094"/>
                    </a:cubicBezTo>
                    <a:cubicBezTo>
                      <a:pt x="5567" y="5173"/>
                      <a:pt x="5576" y="5251"/>
                      <a:pt x="5586" y="5330"/>
                    </a:cubicBezTo>
                    <a:cubicBezTo>
                      <a:pt x="5586" y="5360"/>
                      <a:pt x="5596" y="5399"/>
                      <a:pt x="5576" y="5439"/>
                    </a:cubicBezTo>
                    <a:cubicBezTo>
                      <a:pt x="5567" y="5439"/>
                      <a:pt x="5547" y="5439"/>
                      <a:pt x="5537" y="5448"/>
                    </a:cubicBezTo>
                    <a:cubicBezTo>
                      <a:pt x="5370" y="5448"/>
                      <a:pt x="5212" y="5458"/>
                      <a:pt x="5054" y="5468"/>
                    </a:cubicBezTo>
                    <a:cubicBezTo>
                      <a:pt x="4962" y="5472"/>
                      <a:pt x="4870" y="5473"/>
                      <a:pt x="4779" y="5473"/>
                    </a:cubicBezTo>
                    <a:cubicBezTo>
                      <a:pt x="4391" y="5473"/>
                      <a:pt x="4009" y="5445"/>
                      <a:pt x="3626" y="5429"/>
                    </a:cubicBezTo>
                    <a:cubicBezTo>
                      <a:pt x="3524" y="5422"/>
                      <a:pt x="3423" y="5419"/>
                      <a:pt x="3324" y="5419"/>
                    </a:cubicBezTo>
                    <a:cubicBezTo>
                      <a:pt x="3124" y="5419"/>
                      <a:pt x="2927" y="5432"/>
                      <a:pt x="2730" y="5458"/>
                    </a:cubicBezTo>
                    <a:lnTo>
                      <a:pt x="2621" y="5458"/>
                    </a:lnTo>
                    <a:cubicBezTo>
                      <a:pt x="2601" y="5409"/>
                      <a:pt x="2592" y="5370"/>
                      <a:pt x="2572" y="5320"/>
                    </a:cubicBezTo>
                    <a:cubicBezTo>
                      <a:pt x="2464" y="4976"/>
                      <a:pt x="2345" y="4641"/>
                      <a:pt x="2217" y="4316"/>
                    </a:cubicBezTo>
                    <a:cubicBezTo>
                      <a:pt x="2001" y="3715"/>
                      <a:pt x="1784" y="3124"/>
                      <a:pt x="1577" y="2523"/>
                    </a:cubicBezTo>
                    <a:cubicBezTo>
                      <a:pt x="1370" y="1922"/>
                      <a:pt x="1183" y="1311"/>
                      <a:pt x="956" y="720"/>
                    </a:cubicBezTo>
                    <a:cubicBezTo>
                      <a:pt x="887" y="533"/>
                      <a:pt x="828" y="356"/>
                      <a:pt x="759" y="178"/>
                    </a:cubicBezTo>
                    <a:cubicBezTo>
                      <a:pt x="710" y="40"/>
                      <a:pt x="641" y="1"/>
                      <a:pt x="5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0"/>
              <p:cNvSpPr/>
              <p:nvPr/>
            </p:nvSpPr>
            <p:spPr>
              <a:xfrm>
                <a:off x="6108563" y="991859"/>
                <a:ext cx="142956" cy="238420"/>
              </a:xfrm>
              <a:custGeom>
                <a:avLst/>
                <a:gdLst/>
                <a:ahLst/>
                <a:cxnLst/>
                <a:rect l="l" t="t" r="r" b="b"/>
                <a:pathLst>
                  <a:path w="4217" h="7032" extrusionOk="0">
                    <a:moveTo>
                      <a:pt x="3246" y="0"/>
                    </a:moveTo>
                    <a:cubicBezTo>
                      <a:pt x="3229" y="0"/>
                      <a:pt x="3211" y="5"/>
                      <a:pt x="3202" y="15"/>
                    </a:cubicBezTo>
                    <a:cubicBezTo>
                      <a:pt x="3182" y="35"/>
                      <a:pt x="3162" y="64"/>
                      <a:pt x="3142" y="94"/>
                    </a:cubicBezTo>
                    <a:cubicBezTo>
                      <a:pt x="3054" y="271"/>
                      <a:pt x="3014" y="468"/>
                      <a:pt x="3054" y="665"/>
                    </a:cubicBezTo>
                    <a:cubicBezTo>
                      <a:pt x="3083" y="803"/>
                      <a:pt x="3142" y="931"/>
                      <a:pt x="3192" y="1059"/>
                    </a:cubicBezTo>
                    <a:cubicBezTo>
                      <a:pt x="3330" y="1364"/>
                      <a:pt x="3438" y="1680"/>
                      <a:pt x="3497" y="2005"/>
                    </a:cubicBezTo>
                    <a:cubicBezTo>
                      <a:pt x="3546" y="2271"/>
                      <a:pt x="3586" y="2537"/>
                      <a:pt x="3537" y="2803"/>
                    </a:cubicBezTo>
                    <a:cubicBezTo>
                      <a:pt x="3517" y="2901"/>
                      <a:pt x="3497" y="3000"/>
                      <a:pt x="3477" y="3108"/>
                    </a:cubicBezTo>
                    <a:cubicBezTo>
                      <a:pt x="3399" y="3541"/>
                      <a:pt x="3202" y="3926"/>
                      <a:pt x="2945" y="4280"/>
                    </a:cubicBezTo>
                    <a:cubicBezTo>
                      <a:pt x="2857" y="4398"/>
                      <a:pt x="2748" y="4467"/>
                      <a:pt x="2591" y="4467"/>
                    </a:cubicBezTo>
                    <a:lnTo>
                      <a:pt x="2295" y="4467"/>
                    </a:lnTo>
                    <a:cubicBezTo>
                      <a:pt x="2226" y="4477"/>
                      <a:pt x="2167" y="4477"/>
                      <a:pt x="2108" y="4487"/>
                    </a:cubicBezTo>
                    <a:cubicBezTo>
                      <a:pt x="2020" y="4497"/>
                      <a:pt x="1960" y="4556"/>
                      <a:pt x="1931" y="4635"/>
                    </a:cubicBezTo>
                    <a:cubicBezTo>
                      <a:pt x="1921" y="4664"/>
                      <a:pt x="1911" y="4694"/>
                      <a:pt x="1901" y="4714"/>
                    </a:cubicBezTo>
                    <a:cubicBezTo>
                      <a:pt x="1822" y="5009"/>
                      <a:pt x="1694" y="5265"/>
                      <a:pt x="1527" y="5512"/>
                    </a:cubicBezTo>
                    <a:cubicBezTo>
                      <a:pt x="1409" y="5679"/>
                      <a:pt x="1281" y="5817"/>
                      <a:pt x="1113" y="5925"/>
                    </a:cubicBezTo>
                    <a:cubicBezTo>
                      <a:pt x="1005" y="5994"/>
                      <a:pt x="897" y="6063"/>
                      <a:pt x="788" y="6122"/>
                    </a:cubicBezTo>
                    <a:cubicBezTo>
                      <a:pt x="680" y="6191"/>
                      <a:pt x="562" y="6260"/>
                      <a:pt x="453" y="6329"/>
                    </a:cubicBezTo>
                    <a:cubicBezTo>
                      <a:pt x="345" y="6398"/>
                      <a:pt x="246" y="6487"/>
                      <a:pt x="168" y="6585"/>
                    </a:cubicBezTo>
                    <a:cubicBezTo>
                      <a:pt x="128" y="6625"/>
                      <a:pt x="99" y="6674"/>
                      <a:pt x="69" y="6723"/>
                    </a:cubicBezTo>
                    <a:cubicBezTo>
                      <a:pt x="0" y="6841"/>
                      <a:pt x="49" y="6960"/>
                      <a:pt x="187" y="7009"/>
                    </a:cubicBezTo>
                    <a:cubicBezTo>
                      <a:pt x="217" y="7019"/>
                      <a:pt x="256" y="7019"/>
                      <a:pt x="296" y="7029"/>
                    </a:cubicBezTo>
                    <a:cubicBezTo>
                      <a:pt x="319" y="7030"/>
                      <a:pt x="342" y="7031"/>
                      <a:pt x="365" y="7031"/>
                    </a:cubicBezTo>
                    <a:cubicBezTo>
                      <a:pt x="479" y="7031"/>
                      <a:pt x="593" y="7011"/>
                      <a:pt x="700" y="6969"/>
                    </a:cubicBezTo>
                    <a:cubicBezTo>
                      <a:pt x="828" y="6930"/>
                      <a:pt x="956" y="6871"/>
                      <a:pt x="1074" y="6812"/>
                    </a:cubicBezTo>
                    <a:cubicBezTo>
                      <a:pt x="1231" y="6723"/>
                      <a:pt x="1389" y="6625"/>
                      <a:pt x="1547" y="6536"/>
                    </a:cubicBezTo>
                    <a:cubicBezTo>
                      <a:pt x="1832" y="6369"/>
                      <a:pt x="2108" y="6181"/>
                      <a:pt x="2354" y="5975"/>
                    </a:cubicBezTo>
                    <a:cubicBezTo>
                      <a:pt x="2581" y="5768"/>
                      <a:pt x="2808" y="5561"/>
                      <a:pt x="3034" y="5354"/>
                    </a:cubicBezTo>
                    <a:cubicBezTo>
                      <a:pt x="3123" y="5275"/>
                      <a:pt x="3192" y="5177"/>
                      <a:pt x="3251" y="5078"/>
                    </a:cubicBezTo>
                    <a:cubicBezTo>
                      <a:pt x="3349" y="4930"/>
                      <a:pt x="3448" y="4783"/>
                      <a:pt x="3546" y="4635"/>
                    </a:cubicBezTo>
                    <a:cubicBezTo>
                      <a:pt x="3655" y="4487"/>
                      <a:pt x="3724" y="4320"/>
                      <a:pt x="3763" y="4132"/>
                    </a:cubicBezTo>
                    <a:cubicBezTo>
                      <a:pt x="3773" y="4024"/>
                      <a:pt x="3793" y="3916"/>
                      <a:pt x="3812" y="3798"/>
                    </a:cubicBezTo>
                    <a:cubicBezTo>
                      <a:pt x="3852" y="3541"/>
                      <a:pt x="3901" y="3275"/>
                      <a:pt x="3980" y="3019"/>
                    </a:cubicBezTo>
                    <a:cubicBezTo>
                      <a:pt x="4029" y="2832"/>
                      <a:pt x="4078" y="2655"/>
                      <a:pt x="4128" y="2468"/>
                    </a:cubicBezTo>
                    <a:cubicBezTo>
                      <a:pt x="4216" y="2162"/>
                      <a:pt x="4206" y="1857"/>
                      <a:pt x="4088" y="1561"/>
                    </a:cubicBezTo>
                    <a:cubicBezTo>
                      <a:pt x="4029" y="1394"/>
                      <a:pt x="3950" y="1227"/>
                      <a:pt x="3852" y="1079"/>
                    </a:cubicBezTo>
                    <a:cubicBezTo>
                      <a:pt x="3812" y="1010"/>
                      <a:pt x="3773" y="941"/>
                      <a:pt x="3734" y="872"/>
                    </a:cubicBezTo>
                    <a:cubicBezTo>
                      <a:pt x="3694" y="783"/>
                      <a:pt x="3655" y="685"/>
                      <a:pt x="3635" y="586"/>
                    </a:cubicBezTo>
                    <a:cubicBezTo>
                      <a:pt x="3635" y="547"/>
                      <a:pt x="3625" y="498"/>
                      <a:pt x="3615" y="468"/>
                    </a:cubicBezTo>
                    <a:cubicBezTo>
                      <a:pt x="3596" y="429"/>
                      <a:pt x="3576" y="399"/>
                      <a:pt x="3556" y="369"/>
                    </a:cubicBezTo>
                    <a:cubicBezTo>
                      <a:pt x="3544" y="357"/>
                      <a:pt x="3528" y="352"/>
                      <a:pt x="3511" y="352"/>
                    </a:cubicBezTo>
                    <a:cubicBezTo>
                      <a:pt x="3487" y="352"/>
                      <a:pt x="3461" y="362"/>
                      <a:pt x="3438" y="379"/>
                    </a:cubicBezTo>
                    <a:cubicBezTo>
                      <a:pt x="3408" y="399"/>
                      <a:pt x="3408" y="438"/>
                      <a:pt x="3418" y="478"/>
                    </a:cubicBezTo>
                    <a:cubicBezTo>
                      <a:pt x="3438" y="507"/>
                      <a:pt x="3448" y="547"/>
                      <a:pt x="3458" y="576"/>
                    </a:cubicBezTo>
                    <a:cubicBezTo>
                      <a:pt x="3477" y="714"/>
                      <a:pt x="3517" y="842"/>
                      <a:pt x="3586" y="970"/>
                    </a:cubicBezTo>
                    <a:cubicBezTo>
                      <a:pt x="3635" y="1049"/>
                      <a:pt x="3674" y="1118"/>
                      <a:pt x="3724" y="1197"/>
                    </a:cubicBezTo>
                    <a:cubicBezTo>
                      <a:pt x="3822" y="1355"/>
                      <a:pt x="3891" y="1522"/>
                      <a:pt x="3950" y="1699"/>
                    </a:cubicBezTo>
                    <a:cubicBezTo>
                      <a:pt x="3990" y="1808"/>
                      <a:pt x="4009" y="1926"/>
                      <a:pt x="4009" y="2034"/>
                    </a:cubicBezTo>
                    <a:cubicBezTo>
                      <a:pt x="4019" y="2202"/>
                      <a:pt x="3990" y="2349"/>
                      <a:pt x="3940" y="2497"/>
                    </a:cubicBezTo>
                    <a:cubicBezTo>
                      <a:pt x="3881" y="2714"/>
                      <a:pt x="3822" y="2921"/>
                      <a:pt x="3773" y="3128"/>
                    </a:cubicBezTo>
                    <a:cubicBezTo>
                      <a:pt x="3694" y="3394"/>
                      <a:pt x="3655" y="3669"/>
                      <a:pt x="3625" y="3945"/>
                    </a:cubicBezTo>
                    <a:cubicBezTo>
                      <a:pt x="3586" y="4201"/>
                      <a:pt x="3507" y="4428"/>
                      <a:pt x="3340" y="4625"/>
                    </a:cubicBezTo>
                    <a:cubicBezTo>
                      <a:pt x="3261" y="4733"/>
                      <a:pt x="3192" y="4852"/>
                      <a:pt x="3123" y="4960"/>
                    </a:cubicBezTo>
                    <a:cubicBezTo>
                      <a:pt x="3044" y="5098"/>
                      <a:pt x="2945" y="5206"/>
                      <a:pt x="2827" y="5315"/>
                    </a:cubicBezTo>
                    <a:cubicBezTo>
                      <a:pt x="2719" y="5403"/>
                      <a:pt x="2620" y="5502"/>
                      <a:pt x="2512" y="5600"/>
                    </a:cubicBezTo>
                    <a:cubicBezTo>
                      <a:pt x="2226" y="5866"/>
                      <a:pt x="1921" y="6103"/>
                      <a:pt x="1586" y="6300"/>
                    </a:cubicBezTo>
                    <a:cubicBezTo>
                      <a:pt x="1389" y="6418"/>
                      <a:pt x="1182" y="6536"/>
                      <a:pt x="985" y="6644"/>
                    </a:cubicBezTo>
                    <a:cubicBezTo>
                      <a:pt x="897" y="6694"/>
                      <a:pt x="808" y="6743"/>
                      <a:pt x="709" y="6782"/>
                    </a:cubicBezTo>
                    <a:cubicBezTo>
                      <a:pt x="591" y="6822"/>
                      <a:pt x="473" y="6851"/>
                      <a:pt x="345" y="6851"/>
                    </a:cubicBezTo>
                    <a:cubicBezTo>
                      <a:pt x="305" y="6851"/>
                      <a:pt x="266" y="6851"/>
                      <a:pt x="227" y="6802"/>
                    </a:cubicBezTo>
                    <a:cubicBezTo>
                      <a:pt x="276" y="6723"/>
                      <a:pt x="335" y="6674"/>
                      <a:pt x="394" y="6615"/>
                    </a:cubicBezTo>
                    <a:cubicBezTo>
                      <a:pt x="512" y="6506"/>
                      <a:pt x="660" y="6418"/>
                      <a:pt x="798" y="6329"/>
                    </a:cubicBezTo>
                    <a:cubicBezTo>
                      <a:pt x="936" y="6250"/>
                      <a:pt x="1074" y="6172"/>
                      <a:pt x="1202" y="6083"/>
                    </a:cubicBezTo>
                    <a:cubicBezTo>
                      <a:pt x="1360" y="5984"/>
                      <a:pt x="1497" y="5856"/>
                      <a:pt x="1606" y="5709"/>
                    </a:cubicBezTo>
                    <a:cubicBezTo>
                      <a:pt x="1813" y="5443"/>
                      <a:pt x="1970" y="5137"/>
                      <a:pt x="2069" y="4812"/>
                    </a:cubicBezTo>
                    <a:cubicBezTo>
                      <a:pt x="2108" y="4655"/>
                      <a:pt x="2108" y="4664"/>
                      <a:pt x="2276" y="4655"/>
                    </a:cubicBezTo>
                    <a:cubicBezTo>
                      <a:pt x="2414" y="4655"/>
                      <a:pt x="2561" y="4645"/>
                      <a:pt x="2699" y="4635"/>
                    </a:cubicBezTo>
                    <a:cubicBezTo>
                      <a:pt x="2827" y="4625"/>
                      <a:pt x="2926" y="4576"/>
                      <a:pt x="3005" y="4487"/>
                    </a:cubicBezTo>
                    <a:cubicBezTo>
                      <a:pt x="3044" y="4448"/>
                      <a:pt x="3074" y="4408"/>
                      <a:pt x="3103" y="4369"/>
                    </a:cubicBezTo>
                    <a:cubicBezTo>
                      <a:pt x="3211" y="4201"/>
                      <a:pt x="3320" y="4034"/>
                      <a:pt x="3418" y="3857"/>
                    </a:cubicBezTo>
                    <a:cubicBezTo>
                      <a:pt x="3487" y="3738"/>
                      <a:pt x="3537" y="3610"/>
                      <a:pt x="3566" y="3472"/>
                    </a:cubicBezTo>
                    <a:cubicBezTo>
                      <a:pt x="3615" y="3295"/>
                      <a:pt x="3665" y="3108"/>
                      <a:pt x="3694" y="2921"/>
                    </a:cubicBezTo>
                    <a:cubicBezTo>
                      <a:pt x="3734" y="2724"/>
                      <a:pt x="3743" y="2517"/>
                      <a:pt x="3724" y="2320"/>
                    </a:cubicBezTo>
                    <a:cubicBezTo>
                      <a:pt x="3665" y="1877"/>
                      <a:pt x="3546" y="1443"/>
                      <a:pt x="3359" y="1039"/>
                    </a:cubicBezTo>
                    <a:cubicBezTo>
                      <a:pt x="3320" y="951"/>
                      <a:pt x="3280" y="852"/>
                      <a:pt x="3241" y="764"/>
                    </a:cubicBezTo>
                    <a:cubicBezTo>
                      <a:pt x="3172" y="557"/>
                      <a:pt x="3182" y="360"/>
                      <a:pt x="3271" y="172"/>
                    </a:cubicBezTo>
                    <a:cubicBezTo>
                      <a:pt x="3280" y="143"/>
                      <a:pt x="3300" y="123"/>
                      <a:pt x="3310" y="94"/>
                    </a:cubicBezTo>
                    <a:cubicBezTo>
                      <a:pt x="3320" y="64"/>
                      <a:pt x="3310" y="35"/>
                      <a:pt x="3290" y="15"/>
                    </a:cubicBezTo>
                    <a:cubicBezTo>
                      <a:pt x="3280" y="5"/>
                      <a:pt x="3263" y="0"/>
                      <a:pt x="32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0"/>
              <p:cNvSpPr/>
              <p:nvPr/>
            </p:nvSpPr>
            <p:spPr>
              <a:xfrm>
                <a:off x="6271193" y="706738"/>
                <a:ext cx="91191" cy="76727"/>
              </a:xfrm>
              <a:custGeom>
                <a:avLst/>
                <a:gdLst/>
                <a:ahLst/>
                <a:cxnLst/>
                <a:rect l="l" t="t" r="r" b="b"/>
                <a:pathLst>
                  <a:path w="2690" h="2263" extrusionOk="0">
                    <a:moveTo>
                      <a:pt x="2623" y="1"/>
                    </a:moveTo>
                    <a:cubicBezTo>
                      <a:pt x="2619" y="1"/>
                      <a:pt x="2615" y="1"/>
                      <a:pt x="2611" y="3"/>
                    </a:cubicBezTo>
                    <a:cubicBezTo>
                      <a:pt x="2581" y="12"/>
                      <a:pt x="2542" y="32"/>
                      <a:pt x="2512" y="52"/>
                    </a:cubicBezTo>
                    <a:cubicBezTo>
                      <a:pt x="2434" y="101"/>
                      <a:pt x="2365" y="180"/>
                      <a:pt x="2296" y="259"/>
                    </a:cubicBezTo>
                    <a:cubicBezTo>
                      <a:pt x="2246" y="328"/>
                      <a:pt x="2187" y="406"/>
                      <a:pt x="2118" y="465"/>
                    </a:cubicBezTo>
                    <a:cubicBezTo>
                      <a:pt x="1911" y="663"/>
                      <a:pt x="1675" y="830"/>
                      <a:pt x="1429" y="968"/>
                    </a:cubicBezTo>
                    <a:cubicBezTo>
                      <a:pt x="1163" y="1106"/>
                      <a:pt x="926" y="1273"/>
                      <a:pt x="710" y="1490"/>
                    </a:cubicBezTo>
                    <a:cubicBezTo>
                      <a:pt x="493" y="1697"/>
                      <a:pt x="266" y="1914"/>
                      <a:pt x="40" y="2130"/>
                    </a:cubicBezTo>
                    <a:cubicBezTo>
                      <a:pt x="40" y="2130"/>
                      <a:pt x="30" y="2140"/>
                      <a:pt x="30" y="2150"/>
                    </a:cubicBezTo>
                    <a:cubicBezTo>
                      <a:pt x="0" y="2170"/>
                      <a:pt x="0" y="2209"/>
                      <a:pt x="20" y="2239"/>
                    </a:cubicBezTo>
                    <a:cubicBezTo>
                      <a:pt x="35" y="2253"/>
                      <a:pt x="60" y="2262"/>
                      <a:pt x="83" y="2262"/>
                    </a:cubicBezTo>
                    <a:cubicBezTo>
                      <a:pt x="92" y="2262"/>
                      <a:pt x="101" y="2261"/>
                      <a:pt x="109" y="2258"/>
                    </a:cubicBezTo>
                    <a:cubicBezTo>
                      <a:pt x="138" y="2239"/>
                      <a:pt x="168" y="2219"/>
                      <a:pt x="197" y="2189"/>
                    </a:cubicBezTo>
                    <a:cubicBezTo>
                      <a:pt x="286" y="2111"/>
                      <a:pt x="375" y="2022"/>
                      <a:pt x="473" y="1933"/>
                    </a:cubicBezTo>
                    <a:cubicBezTo>
                      <a:pt x="621" y="1785"/>
                      <a:pt x="769" y="1648"/>
                      <a:pt x="917" y="1500"/>
                    </a:cubicBezTo>
                    <a:cubicBezTo>
                      <a:pt x="1064" y="1362"/>
                      <a:pt x="1222" y="1254"/>
                      <a:pt x="1399" y="1165"/>
                    </a:cubicBezTo>
                    <a:cubicBezTo>
                      <a:pt x="1596" y="1057"/>
                      <a:pt x="1783" y="938"/>
                      <a:pt x="1961" y="810"/>
                    </a:cubicBezTo>
                    <a:cubicBezTo>
                      <a:pt x="2148" y="672"/>
                      <a:pt x="2315" y="525"/>
                      <a:pt x="2443" y="337"/>
                    </a:cubicBezTo>
                    <a:cubicBezTo>
                      <a:pt x="2483" y="268"/>
                      <a:pt x="2552" y="219"/>
                      <a:pt x="2611" y="170"/>
                    </a:cubicBezTo>
                    <a:cubicBezTo>
                      <a:pt x="2631" y="150"/>
                      <a:pt x="2650" y="140"/>
                      <a:pt x="2670" y="121"/>
                    </a:cubicBezTo>
                    <a:cubicBezTo>
                      <a:pt x="2680" y="101"/>
                      <a:pt x="2690" y="81"/>
                      <a:pt x="2690" y="81"/>
                    </a:cubicBezTo>
                    <a:cubicBezTo>
                      <a:pt x="2690" y="37"/>
                      <a:pt x="2658" y="1"/>
                      <a:pt x="26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0"/>
              <p:cNvSpPr/>
              <p:nvPr/>
            </p:nvSpPr>
            <p:spPr>
              <a:xfrm>
                <a:off x="6288551" y="650900"/>
                <a:ext cx="16747" cy="44585"/>
              </a:xfrm>
              <a:custGeom>
                <a:avLst/>
                <a:gdLst/>
                <a:ahLst/>
                <a:cxnLst/>
                <a:rect l="l" t="t" r="r" b="b"/>
                <a:pathLst>
                  <a:path w="494" h="1315" extrusionOk="0">
                    <a:moveTo>
                      <a:pt x="422" y="1"/>
                    </a:moveTo>
                    <a:cubicBezTo>
                      <a:pt x="400" y="1"/>
                      <a:pt x="380" y="12"/>
                      <a:pt x="365" y="34"/>
                    </a:cubicBezTo>
                    <a:cubicBezTo>
                      <a:pt x="355" y="54"/>
                      <a:pt x="345" y="93"/>
                      <a:pt x="336" y="123"/>
                    </a:cubicBezTo>
                    <a:cubicBezTo>
                      <a:pt x="227" y="467"/>
                      <a:pt x="129" y="812"/>
                      <a:pt x="30" y="1167"/>
                    </a:cubicBezTo>
                    <a:cubicBezTo>
                      <a:pt x="20" y="1187"/>
                      <a:pt x="10" y="1216"/>
                      <a:pt x="10" y="1246"/>
                    </a:cubicBezTo>
                    <a:cubicBezTo>
                      <a:pt x="1" y="1275"/>
                      <a:pt x="20" y="1295"/>
                      <a:pt x="50" y="1305"/>
                    </a:cubicBezTo>
                    <a:cubicBezTo>
                      <a:pt x="60" y="1312"/>
                      <a:pt x="71" y="1315"/>
                      <a:pt x="81" y="1315"/>
                    </a:cubicBezTo>
                    <a:cubicBezTo>
                      <a:pt x="99" y="1315"/>
                      <a:pt x="116" y="1304"/>
                      <a:pt x="129" y="1285"/>
                    </a:cubicBezTo>
                    <a:cubicBezTo>
                      <a:pt x="139" y="1265"/>
                      <a:pt x="158" y="1246"/>
                      <a:pt x="158" y="1216"/>
                    </a:cubicBezTo>
                    <a:cubicBezTo>
                      <a:pt x="267" y="852"/>
                      <a:pt x="375" y="487"/>
                      <a:pt x="483" y="113"/>
                    </a:cubicBezTo>
                    <a:cubicBezTo>
                      <a:pt x="483" y="103"/>
                      <a:pt x="483" y="83"/>
                      <a:pt x="493" y="54"/>
                    </a:cubicBezTo>
                    <a:cubicBezTo>
                      <a:pt x="473" y="44"/>
                      <a:pt x="464" y="14"/>
                      <a:pt x="444" y="4"/>
                    </a:cubicBezTo>
                    <a:cubicBezTo>
                      <a:pt x="437" y="2"/>
                      <a:pt x="429" y="1"/>
                      <a:pt x="4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0"/>
              <p:cNvSpPr/>
              <p:nvPr/>
            </p:nvSpPr>
            <p:spPr>
              <a:xfrm>
                <a:off x="6263836" y="695381"/>
                <a:ext cx="9051" cy="25497"/>
              </a:xfrm>
              <a:custGeom>
                <a:avLst/>
                <a:gdLst/>
                <a:ahLst/>
                <a:cxnLst/>
                <a:rect l="l" t="t" r="r" b="b"/>
                <a:pathLst>
                  <a:path w="267" h="752" extrusionOk="0">
                    <a:moveTo>
                      <a:pt x="202" y="0"/>
                    </a:moveTo>
                    <a:cubicBezTo>
                      <a:pt x="178" y="0"/>
                      <a:pt x="157" y="18"/>
                      <a:pt x="148" y="42"/>
                    </a:cubicBezTo>
                    <a:cubicBezTo>
                      <a:pt x="139" y="52"/>
                      <a:pt x="129" y="72"/>
                      <a:pt x="129" y="91"/>
                    </a:cubicBezTo>
                    <a:cubicBezTo>
                      <a:pt x="89" y="259"/>
                      <a:pt x="50" y="436"/>
                      <a:pt x="11" y="603"/>
                    </a:cubicBezTo>
                    <a:cubicBezTo>
                      <a:pt x="11" y="623"/>
                      <a:pt x="1" y="643"/>
                      <a:pt x="1" y="672"/>
                    </a:cubicBezTo>
                    <a:cubicBezTo>
                      <a:pt x="1" y="712"/>
                      <a:pt x="20" y="741"/>
                      <a:pt x="50" y="751"/>
                    </a:cubicBezTo>
                    <a:cubicBezTo>
                      <a:pt x="79" y="751"/>
                      <a:pt x="119" y="732"/>
                      <a:pt x="129" y="692"/>
                    </a:cubicBezTo>
                    <a:cubicBezTo>
                      <a:pt x="139" y="672"/>
                      <a:pt x="148" y="653"/>
                      <a:pt x="148" y="633"/>
                    </a:cubicBezTo>
                    <a:cubicBezTo>
                      <a:pt x="188" y="485"/>
                      <a:pt x="217" y="347"/>
                      <a:pt x="257" y="200"/>
                    </a:cubicBezTo>
                    <a:cubicBezTo>
                      <a:pt x="257" y="160"/>
                      <a:pt x="267" y="131"/>
                      <a:pt x="267" y="91"/>
                    </a:cubicBezTo>
                    <a:cubicBezTo>
                      <a:pt x="267" y="81"/>
                      <a:pt x="267" y="72"/>
                      <a:pt x="267" y="62"/>
                    </a:cubicBezTo>
                    <a:cubicBezTo>
                      <a:pt x="267" y="32"/>
                      <a:pt x="247" y="12"/>
                      <a:pt x="217" y="3"/>
                    </a:cubicBezTo>
                    <a:cubicBezTo>
                      <a:pt x="212" y="1"/>
                      <a:pt x="207" y="0"/>
                      <a:pt x="2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0"/>
              <p:cNvSpPr/>
              <p:nvPr/>
            </p:nvSpPr>
            <p:spPr>
              <a:xfrm>
                <a:off x="6086492" y="1412930"/>
                <a:ext cx="118921" cy="25632"/>
              </a:xfrm>
              <a:custGeom>
                <a:avLst/>
                <a:gdLst/>
                <a:ahLst/>
                <a:cxnLst/>
                <a:rect l="l" t="t" r="r" b="b"/>
                <a:pathLst>
                  <a:path w="3508" h="756" extrusionOk="0">
                    <a:moveTo>
                      <a:pt x="3405" y="1"/>
                    </a:moveTo>
                    <a:cubicBezTo>
                      <a:pt x="3393" y="1"/>
                      <a:pt x="3381" y="3"/>
                      <a:pt x="3370" y="7"/>
                    </a:cubicBezTo>
                    <a:cubicBezTo>
                      <a:pt x="3350" y="17"/>
                      <a:pt x="3331" y="36"/>
                      <a:pt x="3311" y="46"/>
                    </a:cubicBezTo>
                    <a:cubicBezTo>
                      <a:pt x="3271" y="76"/>
                      <a:pt x="3242" y="105"/>
                      <a:pt x="3202" y="135"/>
                    </a:cubicBezTo>
                    <a:cubicBezTo>
                      <a:pt x="3074" y="263"/>
                      <a:pt x="2927" y="332"/>
                      <a:pt x="2759" y="391"/>
                    </a:cubicBezTo>
                    <a:cubicBezTo>
                      <a:pt x="2454" y="480"/>
                      <a:pt x="2129" y="539"/>
                      <a:pt x="1813" y="558"/>
                    </a:cubicBezTo>
                    <a:cubicBezTo>
                      <a:pt x="1459" y="578"/>
                      <a:pt x="1104" y="588"/>
                      <a:pt x="740" y="608"/>
                    </a:cubicBezTo>
                    <a:cubicBezTo>
                      <a:pt x="641" y="608"/>
                      <a:pt x="543" y="613"/>
                      <a:pt x="444" y="613"/>
                    </a:cubicBezTo>
                    <a:cubicBezTo>
                      <a:pt x="346" y="613"/>
                      <a:pt x="247" y="608"/>
                      <a:pt x="149" y="588"/>
                    </a:cubicBezTo>
                    <a:cubicBezTo>
                      <a:pt x="133" y="588"/>
                      <a:pt x="116" y="586"/>
                      <a:pt x="99" y="586"/>
                    </a:cubicBezTo>
                    <a:cubicBezTo>
                      <a:pt x="73" y="586"/>
                      <a:pt x="48" y="590"/>
                      <a:pt x="31" y="608"/>
                    </a:cubicBezTo>
                    <a:cubicBezTo>
                      <a:pt x="21" y="627"/>
                      <a:pt x="1" y="647"/>
                      <a:pt x="1" y="667"/>
                    </a:cubicBezTo>
                    <a:cubicBezTo>
                      <a:pt x="11" y="686"/>
                      <a:pt x="31" y="706"/>
                      <a:pt x="40" y="716"/>
                    </a:cubicBezTo>
                    <a:cubicBezTo>
                      <a:pt x="60" y="726"/>
                      <a:pt x="80" y="726"/>
                      <a:pt x="99" y="726"/>
                    </a:cubicBezTo>
                    <a:cubicBezTo>
                      <a:pt x="218" y="736"/>
                      <a:pt x="346" y="755"/>
                      <a:pt x="474" y="755"/>
                    </a:cubicBezTo>
                    <a:lnTo>
                      <a:pt x="1124" y="755"/>
                    </a:lnTo>
                    <a:cubicBezTo>
                      <a:pt x="1410" y="746"/>
                      <a:pt x="1695" y="736"/>
                      <a:pt x="1981" y="716"/>
                    </a:cubicBezTo>
                    <a:cubicBezTo>
                      <a:pt x="2276" y="696"/>
                      <a:pt x="2572" y="637"/>
                      <a:pt x="2858" y="558"/>
                    </a:cubicBezTo>
                    <a:cubicBezTo>
                      <a:pt x="3094" y="489"/>
                      <a:pt x="3281" y="361"/>
                      <a:pt x="3439" y="194"/>
                    </a:cubicBezTo>
                    <a:cubicBezTo>
                      <a:pt x="3459" y="174"/>
                      <a:pt x="3468" y="155"/>
                      <a:pt x="3488" y="135"/>
                    </a:cubicBezTo>
                    <a:cubicBezTo>
                      <a:pt x="3508" y="105"/>
                      <a:pt x="3498" y="56"/>
                      <a:pt x="3468" y="26"/>
                    </a:cubicBezTo>
                    <a:cubicBezTo>
                      <a:pt x="3450" y="8"/>
                      <a:pt x="3427" y="1"/>
                      <a:pt x="34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0"/>
              <p:cNvSpPr/>
              <p:nvPr/>
            </p:nvSpPr>
            <p:spPr>
              <a:xfrm>
                <a:off x="6016721" y="1389334"/>
                <a:ext cx="66139" cy="47230"/>
              </a:xfrm>
              <a:custGeom>
                <a:avLst/>
                <a:gdLst/>
                <a:ahLst/>
                <a:cxnLst/>
                <a:rect l="l" t="t" r="r" b="b"/>
                <a:pathLst>
                  <a:path w="1951" h="1393" extrusionOk="0">
                    <a:moveTo>
                      <a:pt x="89" y="1"/>
                    </a:moveTo>
                    <a:cubicBezTo>
                      <a:pt x="83" y="1"/>
                      <a:pt x="76" y="2"/>
                      <a:pt x="69" y="3"/>
                    </a:cubicBezTo>
                    <a:cubicBezTo>
                      <a:pt x="40" y="3"/>
                      <a:pt x="20" y="23"/>
                      <a:pt x="20" y="53"/>
                    </a:cubicBezTo>
                    <a:cubicBezTo>
                      <a:pt x="10" y="112"/>
                      <a:pt x="0" y="171"/>
                      <a:pt x="0" y="220"/>
                    </a:cubicBezTo>
                    <a:cubicBezTo>
                      <a:pt x="0" y="525"/>
                      <a:pt x="109" y="772"/>
                      <a:pt x="365" y="939"/>
                    </a:cubicBezTo>
                    <a:cubicBezTo>
                      <a:pt x="443" y="988"/>
                      <a:pt x="522" y="1018"/>
                      <a:pt x="601" y="1057"/>
                    </a:cubicBezTo>
                    <a:cubicBezTo>
                      <a:pt x="739" y="1116"/>
                      <a:pt x="877" y="1176"/>
                      <a:pt x="1015" y="1245"/>
                    </a:cubicBezTo>
                    <a:cubicBezTo>
                      <a:pt x="1113" y="1284"/>
                      <a:pt x="1202" y="1313"/>
                      <a:pt x="1310" y="1333"/>
                    </a:cubicBezTo>
                    <a:cubicBezTo>
                      <a:pt x="1409" y="1353"/>
                      <a:pt x="1517" y="1373"/>
                      <a:pt x="1626" y="1382"/>
                    </a:cubicBezTo>
                    <a:cubicBezTo>
                      <a:pt x="1704" y="1392"/>
                      <a:pt x="1783" y="1392"/>
                      <a:pt x="1872" y="1392"/>
                    </a:cubicBezTo>
                    <a:cubicBezTo>
                      <a:pt x="1921" y="1392"/>
                      <a:pt x="1951" y="1363"/>
                      <a:pt x="1951" y="1313"/>
                    </a:cubicBezTo>
                    <a:cubicBezTo>
                      <a:pt x="1951" y="1274"/>
                      <a:pt x="1921" y="1245"/>
                      <a:pt x="1882" y="1225"/>
                    </a:cubicBezTo>
                    <a:lnTo>
                      <a:pt x="1823" y="1225"/>
                    </a:lnTo>
                    <a:cubicBezTo>
                      <a:pt x="1675" y="1205"/>
                      <a:pt x="1527" y="1185"/>
                      <a:pt x="1389" y="1166"/>
                    </a:cubicBezTo>
                    <a:cubicBezTo>
                      <a:pt x="1271" y="1156"/>
                      <a:pt x="1172" y="1126"/>
                      <a:pt x="1064" y="1077"/>
                    </a:cubicBezTo>
                    <a:cubicBezTo>
                      <a:pt x="936" y="1028"/>
                      <a:pt x="808" y="979"/>
                      <a:pt x="690" y="919"/>
                    </a:cubicBezTo>
                    <a:cubicBezTo>
                      <a:pt x="601" y="880"/>
                      <a:pt x="512" y="841"/>
                      <a:pt x="434" y="801"/>
                    </a:cubicBezTo>
                    <a:cubicBezTo>
                      <a:pt x="306" y="722"/>
                      <a:pt x="227" y="604"/>
                      <a:pt x="177" y="466"/>
                    </a:cubicBezTo>
                    <a:cubicBezTo>
                      <a:pt x="148" y="378"/>
                      <a:pt x="138" y="289"/>
                      <a:pt x="148" y="191"/>
                    </a:cubicBezTo>
                    <a:cubicBezTo>
                      <a:pt x="148" y="151"/>
                      <a:pt x="148" y="102"/>
                      <a:pt x="148" y="53"/>
                    </a:cubicBezTo>
                    <a:cubicBezTo>
                      <a:pt x="148" y="20"/>
                      <a:pt x="121" y="1"/>
                      <a:pt x="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0"/>
              <p:cNvSpPr/>
              <p:nvPr/>
            </p:nvSpPr>
            <p:spPr>
              <a:xfrm>
                <a:off x="6211423" y="1383028"/>
                <a:ext cx="13390" cy="25327"/>
              </a:xfrm>
              <a:custGeom>
                <a:avLst/>
                <a:gdLst/>
                <a:ahLst/>
                <a:cxnLst/>
                <a:rect l="l" t="t" r="r" b="b"/>
                <a:pathLst>
                  <a:path w="395" h="747" extrusionOk="0">
                    <a:moveTo>
                      <a:pt x="303" y="1"/>
                    </a:moveTo>
                    <a:cubicBezTo>
                      <a:pt x="270" y="1"/>
                      <a:pt x="245" y="37"/>
                      <a:pt x="237" y="81"/>
                    </a:cubicBezTo>
                    <a:cubicBezTo>
                      <a:pt x="237" y="120"/>
                      <a:pt x="237" y="150"/>
                      <a:pt x="237" y="189"/>
                    </a:cubicBezTo>
                    <a:cubicBezTo>
                      <a:pt x="237" y="268"/>
                      <a:pt x="217" y="347"/>
                      <a:pt x="177" y="416"/>
                    </a:cubicBezTo>
                    <a:cubicBezTo>
                      <a:pt x="138" y="475"/>
                      <a:pt x="108" y="524"/>
                      <a:pt x="69" y="574"/>
                    </a:cubicBezTo>
                    <a:cubicBezTo>
                      <a:pt x="59" y="603"/>
                      <a:pt x="40" y="623"/>
                      <a:pt x="20" y="642"/>
                    </a:cubicBezTo>
                    <a:cubicBezTo>
                      <a:pt x="10" y="672"/>
                      <a:pt x="0" y="702"/>
                      <a:pt x="20" y="721"/>
                    </a:cubicBezTo>
                    <a:cubicBezTo>
                      <a:pt x="32" y="740"/>
                      <a:pt x="53" y="747"/>
                      <a:pt x="74" y="747"/>
                    </a:cubicBezTo>
                    <a:cubicBezTo>
                      <a:pt x="86" y="747"/>
                      <a:pt x="98" y="745"/>
                      <a:pt x="108" y="741"/>
                    </a:cubicBezTo>
                    <a:cubicBezTo>
                      <a:pt x="128" y="731"/>
                      <a:pt x="148" y="721"/>
                      <a:pt x="158" y="711"/>
                    </a:cubicBezTo>
                    <a:cubicBezTo>
                      <a:pt x="286" y="564"/>
                      <a:pt x="394" y="406"/>
                      <a:pt x="394" y="189"/>
                    </a:cubicBezTo>
                    <a:cubicBezTo>
                      <a:pt x="394" y="160"/>
                      <a:pt x="394" y="111"/>
                      <a:pt x="384" y="71"/>
                    </a:cubicBezTo>
                    <a:cubicBezTo>
                      <a:pt x="374" y="32"/>
                      <a:pt x="345" y="2"/>
                      <a:pt x="315" y="2"/>
                    </a:cubicBezTo>
                    <a:cubicBezTo>
                      <a:pt x="311" y="1"/>
                      <a:pt x="307" y="1"/>
                      <a:pt x="3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0"/>
              <p:cNvSpPr/>
              <p:nvPr/>
            </p:nvSpPr>
            <p:spPr>
              <a:xfrm>
                <a:off x="6141957" y="759321"/>
                <a:ext cx="54443" cy="39432"/>
              </a:xfrm>
              <a:custGeom>
                <a:avLst/>
                <a:gdLst/>
                <a:ahLst/>
                <a:cxnLst/>
                <a:rect l="l" t="t" r="r" b="b"/>
                <a:pathLst>
                  <a:path w="1606" h="1163" extrusionOk="0">
                    <a:moveTo>
                      <a:pt x="729" y="0"/>
                    </a:moveTo>
                    <a:cubicBezTo>
                      <a:pt x="657" y="0"/>
                      <a:pt x="587" y="18"/>
                      <a:pt x="522" y="47"/>
                    </a:cubicBezTo>
                    <a:cubicBezTo>
                      <a:pt x="453" y="77"/>
                      <a:pt x="424" y="136"/>
                      <a:pt x="414" y="195"/>
                    </a:cubicBezTo>
                    <a:cubicBezTo>
                      <a:pt x="394" y="205"/>
                      <a:pt x="394" y="205"/>
                      <a:pt x="384" y="215"/>
                    </a:cubicBezTo>
                    <a:cubicBezTo>
                      <a:pt x="256" y="284"/>
                      <a:pt x="237" y="343"/>
                      <a:pt x="266" y="471"/>
                    </a:cubicBezTo>
                    <a:cubicBezTo>
                      <a:pt x="286" y="530"/>
                      <a:pt x="306" y="589"/>
                      <a:pt x="325" y="638"/>
                    </a:cubicBezTo>
                    <a:cubicBezTo>
                      <a:pt x="345" y="707"/>
                      <a:pt x="365" y="766"/>
                      <a:pt x="384" y="826"/>
                    </a:cubicBezTo>
                    <a:cubicBezTo>
                      <a:pt x="404" y="924"/>
                      <a:pt x="375" y="973"/>
                      <a:pt x="286" y="993"/>
                    </a:cubicBezTo>
                    <a:cubicBezTo>
                      <a:pt x="237" y="1003"/>
                      <a:pt x="197" y="1013"/>
                      <a:pt x="148" y="1013"/>
                    </a:cubicBezTo>
                    <a:cubicBezTo>
                      <a:pt x="133" y="1018"/>
                      <a:pt x="118" y="1018"/>
                      <a:pt x="105" y="1018"/>
                    </a:cubicBezTo>
                    <a:cubicBezTo>
                      <a:pt x="91" y="1018"/>
                      <a:pt x="79" y="1018"/>
                      <a:pt x="69" y="1023"/>
                    </a:cubicBezTo>
                    <a:cubicBezTo>
                      <a:pt x="30" y="1023"/>
                      <a:pt x="10" y="1052"/>
                      <a:pt x="0" y="1082"/>
                    </a:cubicBezTo>
                    <a:cubicBezTo>
                      <a:pt x="0" y="1121"/>
                      <a:pt x="30" y="1151"/>
                      <a:pt x="59" y="1151"/>
                    </a:cubicBezTo>
                    <a:cubicBezTo>
                      <a:pt x="103" y="1158"/>
                      <a:pt x="146" y="1162"/>
                      <a:pt x="189" y="1162"/>
                    </a:cubicBezTo>
                    <a:cubicBezTo>
                      <a:pt x="264" y="1162"/>
                      <a:pt x="339" y="1149"/>
                      <a:pt x="414" y="1111"/>
                    </a:cubicBezTo>
                    <a:cubicBezTo>
                      <a:pt x="512" y="1052"/>
                      <a:pt x="552" y="963"/>
                      <a:pt x="542" y="855"/>
                    </a:cubicBezTo>
                    <a:cubicBezTo>
                      <a:pt x="542" y="796"/>
                      <a:pt x="522" y="747"/>
                      <a:pt x="512" y="688"/>
                    </a:cubicBezTo>
                    <a:cubicBezTo>
                      <a:pt x="493" y="629"/>
                      <a:pt x="463" y="560"/>
                      <a:pt x="443" y="500"/>
                    </a:cubicBezTo>
                    <a:cubicBezTo>
                      <a:pt x="434" y="461"/>
                      <a:pt x="424" y="422"/>
                      <a:pt x="424" y="392"/>
                    </a:cubicBezTo>
                    <a:cubicBezTo>
                      <a:pt x="512" y="363"/>
                      <a:pt x="581" y="323"/>
                      <a:pt x="601" y="225"/>
                    </a:cubicBezTo>
                    <a:cubicBezTo>
                      <a:pt x="601" y="215"/>
                      <a:pt x="621" y="205"/>
                      <a:pt x="631" y="195"/>
                    </a:cubicBezTo>
                    <a:cubicBezTo>
                      <a:pt x="658" y="183"/>
                      <a:pt x="689" y="177"/>
                      <a:pt x="722" y="177"/>
                    </a:cubicBezTo>
                    <a:cubicBezTo>
                      <a:pt x="797" y="177"/>
                      <a:pt x="878" y="206"/>
                      <a:pt x="926" y="254"/>
                    </a:cubicBezTo>
                    <a:cubicBezTo>
                      <a:pt x="975" y="303"/>
                      <a:pt x="995" y="372"/>
                      <a:pt x="1005" y="441"/>
                    </a:cubicBezTo>
                    <a:cubicBezTo>
                      <a:pt x="1025" y="560"/>
                      <a:pt x="1094" y="629"/>
                      <a:pt x="1212" y="668"/>
                    </a:cubicBezTo>
                    <a:cubicBezTo>
                      <a:pt x="1300" y="697"/>
                      <a:pt x="1399" y="717"/>
                      <a:pt x="1468" y="786"/>
                    </a:cubicBezTo>
                    <a:cubicBezTo>
                      <a:pt x="1468" y="796"/>
                      <a:pt x="1478" y="796"/>
                      <a:pt x="1488" y="806"/>
                    </a:cubicBezTo>
                    <a:cubicBezTo>
                      <a:pt x="1497" y="808"/>
                      <a:pt x="1507" y="810"/>
                      <a:pt x="1517" y="810"/>
                    </a:cubicBezTo>
                    <a:cubicBezTo>
                      <a:pt x="1546" y="810"/>
                      <a:pt x="1571" y="798"/>
                      <a:pt x="1586" y="776"/>
                    </a:cubicBezTo>
                    <a:cubicBezTo>
                      <a:pt x="1606" y="747"/>
                      <a:pt x="1606" y="717"/>
                      <a:pt x="1586" y="688"/>
                    </a:cubicBezTo>
                    <a:cubicBezTo>
                      <a:pt x="1547" y="619"/>
                      <a:pt x="1488" y="569"/>
                      <a:pt x="1409" y="540"/>
                    </a:cubicBezTo>
                    <a:cubicBezTo>
                      <a:pt x="1369" y="530"/>
                      <a:pt x="1340" y="520"/>
                      <a:pt x="1300" y="510"/>
                    </a:cubicBezTo>
                    <a:cubicBezTo>
                      <a:pt x="1232" y="491"/>
                      <a:pt x="1192" y="461"/>
                      <a:pt x="1172" y="382"/>
                    </a:cubicBezTo>
                    <a:cubicBezTo>
                      <a:pt x="1172" y="343"/>
                      <a:pt x="1153" y="303"/>
                      <a:pt x="1133" y="264"/>
                    </a:cubicBezTo>
                    <a:cubicBezTo>
                      <a:pt x="1074" y="126"/>
                      <a:pt x="966" y="28"/>
                      <a:pt x="808" y="8"/>
                    </a:cubicBezTo>
                    <a:cubicBezTo>
                      <a:pt x="782" y="3"/>
                      <a:pt x="755" y="0"/>
                      <a:pt x="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0"/>
              <p:cNvSpPr/>
              <p:nvPr/>
            </p:nvSpPr>
            <p:spPr>
              <a:xfrm>
                <a:off x="6107546" y="762779"/>
                <a:ext cx="40782" cy="25870"/>
              </a:xfrm>
              <a:custGeom>
                <a:avLst/>
                <a:gdLst/>
                <a:ahLst/>
                <a:cxnLst/>
                <a:rect l="l" t="t" r="r" b="b"/>
                <a:pathLst>
                  <a:path w="1203" h="763" extrusionOk="0">
                    <a:moveTo>
                      <a:pt x="1123" y="1"/>
                    </a:moveTo>
                    <a:cubicBezTo>
                      <a:pt x="1103" y="1"/>
                      <a:pt x="1081" y="8"/>
                      <a:pt x="1064" y="24"/>
                    </a:cubicBezTo>
                    <a:cubicBezTo>
                      <a:pt x="1035" y="44"/>
                      <a:pt x="1005" y="73"/>
                      <a:pt x="986" y="103"/>
                    </a:cubicBezTo>
                    <a:cubicBezTo>
                      <a:pt x="943" y="160"/>
                      <a:pt x="896" y="181"/>
                      <a:pt x="839" y="181"/>
                    </a:cubicBezTo>
                    <a:cubicBezTo>
                      <a:pt x="817" y="181"/>
                      <a:pt x="794" y="177"/>
                      <a:pt x="769" y="172"/>
                    </a:cubicBezTo>
                    <a:cubicBezTo>
                      <a:pt x="730" y="152"/>
                      <a:pt x="690" y="142"/>
                      <a:pt x="651" y="123"/>
                    </a:cubicBezTo>
                    <a:cubicBezTo>
                      <a:pt x="601" y="103"/>
                      <a:pt x="542" y="93"/>
                      <a:pt x="493" y="73"/>
                    </a:cubicBezTo>
                    <a:cubicBezTo>
                      <a:pt x="467" y="68"/>
                      <a:pt x="441" y="65"/>
                      <a:pt x="416" y="65"/>
                    </a:cubicBezTo>
                    <a:cubicBezTo>
                      <a:pt x="311" y="65"/>
                      <a:pt x="220" y="114"/>
                      <a:pt x="148" y="201"/>
                    </a:cubicBezTo>
                    <a:cubicBezTo>
                      <a:pt x="60" y="320"/>
                      <a:pt x="1" y="448"/>
                      <a:pt x="10" y="595"/>
                    </a:cubicBezTo>
                    <a:cubicBezTo>
                      <a:pt x="10" y="625"/>
                      <a:pt x="10" y="645"/>
                      <a:pt x="10" y="664"/>
                    </a:cubicBezTo>
                    <a:cubicBezTo>
                      <a:pt x="10" y="684"/>
                      <a:pt x="20" y="694"/>
                      <a:pt x="20" y="704"/>
                    </a:cubicBezTo>
                    <a:cubicBezTo>
                      <a:pt x="20" y="743"/>
                      <a:pt x="50" y="753"/>
                      <a:pt x="79" y="763"/>
                    </a:cubicBezTo>
                    <a:cubicBezTo>
                      <a:pt x="109" y="763"/>
                      <a:pt x="148" y="743"/>
                      <a:pt x="148" y="714"/>
                    </a:cubicBezTo>
                    <a:cubicBezTo>
                      <a:pt x="158" y="674"/>
                      <a:pt x="158" y="635"/>
                      <a:pt x="158" y="605"/>
                    </a:cubicBezTo>
                    <a:cubicBezTo>
                      <a:pt x="158" y="497"/>
                      <a:pt x="188" y="408"/>
                      <a:pt x="247" y="330"/>
                    </a:cubicBezTo>
                    <a:cubicBezTo>
                      <a:pt x="299" y="263"/>
                      <a:pt x="345" y="230"/>
                      <a:pt x="410" y="230"/>
                    </a:cubicBezTo>
                    <a:cubicBezTo>
                      <a:pt x="432" y="230"/>
                      <a:pt x="456" y="233"/>
                      <a:pt x="483" y="241"/>
                    </a:cubicBezTo>
                    <a:cubicBezTo>
                      <a:pt x="532" y="261"/>
                      <a:pt x="582" y="280"/>
                      <a:pt x="631" y="290"/>
                    </a:cubicBezTo>
                    <a:cubicBezTo>
                      <a:pt x="670" y="310"/>
                      <a:pt x="710" y="330"/>
                      <a:pt x="759" y="339"/>
                    </a:cubicBezTo>
                    <a:cubicBezTo>
                      <a:pt x="796" y="349"/>
                      <a:pt x="831" y="354"/>
                      <a:pt x="863" y="354"/>
                    </a:cubicBezTo>
                    <a:cubicBezTo>
                      <a:pt x="1018" y="354"/>
                      <a:pt x="1117" y="245"/>
                      <a:pt x="1183" y="123"/>
                    </a:cubicBezTo>
                    <a:cubicBezTo>
                      <a:pt x="1202" y="83"/>
                      <a:pt x="1192" y="44"/>
                      <a:pt x="1163" y="14"/>
                    </a:cubicBezTo>
                    <a:cubicBezTo>
                      <a:pt x="1154" y="5"/>
                      <a:pt x="1139" y="1"/>
                      <a:pt x="11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0"/>
              <p:cNvSpPr/>
              <p:nvPr/>
            </p:nvSpPr>
            <p:spPr>
              <a:xfrm>
                <a:off x="6069812" y="757795"/>
                <a:ext cx="22747" cy="15189"/>
              </a:xfrm>
              <a:custGeom>
                <a:avLst/>
                <a:gdLst/>
                <a:ahLst/>
                <a:cxnLst/>
                <a:rect l="l" t="t" r="r" b="b"/>
                <a:pathLst>
                  <a:path w="671" h="448" extrusionOk="0">
                    <a:moveTo>
                      <a:pt x="282" y="0"/>
                    </a:moveTo>
                    <a:cubicBezTo>
                      <a:pt x="246" y="0"/>
                      <a:pt x="208" y="8"/>
                      <a:pt x="168" y="23"/>
                    </a:cubicBezTo>
                    <a:cubicBezTo>
                      <a:pt x="99" y="53"/>
                      <a:pt x="40" y="92"/>
                      <a:pt x="10" y="171"/>
                    </a:cubicBezTo>
                    <a:cubicBezTo>
                      <a:pt x="0" y="201"/>
                      <a:pt x="10" y="240"/>
                      <a:pt x="30" y="260"/>
                    </a:cubicBezTo>
                    <a:cubicBezTo>
                      <a:pt x="41" y="267"/>
                      <a:pt x="54" y="271"/>
                      <a:pt x="66" y="271"/>
                    </a:cubicBezTo>
                    <a:cubicBezTo>
                      <a:pt x="87" y="271"/>
                      <a:pt x="106" y="262"/>
                      <a:pt x="119" y="250"/>
                    </a:cubicBezTo>
                    <a:cubicBezTo>
                      <a:pt x="148" y="230"/>
                      <a:pt x="158" y="201"/>
                      <a:pt x="188" y="181"/>
                    </a:cubicBezTo>
                    <a:cubicBezTo>
                      <a:pt x="216" y="160"/>
                      <a:pt x="245" y="150"/>
                      <a:pt x="272" y="150"/>
                    </a:cubicBezTo>
                    <a:cubicBezTo>
                      <a:pt x="311" y="150"/>
                      <a:pt x="346" y="170"/>
                      <a:pt x="375" y="211"/>
                    </a:cubicBezTo>
                    <a:cubicBezTo>
                      <a:pt x="394" y="230"/>
                      <a:pt x="404" y="250"/>
                      <a:pt x="414" y="270"/>
                    </a:cubicBezTo>
                    <a:cubicBezTo>
                      <a:pt x="463" y="319"/>
                      <a:pt x="503" y="378"/>
                      <a:pt x="552" y="427"/>
                    </a:cubicBezTo>
                    <a:cubicBezTo>
                      <a:pt x="564" y="439"/>
                      <a:pt x="580" y="448"/>
                      <a:pt x="598" y="448"/>
                    </a:cubicBezTo>
                    <a:cubicBezTo>
                      <a:pt x="608" y="448"/>
                      <a:pt x="620" y="445"/>
                      <a:pt x="631" y="437"/>
                    </a:cubicBezTo>
                    <a:cubicBezTo>
                      <a:pt x="641" y="427"/>
                      <a:pt x="651" y="408"/>
                      <a:pt x="670" y="388"/>
                    </a:cubicBezTo>
                    <a:cubicBezTo>
                      <a:pt x="660" y="348"/>
                      <a:pt x="651" y="319"/>
                      <a:pt x="631" y="289"/>
                    </a:cubicBezTo>
                    <a:cubicBezTo>
                      <a:pt x="582" y="230"/>
                      <a:pt x="542" y="171"/>
                      <a:pt x="493" y="112"/>
                    </a:cubicBezTo>
                    <a:cubicBezTo>
                      <a:pt x="432" y="38"/>
                      <a:pt x="362" y="0"/>
                      <a:pt x="2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0"/>
              <p:cNvSpPr/>
              <p:nvPr/>
            </p:nvSpPr>
            <p:spPr>
              <a:xfrm>
                <a:off x="6126904" y="1252469"/>
                <a:ext cx="18069" cy="96256"/>
              </a:xfrm>
              <a:custGeom>
                <a:avLst/>
                <a:gdLst/>
                <a:ahLst/>
                <a:cxnLst/>
                <a:rect l="l" t="t" r="r" b="b"/>
                <a:pathLst>
                  <a:path w="533" h="2839" extrusionOk="0">
                    <a:moveTo>
                      <a:pt x="460" y="1"/>
                    </a:moveTo>
                    <a:cubicBezTo>
                      <a:pt x="443" y="1"/>
                      <a:pt x="427" y="9"/>
                      <a:pt x="415" y="21"/>
                    </a:cubicBezTo>
                    <a:cubicBezTo>
                      <a:pt x="395" y="51"/>
                      <a:pt x="375" y="80"/>
                      <a:pt x="356" y="110"/>
                    </a:cubicBezTo>
                    <a:cubicBezTo>
                      <a:pt x="267" y="287"/>
                      <a:pt x="218" y="474"/>
                      <a:pt x="198" y="671"/>
                    </a:cubicBezTo>
                    <a:cubicBezTo>
                      <a:pt x="168" y="957"/>
                      <a:pt x="139" y="1243"/>
                      <a:pt x="99" y="1519"/>
                    </a:cubicBezTo>
                    <a:cubicBezTo>
                      <a:pt x="70" y="1676"/>
                      <a:pt x="70" y="1824"/>
                      <a:pt x="99" y="1972"/>
                    </a:cubicBezTo>
                    <a:cubicBezTo>
                      <a:pt x="139" y="2149"/>
                      <a:pt x="149" y="2316"/>
                      <a:pt x="159" y="2484"/>
                    </a:cubicBezTo>
                    <a:cubicBezTo>
                      <a:pt x="159" y="2563"/>
                      <a:pt x="149" y="2642"/>
                      <a:pt x="60" y="2681"/>
                    </a:cubicBezTo>
                    <a:cubicBezTo>
                      <a:pt x="50" y="2691"/>
                      <a:pt x="40" y="2701"/>
                      <a:pt x="30" y="2711"/>
                    </a:cubicBezTo>
                    <a:cubicBezTo>
                      <a:pt x="11" y="2730"/>
                      <a:pt x="1" y="2750"/>
                      <a:pt x="11" y="2779"/>
                    </a:cubicBezTo>
                    <a:cubicBezTo>
                      <a:pt x="11" y="2809"/>
                      <a:pt x="50" y="2839"/>
                      <a:pt x="80" y="2839"/>
                    </a:cubicBezTo>
                    <a:lnTo>
                      <a:pt x="109" y="2839"/>
                    </a:lnTo>
                    <a:cubicBezTo>
                      <a:pt x="218" y="2809"/>
                      <a:pt x="296" y="2730"/>
                      <a:pt x="316" y="2612"/>
                    </a:cubicBezTo>
                    <a:cubicBezTo>
                      <a:pt x="326" y="2573"/>
                      <a:pt x="326" y="2533"/>
                      <a:pt x="326" y="2504"/>
                    </a:cubicBezTo>
                    <a:cubicBezTo>
                      <a:pt x="306" y="2326"/>
                      <a:pt x="316" y="2149"/>
                      <a:pt x="267" y="1982"/>
                    </a:cubicBezTo>
                    <a:cubicBezTo>
                      <a:pt x="237" y="1814"/>
                      <a:pt x="247" y="1656"/>
                      <a:pt x="257" y="1499"/>
                    </a:cubicBezTo>
                    <a:cubicBezTo>
                      <a:pt x="287" y="1262"/>
                      <a:pt x="316" y="1026"/>
                      <a:pt x="336" y="790"/>
                    </a:cubicBezTo>
                    <a:cubicBezTo>
                      <a:pt x="356" y="612"/>
                      <a:pt x="385" y="435"/>
                      <a:pt x="454" y="268"/>
                    </a:cubicBezTo>
                    <a:cubicBezTo>
                      <a:pt x="464" y="228"/>
                      <a:pt x="484" y="189"/>
                      <a:pt x="503" y="139"/>
                    </a:cubicBezTo>
                    <a:cubicBezTo>
                      <a:pt x="513" y="120"/>
                      <a:pt x="523" y="100"/>
                      <a:pt x="523" y="80"/>
                    </a:cubicBezTo>
                    <a:cubicBezTo>
                      <a:pt x="533" y="51"/>
                      <a:pt x="523" y="21"/>
                      <a:pt x="493" y="11"/>
                    </a:cubicBezTo>
                    <a:cubicBezTo>
                      <a:pt x="482" y="4"/>
                      <a:pt x="471" y="1"/>
                      <a:pt x="4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0"/>
              <p:cNvSpPr/>
              <p:nvPr/>
            </p:nvSpPr>
            <p:spPr>
              <a:xfrm>
                <a:off x="6091171" y="1362923"/>
                <a:ext cx="58139" cy="9493"/>
              </a:xfrm>
              <a:custGeom>
                <a:avLst/>
                <a:gdLst/>
                <a:ahLst/>
                <a:cxnLst/>
                <a:rect l="l" t="t" r="r" b="b"/>
                <a:pathLst>
                  <a:path w="1715" h="280" extrusionOk="0">
                    <a:moveTo>
                      <a:pt x="1549" y="0"/>
                    </a:moveTo>
                    <a:cubicBezTo>
                      <a:pt x="1496" y="0"/>
                      <a:pt x="1440" y="9"/>
                      <a:pt x="1390" y="24"/>
                    </a:cubicBezTo>
                    <a:cubicBezTo>
                      <a:pt x="1114" y="93"/>
                      <a:pt x="838" y="122"/>
                      <a:pt x="553" y="122"/>
                    </a:cubicBezTo>
                    <a:cubicBezTo>
                      <a:pt x="415" y="122"/>
                      <a:pt x="287" y="103"/>
                      <a:pt x="158" y="53"/>
                    </a:cubicBezTo>
                    <a:cubicBezTo>
                      <a:pt x="129" y="44"/>
                      <a:pt x="99" y="44"/>
                      <a:pt x="70" y="34"/>
                    </a:cubicBezTo>
                    <a:cubicBezTo>
                      <a:pt x="40" y="34"/>
                      <a:pt x="11" y="53"/>
                      <a:pt x="1" y="83"/>
                    </a:cubicBezTo>
                    <a:cubicBezTo>
                      <a:pt x="1" y="113"/>
                      <a:pt x="1" y="142"/>
                      <a:pt x="30" y="152"/>
                    </a:cubicBezTo>
                    <a:cubicBezTo>
                      <a:pt x="60" y="172"/>
                      <a:pt x="90" y="191"/>
                      <a:pt x="119" y="201"/>
                    </a:cubicBezTo>
                    <a:cubicBezTo>
                      <a:pt x="257" y="260"/>
                      <a:pt x="405" y="280"/>
                      <a:pt x="562" y="280"/>
                    </a:cubicBezTo>
                    <a:cubicBezTo>
                      <a:pt x="848" y="280"/>
                      <a:pt x="1124" y="260"/>
                      <a:pt x="1400" y="191"/>
                    </a:cubicBezTo>
                    <a:cubicBezTo>
                      <a:pt x="1449" y="181"/>
                      <a:pt x="1508" y="172"/>
                      <a:pt x="1528" y="172"/>
                    </a:cubicBezTo>
                    <a:lnTo>
                      <a:pt x="1607" y="172"/>
                    </a:lnTo>
                    <a:cubicBezTo>
                      <a:pt x="1675" y="172"/>
                      <a:pt x="1715" y="142"/>
                      <a:pt x="1715" y="93"/>
                    </a:cubicBezTo>
                    <a:cubicBezTo>
                      <a:pt x="1715" y="44"/>
                      <a:pt x="1675" y="14"/>
                      <a:pt x="1607" y="4"/>
                    </a:cubicBezTo>
                    <a:cubicBezTo>
                      <a:pt x="1588" y="2"/>
                      <a:pt x="1569" y="0"/>
                      <a:pt x="1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8" name="Google Shape;348;p30"/>
          <p:cNvGrpSpPr/>
          <p:nvPr/>
        </p:nvGrpSpPr>
        <p:grpSpPr>
          <a:xfrm>
            <a:off x="6768549" y="3450356"/>
            <a:ext cx="1992393" cy="1664824"/>
            <a:chOff x="6768549" y="3450356"/>
            <a:chExt cx="1992393" cy="1664824"/>
          </a:xfrm>
        </p:grpSpPr>
        <p:sp>
          <p:nvSpPr>
            <p:cNvPr id="349" name="Google Shape;349;p30"/>
            <p:cNvSpPr/>
            <p:nvPr/>
          </p:nvSpPr>
          <p:spPr>
            <a:xfrm rot="-1800023">
              <a:off x="6981294" y="3797073"/>
              <a:ext cx="1647137" cy="971391"/>
            </a:xfrm>
            <a:custGeom>
              <a:avLst/>
              <a:gdLst/>
              <a:ahLst/>
              <a:cxnLst/>
              <a:rect l="l" t="t" r="r" b="b"/>
              <a:pathLst>
                <a:path w="20402" h="12030" extrusionOk="0">
                  <a:moveTo>
                    <a:pt x="14060" y="0"/>
                  </a:moveTo>
                  <a:cubicBezTo>
                    <a:pt x="10648" y="0"/>
                    <a:pt x="9022" y="2520"/>
                    <a:pt x="6374" y="2913"/>
                  </a:cubicBezTo>
                  <a:cubicBezTo>
                    <a:pt x="3320" y="3366"/>
                    <a:pt x="1" y="3996"/>
                    <a:pt x="2739" y="6508"/>
                  </a:cubicBezTo>
                  <a:cubicBezTo>
                    <a:pt x="4759" y="8370"/>
                    <a:pt x="2749" y="11394"/>
                    <a:pt x="6266" y="11966"/>
                  </a:cubicBezTo>
                  <a:cubicBezTo>
                    <a:pt x="6538" y="12009"/>
                    <a:pt x="6787" y="12030"/>
                    <a:pt x="7017" y="12030"/>
                  </a:cubicBezTo>
                  <a:cubicBezTo>
                    <a:pt x="9751" y="12030"/>
                    <a:pt x="9703" y="9141"/>
                    <a:pt x="11575" y="7887"/>
                  </a:cubicBezTo>
                  <a:cubicBezTo>
                    <a:pt x="13614" y="6528"/>
                    <a:pt x="14974" y="5967"/>
                    <a:pt x="17348" y="5513"/>
                  </a:cubicBezTo>
                  <a:cubicBezTo>
                    <a:pt x="19732" y="5060"/>
                    <a:pt x="20401" y="1209"/>
                    <a:pt x="15762" y="194"/>
                  </a:cubicBezTo>
                  <a:cubicBezTo>
                    <a:pt x="15146" y="59"/>
                    <a:pt x="14582" y="0"/>
                    <a:pt x="140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 name="Google Shape;350;p30"/>
            <p:cNvGrpSpPr/>
            <p:nvPr/>
          </p:nvGrpSpPr>
          <p:grpSpPr>
            <a:xfrm rot="-1800017">
              <a:off x="6933981" y="3781175"/>
              <a:ext cx="1155593" cy="971367"/>
              <a:chOff x="6157893" y="3214658"/>
              <a:chExt cx="416554" cy="350146"/>
            </a:xfrm>
          </p:grpSpPr>
          <p:sp>
            <p:nvSpPr>
              <p:cNvPr id="351" name="Google Shape;351;p30"/>
              <p:cNvSpPr/>
              <p:nvPr/>
            </p:nvSpPr>
            <p:spPr>
              <a:xfrm>
                <a:off x="6157893" y="3214658"/>
                <a:ext cx="416554" cy="350146"/>
              </a:xfrm>
              <a:custGeom>
                <a:avLst/>
                <a:gdLst/>
                <a:ahLst/>
                <a:cxnLst/>
                <a:rect l="l" t="t" r="r" b="b"/>
                <a:pathLst>
                  <a:path w="10600" h="8909" extrusionOk="0">
                    <a:moveTo>
                      <a:pt x="7215" y="70"/>
                    </a:moveTo>
                    <a:cubicBezTo>
                      <a:pt x="7283" y="70"/>
                      <a:pt x="7350" y="88"/>
                      <a:pt x="7418" y="133"/>
                    </a:cubicBezTo>
                    <a:cubicBezTo>
                      <a:pt x="7502" y="197"/>
                      <a:pt x="7597" y="225"/>
                      <a:pt x="7695" y="225"/>
                    </a:cubicBezTo>
                    <a:cubicBezTo>
                      <a:pt x="7733" y="225"/>
                      <a:pt x="7773" y="220"/>
                      <a:pt x="7812" y="212"/>
                    </a:cubicBezTo>
                    <a:cubicBezTo>
                      <a:pt x="7905" y="189"/>
                      <a:pt x="7995" y="175"/>
                      <a:pt x="8082" y="175"/>
                    </a:cubicBezTo>
                    <a:cubicBezTo>
                      <a:pt x="8252" y="175"/>
                      <a:pt x="8410" y="226"/>
                      <a:pt x="8560" y="350"/>
                    </a:cubicBezTo>
                    <a:cubicBezTo>
                      <a:pt x="8580" y="370"/>
                      <a:pt x="8610" y="379"/>
                      <a:pt x="8629" y="389"/>
                    </a:cubicBezTo>
                    <a:cubicBezTo>
                      <a:pt x="8649" y="399"/>
                      <a:pt x="8659" y="419"/>
                      <a:pt x="8679" y="438"/>
                    </a:cubicBezTo>
                    <a:cubicBezTo>
                      <a:pt x="8610" y="576"/>
                      <a:pt x="8551" y="724"/>
                      <a:pt x="8472" y="892"/>
                    </a:cubicBezTo>
                    <a:cubicBezTo>
                      <a:pt x="8403" y="911"/>
                      <a:pt x="8314" y="941"/>
                      <a:pt x="8226" y="951"/>
                    </a:cubicBezTo>
                    <a:cubicBezTo>
                      <a:pt x="8196" y="951"/>
                      <a:pt x="8137" y="941"/>
                      <a:pt x="8107" y="911"/>
                    </a:cubicBezTo>
                    <a:cubicBezTo>
                      <a:pt x="7932" y="744"/>
                      <a:pt x="7738" y="648"/>
                      <a:pt x="7510" y="648"/>
                    </a:cubicBezTo>
                    <a:cubicBezTo>
                      <a:pt x="7455" y="648"/>
                      <a:pt x="7398" y="654"/>
                      <a:pt x="7339" y="665"/>
                    </a:cubicBezTo>
                    <a:cubicBezTo>
                      <a:pt x="7332" y="666"/>
                      <a:pt x="7324" y="667"/>
                      <a:pt x="7316" y="667"/>
                    </a:cubicBezTo>
                    <a:cubicBezTo>
                      <a:pt x="7251" y="667"/>
                      <a:pt x="7174" y="632"/>
                      <a:pt x="7112" y="606"/>
                    </a:cubicBezTo>
                    <a:cubicBezTo>
                      <a:pt x="7014" y="557"/>
                      <a:pt x="6906" y="507"/>
                      <a:pt x="6807" y="448"/>
                    </a:cubicBezTo>
                    <a:cubicBezTo>
                      <a:pt x="6758" y="419"/>
                      <a:pt x="6728" y="360"/>
                      <a:pt x="6689" y="301"/>
                    </a:cubicBezTo>
                    <a:cubicBezTo>
                      <a:pt x="6797" y="241"/>
                      <a:pt x="6886" y="182"/>
                      <a:pt x="6974" y="133"/>
                    </a:cubicBezTo>
                    <a:cubicBezTo>
                      <a:pt x="7055" y="96"/>
                      <a:pt x="7135" y="70"/>
                      <a:pt x="7215" y="70"/>
                    </a:cubicBezTo>
                    <a:close/>
                    <a:moveTo>
                      <a:pt x="3165" y="630"/>
                    </a:moveTo>
                    <a:cubicBezTo>
                      <a:pt x="3224" y="630"/>
                      <a:pt x="3285" y="642"/>
                      <a:pt x="3349" y="665"/>
                    </a:cubicBezTo>
                    <a:cubicBezTo>
                      <a:pt x="3389" y="675"/>
                      <a:pt x="3428" y="714"/>
                      <a:pt x="3497" y="764"/>
                    </a:cubicBezTo>
                    <a:cubicBezTo>
                      <a:pt x="3330" y="901"/>
                      <a:pt x="3172" y="990"/>
                      <a:pt x="3093" y="1158"/>
                    </a:cubicBezTo>
                    <a:cubicBezTo>
                      <a:pt x="3083" y="1187"/>
                      <a:pt x="3034" y="1197"/>
                      <a:pt x="3005" y="1207"/>
                    </a:cubicBezTo>
                    <a:cubicBezTo>
                      <a:pt x="2739" y="1227"/>
                      <a:pt x="2581" y="1364"/>
                      <a:pt x="2522" y="1621"/>
                    </a:cubicBezTo>
                    <a:cubicBezTo>
                      <a:pt x="2512" y="1640"/>
                      <a:pt x="2502" y="1660"/>
                      <a:pt x="2492" y="1670"/>
                    </a:cubicBezTo>
                    <a:cubicBezTo>
                      <a:pt x="2492" y="1680"/>
                      <a:pt x="2483" y="1680"/>
                      <a:pt x="2463" y="1699"/>
                    </a:cubicBezTo>
                    <a:cubicBezTo>
                      <a:pt x="2354" y="1512"/>
                      <a:pt x="2236" y="1345"/>
                      <a:pt x="2069" y="1217"/>
                    </a:cubicBezTo>
                    <a:cubicBezTo>
                      <a:pt x="2010" y="1177"/>
                      <a:pt x="2039" y="1098"/>
                      <a:pt x="2098" y="1079"/>
                    </a:cubicBezTo>
                    <a:cubicBezTo>
                      <a:pt x="2246" y="1020"/>
                      <a:pt x="2394" y="951"/>
                      <a:pt x="2542" y="931"/>
                    </a:cubicBezTo>
                    <a:cubicBezTo>
                      <a:pt x="2650" y="921"/>
                      <a:pt x="2729" y="882"/>
                      <a:pt x="2798" y="803"/>
                    </a:cubicBezTo>
                    <a:cubicBezTo>
                      <a:pt x="2908" y="692"/>
                      <a:pt x="3029" y="630"/>
                      <a:pt x="3165" y="630"/>
                    </a:cubicBezTo>
                    <a:close/>
                    <a:moveTo>
                      <a:pt x="8872" y="452"/>
                    </a:moveTo>
                    <a:cubicBezTo>
                      <a:pt x="8964" y="452"/>
                      <a:pt x="9082" y="497"/>
                      <a:pt x="9151" y="567"/>
                    </a:cubicBezTo>
                    <a:cubicBezTo>
                      <a:pt x="9250" y="675"/>
                      <a:pt x="9358" y="773"/>
                      <a:pt x="9506" y="813"/>
                    </a:cubicBezTo>
                    <a:cubicBezTo>
                      <a:pt x="9683" y="872"/>
                      <a:pt x="9871" y="921"/>
                      <a:pt x="10048" y="961"/>
                    </a:cubicBezTo>
                    <a:cubicBezTo>
                      <a:pt x="10255" y="1010"/>
                      <a:pt x="10304" y="1059"/>
                      <a:pt x="10314" y="1266"/>
                    </a:cubicBezTo>
                    <a:cubicBezTo>
                      <a:pt x="10314" y="1424"/>
                      <a:pt x="10304" y="1571"/>
                      <a:pt x="10235" y="1719"/>
                    </a:cubicBezTo>
                    <a:cubicBezTo>
                      <a:pt x="10196" y="1808"/>
                      <a:pt x="10156" y="1847"/>
                      <a:pt x="10058" y="1867"/>
                    </a:cubicBezTo>
                    <a:cubicBezTo>
                      <a:pt x="9900" y="1887"/>
                      <a:pt x="9743" y="1936"/>
                      <a:pt x="9595" y="1975"/>
                    </a:cubicBezTo>
                    <a:cubicBezTo>
                      <a:pt x="9536" y="1827"/>
                      <a:pt x="9477" y="1690"/>
                      <a:pt x="9408" y="1552"/>
                    </a:cubicBezTo>
                    <a:cubicBezTo>
                      <a:pt x="9339" y="1404"/>
                      <a:pt x="9220" y="1305"/>
                      <a:pt x="9063" y="1286"/>
                    </a:cubicBezTo>
                    <a:cubicBezTo>
                      <a:pt x="8935" y="1256"/>
                      <a:pt x="8886" y="1148"/>
                      <a:pt x="8807" y="1069"/>
                    </a:cubicBezTo>
                    <a:cubicBezTo>
                      <a:pt x="8777" y="1039"/>
                      <a:pt x="8797" y="961"/>
                      <a:pt x="8817" y="921"/>
                    </a:cubicBezTo>
                    <a:cubicBezTo>
                      <a:pt x="8856" y="813"/>
                      <a:pt x="8905" y="704"/>
                      <a:pt x="8945" y="606"/>
                    </a:cubicBezTo>
                    <a:cubicBezTo>
                      <a:pt x="8935" y="596"/>
                      <a:pt x="8915" y="586"/>
                      <a:pt x="8905" y="576"/>
                    </a:cubicBezTo>
                    <a:cubicBezTo>
                      <a:pt x="8866" y="645"/>
                      <a:pt x="8826" y="714"/>
                      <a:pt x="8787" y="783"/>
                    </a:cubicBezTo>
                    <a:cubicBezTo>
                      <a:pt x="8767" y="823"/>
                      <a:pt x="8757" y="872"/>
                      <a:pt x="8728" y="911"/>
                    </a:cubicBezTo>
                    <a:cubicBezTo>
                      <a:pt x="8708" y="931"/>
                      <a:pt x="8669" y="951"/>
                      <a:pt x="8639" y="970"/>
                    </a:cubicBezTo>
                    <a:cubicBezTo>
                      <a:pt x="8629" y="931"/>
                      <a:pt x="8590" y="892"/>
                      <a:pt x="8600" y="862"/>
                    </a:cubicBezTo>
                    <a:cubicBezTo>
                      <a:pt x="8639" y="734"/>
                      <a:pt x="8689" y="606"/>
                      <a:pt x="8757" y="498"/>
                    </a:cubicBezTo>
                    <a:cubicBezTo>
                      <a:pt x="8779" y="466"/>
                      <a:pt x="8821" y="452"/>
                      <a:pt x="8872" y="452"/>
                    </a:cubicBezTo>
                    <a:close/>
                    <a:moveTo>
                      <a:pt x="1969" y="1267"/>
                    </a:moveTo>
                    <a:cubicBezTo>
                      <a:pt x="2003" y="1267"/>
                      <a:pt x="2042" y="1291"/>
                      <a:pt x="2098" y="1335"/>
                    </a:cubicBezTo>
                    <a:cubicBezTo>
                      <a:pt x="2246" y="1453"/>
                      <a:pt x="2335" y="1611"/>
                      <a:pt x="2394" y="1788"/>
                    </a:cubicBezTo>
                    <a:cubicBezTo>
                      <a:pt x="2433" y="1936"/>
                      <a:pt x="2394" y="2064"/>
                      <a:pt x="2276" y="2221"/>
                    </a:cubicBezTo>
                    <a:cubicBezTo>
                      <a:pt x="2256" y="2133"/>
                      <a:pt x="2246" y="2084"/>
                      <a:pt x="2236" y="2024"/>
                    </a:cubicBezTo>
                    <a:cubicBezTo>
                      <a:pt x="2207" y="1827"/>
                      <a:pt x="2148" y="1650"/>
                      <a:pt x="2000" y="1502"/>
                    </a:cubicBezTo>
                    <a:cubicBezTo>
                      <a:pt x="1963" y="1456"/>
                      <a:pt x="1900" y="1427"/>
                      <a:pt x="1844" y="1391"/>
                    </a:cubicBezTo>
                    <a:lnTo>
                      <a:pt x="1844" y="1391"/>
                    </a:lnTo>
                    <a:cubicBezTo>
                      <a:pt x="1892" y="1305"/>
                      <a:pt x="1926" y="1267"/>
                      <a:pt x="1969" y="1267"/>
                    </a:cubicBezTo>
                    <a:close/>
                    <a:moveTo>
                      <a:pt x="1832" y="1405"/>
                    </a:moveTo>
                    <a:cubicBezTo>
                      <a:pt x="1832" y="1447"/>
                      <a:pt x="1832" y="1488"/>
                      <a:pt x="1832" y="1522"/>
                    </a:cubicBezTo>
                    <a:cubicBezTo>
                      <a:pt x="2049" y="1591"/>
                      <a:pt x="2197" y="1896"/>
                      <a:pt x="2148" y="2162"/>
                    </a:cubicBezTo>
                    <a:cubicBezTo>
                      <a:pt x="2039" y="2172"/>
                      <a:pt x="1951" y="2221"/>
                      <a:pt x="1891" y="2330"/>
                    </a:cubicBezTo>
                    <a:cubicBezTo>
                      <a:pt x="1872" y="2379"/>
                      <a:pt x="1813" y="2418"/>
                      <a:pt x="1754" y="2438"/>
                    </a:cubicBezTo>
                    <a:cubicBezTo>
                      <a:pt x="1596" y="2487"/>
                      <a:pt x="1527" y="2606"/>
                      <a:pt x="1478" y="2753"/>
                    </a:cubicBezTo>
                    <a:cubicBezTo>
                      <a:pt x="1468" y="2793"/>
                      <a:pt x="1419" y="2852"/>
                      <a:pt x="1389" y="2852"/>
                    </a:cubicBezTo>
                    <a:cubicBezTo>
                      <a:pt x="1386" y="2853"/>
                      <a:pt x="1382" y="2853"/>
                      <a:pt x="1378" y="2853"/>
                    </a:cubicBezTo>
                    <a:cubicBezTo>
                      <a:pt x="1341" y="2853"/>
                      <a:pt x="1298" y="2810"/>
                      <a:pt x="1271" y="2783"/>
                    </a:cubicBezTo>
                    <a:cubicBezTo>
                      <a:pt x="1222" y="2684"/>
                      <a:pt x="1182" y="2576"/>
                      <a:pt x="1123" y="2487"/>
                    </a:cubicBezTo>
                    <a:cubicBezTo>
                      <a:pt x="1064" y="2399"/>
                      <a:pt x="995" y="2320"/>
                      <a:pt x="906" y="2202"/>
                    </a:cubicBezTo>
                    <a:cubicBezTo>
                      <a:pt x="926" y="2064"/>
                      <a:pt x="1015" y="1887"/>
                      <a:pt x="1143" y="1749"/>
                    </a:cubicBezTo>
                    <a:cubicBezTo>
                      <a:pt x="1202" y="1670"/>
                      <a:pt x="1320" y="1611"/>
                      <a:pt x="1409" y="1611"/>
                    </a:cubicBezTo>
                    <a:cubicBezTo>
                      <a:pt x="1591" y="1611"/>
                      <a:pt x="1717" y="1527"/>
                      <a:pt x="1832" y="1405"/>
                    </a:cubicBezTo>
                    <a:close/>
                    <a:moveTo>
                      <a:pt x="5464" y="145"/>
                    </a:moveTo>
                    <a:cubicBezTo>
                      <a:pt x="5593" y="145"/>
                      <a:pt x="5723" y="182"/>
                      <a:pt x="5851" y="251"/>
                    </a:cubicBezTo>
                    <a:cubicBezTo>
                      <a:pt x="5932" y="292"/>
                      <a:pt x="6004" y="323"/>
                      <a:pt x="6088" y="323"/>
                    </a:cubicBezTo>
                    <a:cubicBezTo>
                      <a:pt x="6127" y="323"/>
                      <a:pt x="6169" y="316"/>
                      <a:pt x="6216" y="301"/>
                    </a:cubicBezTo>
                    <a:cubicBezTo>
                      <a:pt x="6246" y="289"/>
                      <a:pt x="6278" y="283"/>
                      <a:pt x="6311" y="283"/>
                    </a:cubicBezTo>
                    <a:cubicBezTo>
                      <a:pt x="6387" y="283"/>
                      <a:pt x="6469" y="312"/>
                      <a:pt x="6551" y="360"/>
                    </a:cubicBezTo>
                    <a:cubicBezTo>
                      <a:pt x="6640" y="419"/>
                      <a:pt x="6669" y="478"/>
                      <a:pt x="6669" y="547"/>
                    </a:cubicBezTo>
                    <a:cubicBezTo>
                      <a:pt x="6551" y="645"/>
                      <a:pt x="6452" y="734"/>
                      <a:pt x="6344" y="813"/>
                    </a:cubicBezTo>
                    <a:cubicBezTo>
                      <a:pt x="6295" y="842"/>
                      <a:pt x="6216" y="862"/>
                      <a:pt x="6147" y="872"/>
                    </a:cubicBezTo>
                    <a:cubicBezTo>
                      <a:pt x="5989" y="882"/>
                      <a:pt x="5822" y="882"/>
                      <a:pt x="5684" y="990"/>
                    </a:cubicBezTo>
                    <a:cubicBezTo>
                      <a:pt x="5625" y="1049"/>
                      <a:pt x="5566" y="1089"/>
                      <a:pt x="5576" y="1207"/>
                    </a:cubicBezTo>
                    <a:cubicBezTo>
                      <a:pt x="5605" y="1177"/>
                      <a:pt x="5635" y="1158"/>
                      <a:pt x="5654" y="1138"/>
                    </a:cubicBezTo>
                    <a:cubicBezTo>
                      <a:pt x="5757" y="1012"/>
                      <a:pt x="5878" y="949"/>
                      <a:pt x="6019" y="949"/>
                    </a:cubicBezTo>
                    <a:cubicBezTo>
                      <a:pt x="6054" y="949"/>
                      <a:pt x="6090" y="953"/>
                      <a:pt x="6127" y="961"/>
                    </a:cubicBezTo>
                    <a:cubicBezTo>
                      <a:pt x="6157" y="965"/>
                      <a:pt x="6184" y="967"/>
                      <a:pt x="6209" y="967"/>
                    </a:cubicBezTo>
                    <a:cubicBezTo>
                      <a:pt x="6299" y="967"/>
                      <a:pt x="6359" y="935"/>
                      <a:pt x="6413" y="842"/>
                    </a:cubicBezTo>
                    <a:cubicBezTo>
                      <a:pt x="6482" y="734"/>
                      <a:pt x="6600" y="675"/>
                      <a:pt x="6718" y="645"/>
                    </a:cubicBezTo>
                    <a:cubicBezTo>
                      <a:pt x="6743" y="640"/>
                      <a:pt x="6766" y="637"/>
                      <a:pt x="6787" y="637"/>
                    </a:cubicBezTo>
                    <a:cubicBezTo>
                      <a:pt x="6842" y="637"/>
                      <a:pt x="6891" y="654"/>
                      <a:pt x="6955" y="675"/>
                    </a:cubicBezTo>
                    <a:cubicBezTo>
                      <a:pt x="7063" y="708"/>
                      <a:pt x="7179" y="770"/>
                      <a:pt x="7308" y="770"/>
                    </a:cubicBezTo>
                    <a:cubicBezTo>
                      <a:pt x="7331" y="770"/>
                      <a:pt x="7354" y="768"/>
                      <a:pt x="7378" y="764"/>
                    </a:cubicBezTo>
                    <a:cubicBezTo>
                      <a:pt x="7444" y="747"/>
                      <a:pt x="7507" y="738"/>
                      <a:pt x="7569" y="738"/>
                    </a:cubicBezTo>
                    <a:cubicBezTo>
                      <a:pt x="7757" y="738"/>
                      <a:pt x="7924" y="819"/>
                      <a:pt x="8058" y="990"/>
                    </a:cubicBezTo>
                    <a:cubicBezTo>
                      <a:pt x="8078" y="1020"/>
                      <a:pt x="8107" y="1049"/>
                      <a:pt x="8137" y="1089"/>
                    </a:cubicBezTo>
                    <a:cubicBezTo>
                      <a:pt x="8176" y="1069"/>
                      <a:pt x="8216" y="1049"/>
                      <a:pt x="8255" y="1039"/>
                    </a:cubicBezTo>
                    <a:cubicBezTo>
                      <a:pt x="8319" y="1021"/>
                      <a:pt x="8379" y="1011"/>
                      <a:pt x="8435" y="1011"/>
                    </a:cubicBezTo>
                    <a:cubicBezTo>
                      <a:pt x="8615" y="1011"/>
                      <a:pt x="8758" y="1106"/>
                      <a:pt x="8856" y="1286"/>
                    </a:cubicBezTo>
                    <a:cubicBezTo>
                      <a:pt x="8895" y="1355"/>
                      <a:pt x="8945" y="1374"/>
                      <a:pt x="9014" y="1374"/>
                    </a:cubicBezTo>
                    <a:cubicBezTo>
                      <a:pt x="9220" y="1394"/>
                      <a:pt x="9319" y="1492"/>
                      <a:pt x="9349" y="1709"/>
                    </a:cubicBezTo>
                    <a:cubicBezTo>
                      <a:pt x="9358" y="1729"/>
                      <a:pt x="9358" y="1758"/>
                      <a:pt x="9378" y="1778"/>
                    </a:cubicBezTo>
                    <a:cubicBezTo>
                      <a:pt x="9467" y="1896"/>
                      <a:pt x="9486" y="1975"/>
                      <a:pt x="9408" y="2084"/>
                    </a:cubicBezTo>
                    <a:cubicBezTo>
                      <a:pt x="9308" y="2220"/>
                      <a:pt x="9208" y="2373"/>
                      <a:pt x="9023" y="2373"/>
                    </a:cubicBezTo>
                    <a:cubicBezTo>
                      <a:pt x="9007" y="2373"/>
                      <a:pt x="8991" y="2372"/>
                      <a:pt x="8974" y="2369"/>
                    </a:cubicBezTo>
                    <a:cubicBezTo>
                      <a:pt x="8945" y="2369"/>
                      <a:pt x="8915" y="2399"/>
                      <a:pt x="8886" y="2409"/>
                    </a:cubicBezTo>
                    <a:cubicBezTo>
                      <a:pt x="8777" y="2478"/>
                      <a:pt x="8669" y="2547"/>
                      <a:pt x="8570" y="2606"/>
                    </a:cubicBezTo>
                    <a:cubicBezTo>
                      <a:pt x="8491" y="2586"/>
                      <a:pt x="8423" y="2566"/>
                      <a:pt x="8354" y="2556"/>
                    </a:cubicBezTo>
                    <a:cubicBezTo>
                      <a:pt x="8196" y="2517"/>
                      <a:pt x="8048" y="2487"/>
                      <a:pt x="7910" y="2379"/>
                    </a:cubicBezTo>
                    <a:cubicBezTo>
                      <a:pt x="7834" y="2316"/>
                      <a:pt x="7755" y="2287"/>
                      <a:pt x="7675" y="2287"/>
                    </a:cubicBezTo>
                    <a:cubicBezTo>
                      <a:pt x="7570" y="2287"/>
                      <a:pt x="7464" y="2338"/>
                      <a:pt x="7369" y="2428"/>
                    </a:cubicBezTo>
                    <a:cubicBezTo>
                      <a:pt x="7270" y="2438"/>
                      <a:pt x="7181" y="2438"/>
                      <a:pt x="7083" y="2448"/>
                    </a:cubicBezTo>
                    <a:cubicBezTo>
                      <a:pt x="6974" y="2350"/>
                      <a:pt x="6896" y="2298"/>
                      <a:pt x="6821" y="2298"/>
                    </a:cubicBezTo>
                    <a:cubicBezTo>
                      <a:pt x="6745" y="2298"/>
                      <a:pt x="6674" y="2350"/>
                      <a:pt x="6580" y="2458"/>
                    </a:cubicBezTo>
                    <a:cubicBezTo>
                      <a:pt x="6649" y="2438"/>
                      <a:pt x="6679" y="2418"/>
                      <a:pt x="6718" y="2409"/>
                    </a:cubicBezTo>
                    <a:cubicBezTo>
                      <a:pt x="6766" y="2390"/>
                      <a:pt x="6810" y="2381"/>
                      <a:pt x="6849" y="2381"/>
                    </a:cubicBezTo>
                    <a:cubicBezTo>
                      <a:pt x="6954" y="2381"/>
                      <a:pt x="7027" y="2449"/>
                      <a:pt x="7063" y="2586"/>
                    </a:cubicBezTo>
                    <a:cubicBezTo>
                      <a:pt x="7083" y="2645"/>
                      <a:pt x="7093" y="2704"/>
                      <a:pt x="7112" y="2783"/>
                    </a:cubicBezTo>
                    <a:cubicBezTo>
                      <a:pt x="7181" y="2684"/>
                      <a:pt x="7181" y="2684"/>
                      <a:pt x="7152" y="2537"/>
                    </a:cubicBezTo>
                    <a:cubicBezTo>
                      <a:pt x="7181" y="2521"/>
                      <a:pt x="7207" y="2514"/>
                      <a:pt x="7231" y="2514"/>
                    </a:cubicBezTo>
                    <a:cubicBezTo>
                      <a:pt x="7312" y="2514"/>
                      <a:pt x="7367" y="2590"/>
                      <a:pt x="7428" y="2635"/>
                    </a:cubicBezTo>
                    <a:cubicBezTo>
                      <a:pt x="7536" y="2586"/>
                      <a:pt x="7428" y="2527"/>
                      <a:pt x="7437" y="2487"/>
                    </a:cubicBezTo>
                    <a:cubicBezTo>
                      <a:pt x="7471" y="2413"/>
                      <a:pt x="7565" y="2371"/>
                      <a:pt x="7668" y="2371"/>
                    </a:cubicBezTo>
                    <a:cubicBezTo>
                      <a:pt x="7716" y="2371"/>
                      <a:pt x="7765" y="2380"/>
                      <a:pt x="7812" y="2399"/>
                    </a:cubicBezTo>
                    <a:cubicBezTo>
                      <a:pt x="7960" y="2458"/>
                      <a:pt x="7969" y="2487"/>
                      <a:pt x="7891" y="2714"/>
                    </a:cubicBezTo>
                    <a:cubicBezTo>
                      <a:pt x="8029" y="2642"/>
                      <a:pt x="8111" y="2608"/>
                      <a:pt x="8189" y="2608"/>
                    </a:cubicBezTo>
                    <a:cubicBezTo>
                      <a:pt x="8260" y="2608"/>
                      <a:pt x="8328" y="2637"/>
                      <a:pt x="8432" y="2694"/>
                    </a:cubicBezTo>
                    <a:cubicBezTo>
                      <a:pt x="8304" y="2921"/>
                      <a:pt x="8176" y="3147"/>
                      <a:pt x="8038" y="3374"/>
                    </a:cubicBezTo>
                    <a:cubicBezTo>
                      <a:pt x="7960" y="3502"/>
                      <a:pt x="7841" y="3561"/>
                      <a:pt x="7694" y="3591"/>
                    </a:cubicBezTo>
                    <a:cubicBezTo>
                      <a:pt x="7566" y="3620"/>
                      <a:pt x="7457" y="3679"/>
                      <a:pt x="7388" y="3788"/>
                    </a:cubicBezTo>
                    <a:cubicBezTo>
                      <a:pt x="7300" y="3935"/>
                      <a:pt x="7162" y="3985"/>
                      <a:pt x="7014" y="4024"/>
                    </a:cubicBezTo>
                    <a:cubicBezTo>
                      <a:pt x="6955" y="4034"/>
                      <a:pt x="6896" y="4054"/>
                      <a:pt x="6817" y="4073"/>
                    </a:cubicBezTo>
                    <a:cubicBezTo>
                      <a:pt x="6728" y="3847"/>
                      <a:pt x="6521" y="3778"/>
                      <a:pt x="6344" y="3650"/>
                    </a:cubicBezTo>
                    <a:cubicBezTo>
                      <a:pt x="6364" y="3453"/>
                      <a:pt x="6206" y="3344"/>
                      <a:pt x="6068" y="3236"/>
                    </a:cubicBezTo>
                    <a:cubicBezTo>
                      <a:pt x="6019" y="3197"/>
                      <a:pt x="5960" y="3177"/>
                      <a:pt x="5930" y="3128"/>
                    </a:cubicBezTo>
                    <a:cubicBezTo>
                      <a:pt x="5819" y="2952"/>
                      <a:pt x="5675" y="2867"/>
                      <a:pt x="5494" y="2867"/>
                    </a:cubicBezTo>
                    <a:cubicBezTo>
                      <a:pt x="5451" y="2867"/>
                      <a:pt x="5406" y="2872"/>
                      <a:pt x="5359" y="2881"/>
                    </a:cubicBezTo>
                    <a:cubicBezTo>
                      <a:pt x="5300" y="2893"/>
                      <a:pt x="5242" y="2905"/>
                      <a:pt x="5185" y="2905"/>
                    </a:cubicBezTo>
                    <a:cubicBezTo>
                      <a:pt x="5100" y="2905"/>
                      <a:pt x="5020" y="2878"/>
                      <a:pt x="4955" y="2783"/>
                    </a:cubicBezTo>
                    <a:cubicBezTo>
                      <a:pt x="4935" y="2763"/>
                      <a:pt x="4896" y="2734"/>
                      <a:pt x="4866" y="2734"/>
                    </a:cubicBezTo>
                    <a:cubicBezTo>
                      <a:pt x="4650" y="2704"/>
                      <a:pt x="4423" y="2675"/>
                      <a:pt x="4197" y="2655"/>
                    </a:cubicBezTo>
                    <a:cubicBezTo>
                      <a:pt x="4049" y="2763"/>
                      <a:pt x="3862" y="2763"/>
                      <a:pt x="3684" y="2803"/>
                    </a:cubicBezTo>
                    <a:cubicBezTo>
                      <a:pt x="3615" y="2812"/>
                      <a:pt x="3537" y="2881"/>
                      <a:pt x="3497" y="2950"/>
                    </a:cubicBezTo>
                    <a:cubicBezTo>
                      <a:pt x="3438" y="3029"/>
                      <a:pt x="3379" y="3069"/>
                      <a:pt x="3290" y="3098"/>
                    </a:cubicBezTo>
                    <a:cubicBezTo>
                      <a:pt x="3054" y="3167"/>
                      <a:pt x="2906" y="3325"/>
                      <a:pt x="2886" y="3581"/>
                    </a:cubicBezTo>
                    <a:cubicBezTo>
                      <a:pt x="2886" y="3601"/>
                      <a:pt x="2877" y="3610"/>
                      <a:pt x="2857" y="3640"/>
                    </a:cubicBezTo>
                    <a:cubicBezTo>
                      <a:pt x="2766" y="3604"/>
                      <a:pt x="2679" y="3588"/>
                      <a:pt x="2596" y="3588"/>
                    </a:cubicBezTo>
                    <a:cubicBezTo>
                      <a:pt x="2426" y="3588"/>
                      <a:pt x="2270" y="3656"/>
                      <a:pt x="2118" y="3768"/>
                    </a:cubicBezTo>
                    <a:cubicBezTo>
                      <a:pt x="2102" y="3780"/>
                      <a:pt x="2075" y="3786"/>
                      <a:pt x="2046" y="3786"/>
                    </a:cubicBezTo>
                    <a:cubicBezTo>
                      <a:pt x="2007" y="3786"/>
                      <a:pt x="1964" y="3775"/>
                      <a:pt x="1941" y="3758"/>
                    </a:cubicBezTo>
                    <a:cubicBezTo>
                      <a:pt x="1842" y="3699"/>
                      <a:pt x="1754" y="3610"/>
                      <a:pt x="1675" y="3532"/>
                    </a:cubicBezTo>
                    <a:cubicBezTo>
                      <a:pt x="1576" y="3443"/>
                      <a:pt x="1478" y="3364"/>
                      <a:pt x="1389" y="3266"/>
                    </a:cubicBezTo>
                    <a:cubicBezTo>
                      <a:pt x="1350" y="3226"/>
                      <a:pt x="1310" y="3167"/>
                      <a:pt x="1310" y="3108"/>
                    </a:cubicBezTo>
                    <a:cubicBezTo>
                      <a:pt x="1300" y="3029"/>
                      <a:pt x="1360" y="2980"/>
                      <a:pt x="1438" y="2960"/>
                    </a:cubicBezTo>
                    <a:cubicBezTo>
                      <a:pt x="1478" y="2950"/>
                      <a:pt x="1527" y="2931"/>
                      <a:pt x="1566" y="2921"/>
                    </a:cubicBezTo>
                    <a:cubicBezTo>
                      <a:pt x="1576" y="2881"/>
                      <a:pt x="1586" y="2842"/>
                      <a:pt x="1576" y="2803"/>
                    </a:cubicBezTo>
                    <a:cubicBezTo>
                      <a:pt x="1566" y="2704"/>
                      <a:pt x="1616" y="2635"/>
                      <a:pt x="1675" y="2606"/>
                    </a:cubicBezTo>
                    <a:cubicBezTo>
                      <a:pt x="1832" y="2527"/>
                      <a:pt x="1960" y="2438"/>
                      <a:pt x="2049" y="2290"/>
                    </a:cubicBezTo>
                    <a:cubicBezTo>
                      <a:pt x="2053" y="2282"/>
                      <a:pt x="2070" y="2279"/>
                      <a:pt x="2092" y="2279"/>
                    </a:cubicBezTo>
                    <a:cubicBezTo>
                      <a:pt x="2122" y="2279"/>
                      <a:pt x="2163" y="2285"/>
                      <a:pt x="2197" y="2290"/>
                    </a:cubicBezTo>
                    <a:cubicBezTo>
                      <a:pt x="1980" y="2507"/>
                      <a:pt x="1803" y="2724"/>
                      <a:pt x="1931" y="3049"/>
                    </a:cubicBezTo>
                    <a:cubicBezTo>
                      <a:pt x="1980" y="2891"/>
                      <a:pt x="2000" y="2744"/>
                      <a:pt x="2059" y="2615"/>
                    </a:cubicBezTo>
                    <a:cubicBezTo>
                      <a:pt x="2119" y="2487"/>
                      <a:pt x="2216" y="2381"/>
                      <a:pt x="2363" y="2381"/>
                    </a:cubicBezTo>
                    <a:cubicBezTo>
                      <a:pt x="2385" y="2381"/>
                      <a:pt x="2409" y="2384"/>
                      <a:pt x="2433" y="2389"/>
                    </a:cubicBezTo>
                    <a:cubicBezTo>
                      <a:pt x="2414" y="2084"/>
                      <a:pt x="2581" y="1818"/>
                      <a:pt x="2837" y="1788"/>
                    </a:cubicBezTo>
                    <a:cubicBezTo>
                      <a:pt x="2995" y="1768"/>
                      <a:pt x="3113" y="1699"/>
                      <a:pt x="3241" y="1621"/>
                    </a:cubicBezTo>
                    <a:cubicBezTo>
                      <a:pt x="3299" y="1582"/>
                      <a:pt x="3352" y="1563"/>
                      <a:pt x="3404" y="1563"/>
                    </a:cubicBezTo>
                    <a:cubicBezTo>
                      <a:pt x="3486" y="1563"/>
                      <a:pt x="3565" y="1609"/>
                      <a:pt x="3655" y="1699"/>
                    </a:cubicBezTo>
                    <a:cubicBezTo>
                      <a:pt x="3720" y="1681"/>
                      <a:pt x="3772" y="1672"/>
                      <a:pt x="3815" y="1672"/>
                    </a:cubicBezTo>
                    <a:cubicBezTo>
                      <a:pt x="3914" y="1672"/>
                      <a:pt x="3964" y="1723"/>
                      <a:pt x="4019" y="1847"/>
                    </a:cubicBezTo>
                    <a:cubicBezTo>
                      <a:pt x="3950" y="1877"/>
                      <a:pt x="3862" y="1887"/>
                      <a:pt x="3793" y="1926"/>
                    </a:cubicBezTo>
                    <a:cubicBezTo>
                      <a:pt x="3743" y="1965"/>
                      <a:pt x="3714" y="2044"/>
                      <a:pt x="3674" y="2103"/>
                    </a:cubicBezTo>
                    <a:cubicBezTo>
                      <a:pt x="3684" y="2113"/>
                      <a:pt x="3694" y="2123"/>
                      <a:pt x="3704" y="2133"/>
                    </a:cubicBezTo>
                    <a:cubicBezTo>
                      <a:pt x="3724" y="2123"/>
                      <a:pt x="3753" y="2113"/>
                      <a:pt x="3773" y="2093"/>
                    </a:cubicBezTo>
                    <a:cubicBezTo>
                      <a:pt x="3855" y="1994"/>
                      <a:pt x="3888" y="1954"/>
                      <a:pt x="3943" y="1954"/>
                    </a:cubicBezTo>
                    <a:cubicBezTo>
                      <a:pt x="3980" y="1954"/>
                      <a:pt x="4028" y="1973"/>
                      <a:pt x="4108" y="2005"/>
                    </a:cubicBezTo>
                    <a:cubicBezTo>
                      <a:pt x="4180" y="1952"/>
                      <a:pt x="4227" y="1925"/>
                      <a:pt x="4270" y="1925"/>
                    </a:cubicBezTo>
                    <a:cubicBezTo>
                      <a:pt x="4315" y="1925"/>
                      <a:pt x="4358" y="1954"/>
                      <a:pt x="4423" y="2015"/>
                    </a:cubicBezTo>
                    <a:cubicBezTo>
                      <a:pt x="4463" y="2054"/>
                      <a:pt x="4502" y="2103"/>
                      <a:pt x="4551" y="2162"/>
                    </a:cubicBezTo>
                    <a:cubicBezTo>
                      <a:pt x="4569" y="1988"/>
                      <a:pt x="4401" y="1860"/>
                      <a:pt x="4185" y="1860"/>
                    </a:cubicBezTo>
                    <a:cubicBezTo>
                      <a:pt x="4157" y="1860"/>
                      <a:pt x="4128" y="1862"/>
                      <a:pt x="4098" y="1867"/>
                    </a:cubicBezTo>
                    <a:cubicBezTo>
                      <a:pt x="4108" y="1660"/>
                      <a:pt x="3970" y="1601"/>
                      <a:pt x="3803" y="1561"/>
                    </a:cubicBezTo>
                    <a:cubicBezTo>
                      <a:pt x="3763" y="1552"/>
                      <a:pt x="3704" y="1561"/>
                      <a:pt x="3674" y="1532"/>
                    </a:cubicBezTo>
                    <a:cubicBezTo>
                      <a:pt x="3595" y="1488"/>
                      <a:pt x="3518" y="1470"/>
                      <a:pt x="3443" y="1470"/>
                    </a:cubicBezTo>
                    <a:cubicBezTo>
                      <a:pt x="3332" y="1470"/>
                      <a:pt x="3224" y="1509"/>
                      <a:pt x="3113" y="1561"/>
                    </a:cubicBezTo>
                    <a:cubicBezTo>
                      <a:pt x="2955" y="1640"/>
                      <a:pt x="2778" y="1699"/>
                      <a:pt x="2611" y="1768"/>
                    </a:cubicBezTo>
                    <a:cubicBezTo>
                      <a:pt x="2566" y="1490"/>
                      <a:pt x="2725" y="1310"/>
                      <a:pt x="3022" y="1310"/>
                    </a:cubicBezTo>
                    <a:cubicBezTo>
                      <a:pt x="3051" y="1310"/>
                      <a:pt x="3081" y="1312"/>
                      <a:pt x="3113" y="1315"/>
                    </a:cubicBezTo>
                    <a:cubicBezTo>
                      <a:pt x="3192" y="1158"/>
                      <a:pt x="3290" y="1000"/>
                      <a:pt x="3448" y="911"/>
                    </a:cubicBezTo>
                    <a:cubicBezTo>
                      <a:pt x="3468" y="901"/>
                      <a:pt x="3477" y="882"/>
                      <a:pt x="3497" y="882"/>
                    </a:cubicBezTo>
                    <a:cubicBezTo>
                      <a:pt x="3684" y="842"/>
                      <a:pt x="3822" y="724"/>
                      <a:pt x="3931" y="586"/>
                    </a:cubicBezTo>
                    <a:cubicBezTo>
                      <a:pt x="3960" y="547"/>
                      <a:pt x="4029" y="527"/>
                      <a:pt x="4078" y="527"/>
                    </a:cubicBezTo>
                    <a:cubicBezTo>
                      <a:pt x="4246" y="537"/>
                      <a:pt x="4413" y="537"/>
                      <a:pt x="4581" y="567"/>
                    </a:cubicBezTo>
                    <a:cubicBezTo>
                      <a:pt x="4597" y="569"/>
                      <a:pt x="4613" y="570"/>
                      <a:pt x="4627" y="570"/>
                    </a:cubicBezTo>
                    <a:cubicBezTo>
                      <a:pt x="4684" y="570"/>
                      <a:pt x="4733" y="552"/>
                      <a:pt x="4788" y="498"/>
                    </a:cubicBezTo>
                    <a:cubicBezTo>
                      <a:pt x="4876" y="409"/>
                      <a:pt x="4975" y="330"/>
                      <a:pt x="5083" y="261"/>
                    </a:cubicBezTo>
                    <a:cubicBezTo>
                      <a:pt x="5206" y="182"/>
                      <a:pt x="5334" y="145"/>
                      <a:pt x="5464" y="145"/>
                    </a:cubicBezTo>
                    <a:close/>
                    <a:moveTo>
                      <a:pt x="879" y="2392"/>
                    </a:moveTo>
                    <a:cubicBezTo>
                      <a:pt x="937" y="2392"/>
                      <a:pt x="984" y="2421"/>
                      <a:pt x="1034" y="2478"/>
                    </a:cubicBezTo>
                    <a:cubicBezTo>
                      <a:pt x="1143" y="2615"/>
                      <a:pt x="1212" y="2773"/>
                      <a:pt x="1231" y="2941"/>
                    </a:cubicBezTo>
                    <a:cubicBezTo>
                      <a:pt x="1241" y="3010"/>
                      <a:pt x="1212" y="3098"/>
                      <a:pt x="1192" y="3197"/>
                    </a:cubicBezTo>
                    <a:cubicBezTo>
                      <a:pt x="1133" y="3197"/>
                      <a:pt x="1078" y="3192"/>
                      <a:pt x="1025" y="3192"/>
                    </a:cubicBezTo>
                    <a:cubicBezTo>
                      <a:pt x="998" y="3192"/>
                      <a:pt x="972" y="3193"/>
                      <a:pt x="946" y="3197"/>
                    </a:cubicBezTo>
                    <a:cubicBezTo>
                      <a:pt x="729" y="3207"/>
                      <a:pt x="611" y="3325"/>
                      <a:pt x="631" y="3551"/>
                    </a:cubicBezTo>
                    <a:cubicBezTo>
                      <a:pt x="650" y="3758"/>
                      <a:pt x="700" y="3955"/>
                      <a:pt x="729" y="4162"/>
                    </a:cubicBezTo>
                    <a:cubicBezTo>
                      <a:pt x="749" y="4280"/>
                      <a:pt x="778" y="4398"/>
                      <a:pt x="798" y="4517"/>
                    </a:cubicBezTo>
                    <a:cubicBezTo>
                      <a:pt x="778" y="4527"/>
                      <a:pt x="759" y="4527"/>
                      <a:pt x="739" y="4536"/>
                    </a:cubicBezTo>
                    <a:cubicBezTo>
                      <a:pt x="542" y="4123"/>
                      <a:pt x="355" y="3699"/>
                      <a:pt x="158" y="3285"/>
                    </a:cubicBezTo>
                    <a:cubicBezTo>
                      <a:pt x="59" y="3059"/>
                      <a:pt x="177" y="2773"/>
                      <a:pt x="384" y="2635"/>
                    </a:cubicBezTo>
                    <a:cubicBezTo>
                      <a:pt x="503" y="2556"/>
                      <a:pt x="640" y="2487"/>
                      <a:pt x="769" y="2418"/>
                    </a:cubicBezTo>
                    <a:cubicBezTo>
                      <a:pt x="811" y="2401"/>
                      <a:pt x="847" y="2392"/>
                      <a:pt x="879" y="2392"/>
                    </a:cubicBezTo>
                    <a:close/>
                    <a:moveTo>
                      <a:pt x="4274" y="2734"/>
                    </a:moveTo>
                    <a:cubicBezTo>
                      <a:pt x="4313" y="2734"/>
                      <a:pt x="4360" y="2741"/>
                      <a:pt x="4423" y="2753"/>
                    </a:cubicBezTo>
                    <a:lnTo>
                      <a:pt x="4423" y="2901"/>
                    </a:lnTo>
                    <a:cubicBezTo>
                      <a:pt x="4536" y="2885"/>
                      <a:pt x="4610" y="2763"/>
                      <a:pt x="4708" y="2763"/>
                    </a:cubicBezTo>
                    <a:cubicBezTo>
                      <a:pt x="4730" y="2763"/>
                      <a:pt x="4753" y="2769"/>
                      <a:pt x="4778" y="2783"/>
                    </a:cubicBezTo>
                    <a:cubicBezTo>
                      <a:pt x="4886" y="2842"/>
                      <a:pt x="4965" y="2931"/>
                      <a:pt x="5083" y="3019"/>
                    </a:cubicBezTo>
                    <a:cubicBezTo>
                      <a:pt x="5103" y="3019"/>
                      <a:pt x="5130" y="3018"/>
                      <a:pt x="5161" y="3018"/>
                    </a:cubicBezTo>
                    <a:cubicBezTo>
                      <a:pt x="5208" y="3018"/>
                      <a:pt x="5262" y="3021"/>
                      <a:pt x="5310" y="3039"/>
                    </a:cubicBezTo>
                    <a:cubicBezTo>
                      <a:pt x="5389" y="3078"/>
                      <a:pt x="5438" y="3167"/>
                      <a:pt x="5526" y="3246"/>
                    </a:cubicBezTo>
                    <a:cubicBezTo>
                      <a:pt x="5398" y="3295"/>
                      <a:pt x="5251" y="3236"/>
                      <a:pt x="5191" y="3394"/>
                    </a:cubicBezTo>
                    <a:cubicBezTo>
                      <a:pt x="5258" y="3383"/>
                      <a:pt x="5325" y="3368"/>
                      <a:pt x="5388" y="3368"/>
                    </a:cubicBezTo>
                    <a:cubicBezTo>
                      <a:pt x="5445" y="3368"/>
                      <a:pt x="5499" y="3381"/>
                      <a:pt x="5546" y="3423"/>
                    </a:cubicBezTo>
                    <a:cubicBezTo>
                      <a:pt x="5635" y="3502"/>
                      <a:pt x="5694" y="3610"/>
                      <a:pt x="5763" y="3699"/>
                    </a:cubicBezTo>
                    <a:cubicBezTo>
                      <a:pt x="5832" y="3630"/>
                      <a:pt x="5783" y="3541"/>
                      <a:pt x="5733" y="3492"/>
                    </a:cubicBezTo>
                    <a:cubicBezTo>
                      <a:pt x="5645" y="3404"/>
                      <a:pt x="5625" y="3305"/>
                      <a:pt x="5576" y="3207"/>
                    </a:cubicBezTo>
                    <a:cubicBezTo>
                      <a:pt x="5526" y="3128"/>
                      <a:pt x="5477" y="3059"/>
                      <a:pt x="5428" y="2980"/>
                    </a:cubicBezTo>
                    <a:cubicBezTo>
                      <a:pt x="5469" y="2957"/>
                      <a:pt x="5510" y="2946"/>
                      <a:pt x="5551" y="2946"/>
                    </a:cubicBezTo>
                    <a:cubicBezTo>
                      <a:pt x="5688" y="2946"/>
                      <a:pt x="5822" y="3072"/>
                      <a:pt x="5920" y="3315"/>
                    </a:cubicBezTo>
                    <a:cubicBezTo>
                      <a:pt x="6108" y="3335"/>
                      <a:pt x="6246" y="3404"/>
                      <a:pt x="6246" y="3699"/>
                    </a:cubicBezTo>
                    <a:cubicBezTo>
                      <a:pt x="6314" y="3748"/>
                      <a:pt x="6374" y="3798"/>
                      <a:pt x="6443" y="3847"/>
                    </a:cubicBezTo>
                    <a:cubicBezTo>
                      <a:pt x="6492" y="3876"/>
                      <a:pt x="6551" y="3896"/>
                      <a:pt x="6600" y="3926"/>
                    </a:cubicBezTo>
                    <a:cubicBezTo>
                      <a:pt x="6699" y="3975"/>
                      <a:pt x="6738" y="4103"/>
                      <a:pt x="6659" y="4172"/>
                    </a:cubicBezTo>
                    <a:cubicBezTo>
                      <a:pt x="6452" y="4369"/>
                      <a:pt x="6334" y="4615"/>
                      <a:pt x="6216" y="4852"/>
                    </a:cubicBezTo>
                    <a:cubicBezTo>
                      <a:pt x="6196" y="4881"/>
                      <a:pt x="6186" y="4901"/>
                      <a:pt x="6167" y="4921"/>
                    </a:cubicBezTo>
                    <a:cubicBezTo>
                      <a:pt x="6137" y="4911"/>
                      <a:pt x="6108" y="4901"/>
                      <a:pt x="6098" y="4891"/>
                    </a:cubicBezTo>
                    <a:cubicBezTo>
                      <a:pt x="5867" y="4700"/>
                      <a:pt x="5619" y="4610"/>
                      <a:pt x="5358" y="4610"/>
                    </a:cubicBezTo>
                    <a:cubicBezTo>
                      <a:pt x="5230" y="4610"/>
                      <a:pt x="5098" y="4632"/>
                      <a:pt x="4965" y="4674"/>
                    </a:cubicBezTo>
                    <a:cubicBezTo>
                      <a:pt x="4911" y="4688"/>
                      <a:pt x="4863" y="4695"/>
                      <a:pt x="4819" y="4695"/>
                    </a:cubicBezTo>
                    <a:cubicBezTo>
                      <a:pt x="4703" y="4695"/>
                      <a:pt x="4617" y="4646"/>
                      <a:pt x="4531" y="4546"/>
                    </a:cubicBezTo>
                    <a:cubicBezTo>
                      <a:pt x="4512" y="4536"/>
                      <a:pt x="4492" y="4527"/>
                      <a:pt x="4482" y="4507"/>
                    </a:cubicBezTo>
                    <a:cubicBezTo>
                      <a:pt x="4395" y="4383"/>
                      <a:pt x="4270" y="4329"/>
                      <a:pt x="4140" y="4329"/>
                    </a:cubicBezTo>
                    <a:cubicBezTo>
                      <a:pt x="4093" y="4329"/>
                      <a:pt x="4046" y="4336"/>
                      <a:pt x="4000" y="4349"/>
                    </a:cubicBezTo>
                    <a:cubicBezTo>
                      <a:pt x="3938" y="4368"/>
                      <a:pt x="3882" y="4376"/>
                      <a:pt x="3830" y="4376"/>
                    </a:cubicBezTo>
                    <a:cubicBezTo>
                      <a:pt x="3607" y="4376"/>
                      <a:pt x="3464" y="4221"/>
                      <a:pt x="3320" y="4054"/>
                    </a:cubicBezTo>
                    <a:cubicBezTo>
                      <a:pt x="3251" y="3965"/>
                      <a:pt x="3172" y="3876"/>
                      <a:pt x="3083" y="3798"/>
                    </a:cubicBezTo>
                    <a:cubicBezTo>
                      <a:pt x="2955" y="3689"/>
                      <a:pt x="2936" y="3482"/>
                      <a:pt x="3044" y="3344"/>
                    </a:cubicBezTo>
                    <a:cubicBezTo>
                      <a:pt x="3133" y="3226"/>
                      <a:pt x="3251" y="3157"/>
                      <a:pt x="3399" y="3147"/>
                    </a:cubicBezTo>
                    <a:lnTo>
                      <a:pt x="3517" y="3147"/>
                    </a:lnTo>
                    <a:cubicBezTo>
                      <a:pt x="3593" y="2957"/>
                      <a:pt x="3634" y="2855"/>
                      <a:pt x="3826" y="2855"/>
                    </a:cubicBezTo>
                    <a:cubicBezTo>
                      <a:pt x="3883" y="2855"/>
                      <a:pt x="3952" y="2864"/>
                      <a:pt x="4039" y="2881"/>
                    </a:cubicBezTo>
                    <a:cubicBezTo>
                      <a:pt x="4141" y="2772"/>
                      <a:pt x="4187" y="2734"/>
                      <a:pt x="4274" y="2734"/>
                    </a:cubicBezTo>
                    <a:close/>
                    <a:moveTo>
                      <a:pt x="7979" y="3601"/>
                    </a:moveTo>
                    <a:cubicBezTo>
                      <a:pt x="7989" y="3719"/>
                      <a:pt x="7989" y="3827"/>
                      <a:pt x="7999" y="3926"/>
                    </a:cubicBezTo>
                    <a:cubicBezTo>
                      <a:pt x="8009" y="4290"/>
                      <a:pt x="8009" y="4645"/>
                      <a:pt x="8029" y="4999"/>
                    </a:cubicBezTo>
                    <a:cubicBezTo>
                      <a:pt x="8068" y="5512"/>
                      <a:pt x="8068" y="6014"/>
                      <a:pt x="7910" y="6507"/>
                    </a:cubicBezTo>
                    <a:cubicBezTo>
                      <a:pt x="7831" y="6753"/>
                      <a:pt x="7733" y="6999"/>
                      <a:pt x="7625" y="7226"/>
                    </a:cubicBezTo>
                    <a:cubicBezTo>
                      <a:pt x="7546" y="7393"/>
                      <a:pt x="7418" y="7511"/>
                      <a:pt x="7231" y="7551"/>
                    </a:cubicBezTo>
                    <a:cubicBezTo>
                      <a:pt x="7043" y="7590"/>
                      <a:pt x="6856" y="7649"/>
                      <a:pt x="6659" y="7708"/>
                    </a:cubicBezTo>
                    <a:cubicBezTo>
                      <a:pt x="6590" y="7590"/>
                      <a:pt x="6610" y="7462"/>
                      <a:pt x="6630" y="7334"/>
                    </a:cubicBezTo>
                    <a:cubicBezTo>
                      <a:pt x="6768" y="6664"/>
                      <a:pt x="6699" y="6014"/>
                      <a:pt x="6423" y="5384"/>
                    </a:cubicBezTo>
                    <a:cubicBezTo>
                      <a:pt x="6383" y="5295"/>
                      <a:pt x="6324" y="5206"/>
                      <a:pt x="6285" y="5108"/>
                    </a:cubicBezTo>
                    <a:cubicBezTo>
                      <a:pt x="6236" y="5029"/>
                      <a:pt x="6236" y="4960"/>
                      <a:pt x="6285" y="4871"/>
                    </a:cubicBezTo>
                    <a:cubicBezTo>
                      <a:pt x="6364" y="4763"/>
                      <a:pt x="6423" y="4635"/>
                      <a:pt x="6492" y="4517"/>
                    </a:cubicBezTo>
                    <a:cubicBezTo>
                      <a:pt x="6600" y="4329"/>
                      <a:pt x="6758" y="4192"/>
                      <a:pt x="6984" y="4132"/>
                    </a:cubicBezTo>
                    <a:cubicBezTo>
                      <a:pt x="7191" y="4083"/>
                      <a:pt x="7369" y="3995"/>
                      <a:pt x="7487" y="3807"/>
                    </a:cubicBezTo>
                    <a:cubicBezTo>
                      <a:pt x="7546" y="3729"/>
                      <a:pt x="7654" y="3689"/>
                      <a:pt x="7753" y="3650"/>
                    </a:cubicBezTo>
                    <a:cubicBezTo>
                      <a:pt x="7812" y="3620"/>
                      <a:pt x="7891" y="3620"/>
                      <a:pt x="7979" y="3601"/>
                    </a:cubicBezTo>
                    <a:close/>
                    <a:moveTo>
                      <a:pt x="1088" y="3268"/>
                    </a:moveTo>
                    <a:cubicBezTo>
                      <a:pt x="1213" y="3268"/>
                      <a:pt x="1326" y="3314"/>
                      <a:pt x="1429" y="3404"/>
                    </a:cubicBezTo>
                    <a:cubicBezTo>
                      <a:pt x="1566" y="3512"/>
                      <a:pt x="1685" y="3640"/>
                      <a:pt x="1803" y="3768"/>
                    </a:cubicBezTo>
                    <a:cubicBezTo>
                      <a:pt x="1891" y="3847"/>
                      <a:pt x="1980" y="3896"/>
                      <a:pt x="2079" y="3896"/>
                    </a:cubicBezTo>
                    <a:cubicBezTo>
                      <a:pt x="2256" y="4280"/>
                      <a:pt x="2433" y="4655"/>
                      <a:pt x="2620" y="5029"/>
                    </a:cubicBezTo>
                    <a:cubicBezTo>
                      <a:pt x="2630" y="5068"/>
                      <a:pt x="2680" y="5088"/>
                      <a:pt x="2709" y="5118"/>
                    </a:cubicBezTo>
                    <a:cubicBezTo>
                      <a:pt x="2670" y="5019"/>
                      <a:pt x="2620" y="4921"/>
                      <a:pt x="2581" y="4822"/>
                    </a:cubicBezTo>
                    <a:cubicBezTo>
                      <a:pt x="2473" y="4605"/>
                      <a:pt x="2374" y="4389"/>
                      <a:pt x="2266" y="4172"/>
                    </a:cubicBezTo>
                    <a:cubicBezTo>
                      <a:pt x="2266" y="4162"/>
                      <a:pt x="2256" y="4152"/>
                      <a:pt x="2256" y="4132"/>
                    </a:cubicBezTo>
                    <a:cubicBezTo>
                      <a:pt x="2217" y="4014"/>
                      <a:pt x="2148" y="3876"/>
                      <a:pt x="2266" y="3768"/>
                    </a:cubicBezTo>
                    <a:cubicBezTo>
                      <a:pt x="2356" y="3698"/>
                      <a:pt x="2462" y="3658"/>
                      <a:pt x="2575" y="3658"/>
                    </a:cubicBezTo>
                    <a:cubicBezTo>
                      <a:pt x="2622" y="3658"/>
                      <a:pt x="2670" y="3665"/>
                      <a:pt x="2719" y="3679"/>
                    </a:cubicBezTo>
                    <a:cubicBezTo>
                      <a:pt x="2936" y="3758"/>
                      <a:pt x="3103" y="3906"/>
                      <a:pt x="3241" y="4073"/>
                    </a:cubicBezTo>
                    <a:cubicBezTo>
                      <a:pt x="3349" y="4201"/>
                      <a:pt x="3438" y="4329"/>
                      <a:pt x="3596" y="4408"/>
                    </a:cubicBezTo>
                    <a:cubicBezTo>
                      <a:pt x="3666" y="4447"/>
                      <a:pt x="3736" y="4473"/>
                      <a:pt x="3809" y="4473"/>
                    </a:cubicBezTo>
                    <a:cubicBezTo>
                      <a:pt x="3849" y="4473"/>
                      <a:pt x="3889" y="4465"/>
                      <a:pt x="3931" y="4448"/>
                    </a:cubicBezTo>
                    <a:cubicBezTo>
                      <a:pt x="3993" y="4423"/>
                      <a:pt x="4051" y="4411"/>
                      <a:pt x="4106" y="4411"/>
                    </a:cubicBezTo>
                    <a:cubicBezTo>
                      <a:pt x="4225" y="4411"/>
                      <a:pt x="4329" y="4468"/>
                      <a:pt x="4423" y="4576"/>
                    </a:cubicBezTo>
                    <a:cubicBezTo>
                      <a:pt x="4443" y="4595"/>
                      <a:pt x="4463" y="4625"/>
                      <a:pt x="4492" y="4645"/>
                    </a:cubicBezTo>
                    <a:cubicBezTo>
                      <a:pt x="4709" y="4733"/>
                      <a:pt x="4758" y="4930"/>
                      <a:pt x="4807" y="5127"/>
                    </a:cubicBezTo>
                    <a:cubicBezTo>
                      <a:pt x="4935" y="5590"/>
                      <a:pt x="5083" y="6034"/>
                      <a:pt x="5329" y="6447"/>
                    </a:cubicBezTo>
                    <a:cubicBezTo>
                      <a:pt x="5467" y="6684"/>
                      <a:pt x="5576" y="6930"/>
                      <a:pt x="5704" y="7176"/>
                    </a:cubicBezTo>
                    <a:cubicBezTo>
                      <a:pt x="5723" y="7206"/>
                      <a:pt x="5763" y="7226"/>
                      <a:pt x="5792" y="7255"/>
                    </a:cubicBezTo>
                    <a:cubicBezTo>
                      <a:pt x="5763" y="7196"/>
                      <a:pt x="5743" y="7127"/>
                      <a:pt x="5714" y="7068"/>
                    </a:cubicBezTo>
                    <a:cubicBezTo>
                      <a:pt x="5487" y="6595"/>
                      <a:pt x="5251" y="6132"/>
                      <a:pt x="5044" y="5649"/>
                    </a:cubicBezTo>
                    <a:cubicBezTo>
                      <a:pt x="4935" y="5403"/>
                      <a:pt x="4876" y="5147"/>
                      <a:pt x="4807" y="4891"/>
                    </a:cubicBezTo>
                    <a:cubicBezTo>
                      <a:pt x="4788" y="4802"/>
                      <a:pt x="4837" y="4773"/>
                      <a:pt x="4926" y="4773"/>
                    </a:cubicBezTo>
                    <a:cubicBezTo>
                      <a:pt x="4975" y="5177"/>
                      <a:pt x="5182" y="5521"/>
                      <a:pt x="5359" y="5866"/>
                    </a:cubicBezTo>
                    <a:cubicBezTo>
                      <a:pt x="5408" y="5955"/>
                      <a:pt x="5408" y="6073"/>
                      <a:pt x="5526" y="6112"/>
                    </a:cubicBezTo>
                    <a:cubicBezTo>
                      <a:pt x="5398" y="5827"/>
                      <a:pt x="5260" y="5541"/>
                      <a:pt x="5132" y="5255"/>
                    </a:cubicBezTo>
                    <a:cubicBezTo>
                      <a:pt x="5063" y="5108"/>
                      <a:pt x="5014" y="4950"/>
                      <a:pt x="4965" y="4812"/>
                    </a:cubicBezTo>
                    <a:cubicBezTo>
                      <a:pt x="5061" y="4716"/>
                      <a:pt x="5164" y="4678"/>
                      <a:pt x="5273" y="4678"/>
                    </a:cubicBezTo>
                    <a:cubicBezTo>
                      <a:pt x="5298" y="4678"/>
                      <a:pt x="5323" y="4680"/>
                      <a:pt x="5349" y="4684"/>
                    </a:cubicBezTo>
                    <a:cubicBezTo>
                      <a:pt x="5615" y="4714"/>
                      <a:pt x="5871" y="4773"/>
                      <a:pt x="6068" y="4980"/>
                    </a:cubicBezTo>
                    <a:cubicBezTo>
                      <a:pt x="6147" y="5058"/>
                      <a:pt x="6216" y="5147"/>
                      <a:pt x="6265" y="5246"/>
                    </a:cubicBezTo>
                    <a:cubicBezTo>
                      <a:pt x="6452" y="5659"/>
                      <a:pt x="6630" y="6083"/>
                      <a:pt x="6620" y="6546"/>
                    </a:cubicBezTo>
                    <a:cubicBezTo>
                      <a:pt x="6610" y="6891"/>
                      <a:pt x="6610" y="7245"/>
                      <a:pt x="6482" y="7610"/>
                    </a:cubicBezTo>
                    <a:cubicBezTo>
                      <a:pt x="6413" y="7541"/>
                      <a:pt x="6354" y="7501"/>
                      <a:pt x="6324" y="7442"/>
                    </a:cubicBezTo>
                    <a:cubicBezTo>
                      <a:pt x="6157" y="7176"/>
                      <a:pt x="6009" y="6910"/>
                      <a:pt x="5842" y="6644"/>
                    </a:cubicBezTo>
                    <a:cubicBezTo>
                      <a:pt x="5822" y="6615"/>
                      <a:pt x="5792" y="6585"/>
                      <a:pt x="5763" y="6566"/>
                    </a:cubicBezTo>
                    <a:lnTo>
                      <a:pt x="5763" y="6566"/>
                    </a:lnTo>
                    <a:cubicBezTo>
                      <a:pt x="5851" y="6753"/>
                      <a:pt x="5940" y="6950"/>
                      <a:pt x="6039" y="7137"/>
                    </a:cubicBezTo>
                    <a:cubicBezTo>
                      <a:pt x="6127" y="7295"/>
                      <a:pt x="6216" y="7452"/>
                      <a:pt x="6324" y="7600"/>
                    </a:cubicBezTo>
                    <a:cubicBezTo>
                      <a:pt x="6374" y="7659"/>
                      <a:pt x="6462" y="7698"/>
                      <a:pt x="6531" y="7748"/>
                    </a:cubicBezTo>
                    <a:cubicBezTo>
                      <a:pt x="6490" y="7814"/>
                      <a:pt x="6436" y="7849"/>
                      <a:pt x="6377" y="7849"/>
                    </a:cubicBezTo>
                    <a:cubicBezTo>
                      <a:pt x="6322" y="7849"/>
                      <a:pt x="6263" y="7819"/>
                      <a:pt x="6206" y="7758"/>
                    </a:cubicBezTo>
                    <a:cubicBezTo>
                      <a:pt x="6098" y="7639"/>
                      <a:pt x="5999" y="7501"/>
                      <a:pt x="5891" y="7373"/>
                    </a:cubicBezTo>
                    <a:cubicBezTo>
                      <a:pt x="5851" y="7334"/>
                      <a:pt x="5822" y="7295"/>
                      <a:pt x="5792" y="7255"/>
                    </a:cubicBezTo>
                    <a:lnTo>
                      <a:pt x="5792" y="7255"/>
                    </a:lnTo>
                    <a:cubicBezTo>
                      <a:pt x="5812" y="7452"/>
                      <a:pt x="5970" y="7580"/>
                      <a:pt x="6068" y="7728"/>
                    </a:cubicBezTo>
                    <a:cubicBezTo>
                      <a:pt x="6108" y="7787"/>
                      <a:pt x="6157" y="7836"/>
                      <a:pt x="6216" y="7915"/>
                    </a:cubicBezTo>
                    <a:cubicBezTo>
                      <a:pt x="6113" y="7940"/>
                      <a:pt x="6016" y="7952"/>
                      <a:pt x="5925" y="7952"/>
                    </a:cubicBezTo>
                    <a:cubicBezTo>
                      <a:pt x="5834" y="7952"/>
                      <a:pt x="5748" y="7940"/>
                      <a:pt x="5664" y="7915"/>
                    </a:cubicBezTo>
                    <a:cubicBezTo>
                      <a:pt x="5477" y="7856"/>
                      <a:pt x="5290" y="7787"/>
                      <a:pt x="5113" y="7718"/>
                    </a:cubicBezTo>
                    <a:cubicBezTo>
                      <a:pt x="4995" y="7663"/>
                      <a:pt x="4871" y="7621"/>
                      <a:pt x="4741" y="7621"/>
                    </a:cubicBezTo>
                    <a:cubicBezTo>
                      <a:pt x="4707" y="7621"/>
                      <a:pt x="4674" y="7623"/>
                      <a:pt x="4640" y="7629"/>
                    </a:cubicBezTo>
                    <a:cubicBezTo>
                      <a:pt x="4615" y="7635"/>
                      <a:pt x="4592" y="7637"/>
                      <a:pt x="4570" y="7637"/>
                    </a:cubicBezTo>
                    <a:cubicBezTo>
                      <a:pt x="4466" y="7637"/>
                      <a:pt x="4403" y="7578"/>
                      <a:pt x="4354" y="7472"/>
                    </a:cubicBezTo>
                    <a:cubicBezTo>
                      <a:pt x="4197" y="7107"/>
                      <a:pt x="3901" y="6861"/>
                      <a:pt x="3586" y="6664"/>
                    </a:cubicBezTo>
                    <a:cubicBezTo>
                      <a:pt x="3054" y="6339"/>
                      <a:pt x="2699" y="5896"/>
                      <a:pt x="2423" y="5344"/>
                    </a:cubicBezTo>
                    <a:cubicBezTo>
                      <a:pt x="2256" y="5009"/>
                      <a:pt x="2157" y="4664"/>
                      <a:pt x="2049" y="4310"/>
                    </a:cubicBezTo>
                    <a:cubicBezTo>
                      <a:pt x="2029" y="4261"/>
                      <a:pt x="2010" y="4211"/>
                      <a:pt x="1960" y="4172"/>
                    </a:cubicBezTo>
                    <a:lnTo>
                      <a:pt x="1960" y="4172"/>
                    </a:lnTo>
                    <a:cubicBezTo>
                      <a:pt x="1980" y="4261"/>
                      <a:pt x="1990" y="4359"/>
                      <a:pt x="2020" y="4448"/>
                    </a:cubicBezTo>
                    <a:cubicBezTo>
                      <a:pt x="2138" y="4802"/>
                      <a:pt x="2246" y="5157"/>
                      <a:pt x="2433" y="5492"/>
                    </a:cubicBezTo>
                    <a:cubicBezTo>
                      <a:pt x="2611" y="5807"/>
                      <a:pt x="2788" y="6112"/>
                      <a:pt x="3064" y="6359"/>
                    </a:cubicBezTo>
                    <a:cubicBezTo>
                      <a:pt x="3192" y="6467"/>
                      <a:pt x="3340" y="6566"/>
                      <a:pt x="3487" y="6664"/>
                    </a:cubicBezTo>
                    <a:cubicBezTo>
                      <a:pt x="3812" y="6901"/>
                      <a:pt x="4128" y="7147"/>
                      <a:pt x="4305" y="7531"/>
                    </a:cubicBezTo>
                    <a:cubicBezTo>
                      <a:pt x="4315" y="7561"/>
                      <a:pt x="4315" y="7580"/>
                      <a:pt x="4334" y="7629"/>
                    </a:cubicBezTo>
                    <a:cubicBezTo>
                      <a:pt x="4216" y="7610"/>
                      <a:pt x="4118" y="7600"/>
                      <a:pt x="4029" y="7570"/>
                    </a:cubicBezTo>
                    <a:cubicBezTo>
                      <a:pt x="3734" y="7482"/>
                      <a:pt x="3458" y="7383"/>
                      <a:pt x="3202" y="7235"/>
                    </a:cubicBezTo>
                    <a:cubicBezTo>
                      <a:pt x="3182" y="7226"/>
                      <a:pt x="3162" y="7216"/>
                      <a:pt x="3152" y="7196"/>
                    </a:cubicBezTo>
                    <a:cubicBezTo>
                      <a:pt x="2965" y="6999"/>
                      <a:pt x="2719" y="6950"/>
                      <a:pt x="2473" y="6901"/>
                    </a:cubicBezTo>
                    <a:cubicBezTo>
                      <a:pt x="2246" y="6861"/>
                      <a:pt x="2029" y="6822"/>
                      <a:pt x="1823" y="6704"/>
                    </a:cubicBezTo>
                    <a:cubicBezTo>
                      <a:pt x="1547" y="6546"/>
                      <a:pt x="1389" y="6319"/>
                      <a:pt x="1291" y="6034"/>
                    </a:cubicBezTo>
                    <a:cubicBezTo>
                      <a:pt x="1182" y="5699"/>
                      <a:pt x="1074" y="5354"/>
                      <a:pt x="975" y="5009"/>
                    </a:cubicBezTo>
                    <a:cubicBezTo>
                      <a:pt x="946" y="4921"/>
                      <a:pt x="936" y="4822"/>
                      <a:pt x="926" y="4724"/>
                    </a:cubicBezTo>
                    <a:cubicBezTo>
                      <a:pt x="857" y="4349"/>
                      <a:pt x="788" y="3985"/>
                      <a:pt x="719" y="3610"/>
                    </a:cubicBezTo>
                    <a:cubicBezTo>
                      <a:pt x="690" y="3433"/>
                      <a:pt x="739" y="3354"/>
                      <a:pt x="916" y="3295"/>
                    </a:cubicBezTo>
                    <a:cubicBezTo>
                      <a:pt x="976" y="3277"/>
                      <a:pt x="1034" y="3268"/>
                      <a:pt x="1088" y="3268"/>
                    </a:cubicBezTo>
                    <a:close/>
                    <a:moveTo>
                      <a:pt x="7024" y="7689"/>
                    </a:moveTo>
                    <a:cubicBezTo>
                      <a:pt x="7073" y="8004"/>
                      <a:pt x="7053" y="8299"/>
                      <a:pt x="7034" y="8585"/>
                    </a:cubicBezTo>
                    <a:cubicBezTo>
                      <a:pt x="7024" y="8674"/>
                      <a:pt x="6945" y="8713"/>
                      <a:pt x="6797" y="8713"/>
                    </a:cubicBezTo>
                    <a:cubicBezTo>
                      <a:pt x="6777" y="8418"/>
                      <a:pt x="6758" y="8112"/>
                      <a:pt x="6738" y="7807"/>
                    </a:cubicBezTo>
                    <a:cubicBezTo>
                      <a:pt x="6837" y="7767"/>
                      <a:pt x="6925" y="7728"/>
                      <a:pt x="7024" y="7689"/>
                    </a:cubicBezTo>
                    <a:close/>
                    <a:moveTo>
                      <a:pt x="5588" y="7995"/>
                    </a:moveTo>
                    <a:cubicBezTo>
                      <a:pt x="5709" y="7995"/>
                      <a:pt x="5739" y="8051"/>
                      <a:pt x="5763" y="8211"/>
                    </a:cubicBezTo>
                    <a:cubicBezTo>
                      <a:pt x="5783" y="8309"/>
                      <a:pt x="5822" y="8408"/>
                      <a:pt x="5851" y="8506"/>
                    </a:cubicBezTo>
                    <a:cubicBezTo>
                      <a:pt x="5871" y="8565"/>
                      <a:pt x="5911" y="8634"/>
                      <a:pt x="5950" y="8733"/>
                    </a:cubicBezTo>
                    <a:cubicBezTo>
                      <a:pt x="5792" y="8703"/>
                      <a:pt x="5714" y="8634"/>
                      <a:pt x="5674" y="8526"/>
                    </a:cubicBezTo>
                    <a:cubicBezTo>
                      <a:pt x="5605" y="8358"/>
                      <a:pt x="5546" y="8181"/>
                      <a:pt x="5487" y="8004"/>
                    </a:cubicBezTo>
                    <a:cubicBezTo>
                      <a:pt x="5526" y="7998"/>
                      <a:pt x="5560" y="7995"/>
                      <a:pt x="5588" y="7995"/>
                    </a:cubicBezTo>
                    <a:close/>
                    <a:moveTo>
                      <a:pt x="6659" y="7905"/>
                    </a:moveTo>
                    <a:cubicBezTo>
                      <a:pt x="6679" y="8191"/>
                      <a:pt x="6718" y="8457"/>
                      <a:pt x="6699" y="8743"/>
                    </a:cubicBezTo>
                    <a:cubicBezTo>
                      <a:pt x="6689" y="8752"/>
                      <a:pt x="6659" y="8772"/>
                      <a:pt x="6630" y="8792"/>
                    </a:cubicBezTo>
                    <a:cubicBezTo>
                      <a:pt x="6502" y="8526"/>
                      <a:pt x="6462" y="8250"/>
                      <a:pt x="6472" y="7964"/>
                    </a:cubicBezTo>
                    <a:cubicBezTo>
                      <a:pt x="6531" y="7945"/>
                      <a:pt x="6590" y="7925"/>
                      <a:pt x="6659" y="7905"/>
                    </a:cubicBezTo>
                    <a:close/>
                    <a:moveTo>
                      <a:pt x="6383" y="7994"/>
                    </a:moveTo>
                    <a:cubicBezTo>
                      <a:pt x="6423" y="8250"/>
                      <a:pt x="6462" y="8516"/>
                      <a:pt x="6502" y="8772"/>
                    </a:cubicBezTo>
                    <a:cubicBezTo>
                      <a:pt x="6420" y="8805"/>
                      <a:pt x="6345" y="8821"/>
                      <a:pt x="6277" y="8821"/>
                    </a:cubicBezTo>
                    <a:cubicBezTo>
                      <a:pt x="6138" y="8821"/>
                      <a:pt x="6032" y="8753"/>
                      <a:pt x="5980" y="8615"/>
                    </a:cubicBezTo>
                    <a:cubicBezTo>
                      <a:pt x="5920" y="8437"/>
                      <a:pt x="5812" y="8280"/>
                      <a:pt x="5842" y="8063"/>
                    </a:cubicBezTo>
                    <a:cubicBezTo>
                      <a:pt x="6029" y="8043"/>
                      <a:pt x="6196" y="8024"/>
                      <a:pt x="6383" y="7994"/>
                    </a:cubicBezTo>
                    <a:close/>
                    <a:moveTo>
                      <a:pt x="7202" y="1"/>
                    </a:moveTo>
                    <a:cubicBezTo>
                      <a:pt x="7107" y="1"/>
                      <a:pt x="7016" y="26"/>
                      <a:pt x="6925" y="74"/>
                    </a:cubicBezTo>
                    <a:cubicBezTo>
                      <a:pt x="6802" y="139"/>
                      <a:pt x="6684" y="236"/>
                      <a:pt x="6545" y="236"/>
                    </a:cubicBezTo>
                    <a:cubicBezTo>
                      <a:pt x="6494" y="236"/>
                      <a:pt x="6441" y="224"/>
                      <a:pt x="6383" y="192"/>
                    </a:cubicBezTo>
                    <a:cubicBezTo>
                      <a:pt x="6374" y="189"/>
                      <a:pt x="6363" y="188"/>
                      <a:pt x="6351" y="188"/>
                    </a:cubicBezTo>
                    <a:cubicBezTo>
                      <a:pt x="6329" y="188"/>
                      <a:pt x="6305" y="192"/>
                      <a:pt x="6285" y="192"/>
                    </a:cubicBezTo>
                    <a:cubicBezTo>
                      <a:pt x="6245" y="197"/>
                      <a:pt x="6206" y="200"/>
                      <a:pt x="6167" y="200"/>
                    </a:cubicBezTo>
                    <a:cubicBezTo>
                      <a:pt x="5989" y="200"/>
                      <a:pt x="5826" y="147"/>
                      <a:pt x="5664" y="74"/>
                    </a:cubicBezTo>
                    <a:cubicBezTo>
                      <a:pt x="5620" y="52"/>
                      <a:pt x="5565" y="41"/>
                      <a:pt x="5511" y="41"/>
                    </a:cubicBezTo>
                    <a:cubicBezTo>
                      <a:pt x="5493" y="41"/>
                      <a:pt x="5475" y="42"/>
                      <a:pt x="5457" y="44"/>
                    </a:cubicBezTo>
                    <a:cubicBezTo>
                      <a:pt x="5221" y="84"/>
                      <a:pt x="5004" y="172"/>
                      <a:pt x="4837" y="340"/>
                    </a:cubicBezTo>
                    <a:cubicBezTo>
                      <a:pt x="4750" y="436"/>
                      <a:pt x="4648" y="470"/>
                      <a:pt x="4530" y="470"/>
                    </a:cubicBezTo>
                    <a:cubicBezTo>
                      <a:pt x="4515" y="470"/>
                      <a:pt x="4499" y="469"/>
                      <a:pt x="4482" y="468"/>
                    </a:cubicBezTo>
                    <a:cubicBezTo>
                      <a:pt x="4423" y="458"/>
                      <a:pt x="4354" y="448"/>
                      <a:pt x="4295" y="438"/>
                    </a:cubicBezTo>
                    <a:cubicBezTo>
                      <a:pt x="4261" y="435"/>
                      <a:pt x="4228" y="433"/>
                      <a:pt x="4195" y="433"/>
                    </a:cubicBezTo>
                    <a:cubicBezTo>
                      <a:pt x="4045" y="433"/>
                      <a:pt x="3906" y="473"/>
                      <a:pt x="3793" y="586"/>
                    </a:cubicBezTo>
                    <a:cubicBezTo>
                      <a:pt x="3724" y="654"/>
                      <a:pt x="3684" y="686"/>
                      <a:pt x="3636" y="686"/>
                    </a:cubicBezTo>
                    <a:cubicBezTo>
                      <a:pt x="3594" y="686"/>
                      <a:pt x="3546" y="662"/>
                      <a:pt x="3468" y="616"/>
                    </a:cubicBezTo>
                    <a:cubicBezTo>
                      <a:pt x="3448" y="596"/>
                      <a:pt x="3418" y="586"/>
                      <a:pt x="3379" y="576"/>
                    </a:cubicBezTo>
                    <a:cubicBezTo>
                      <a:pt x="3314" y="552"/>
                      <a:pt x="3251" y="540"/>
                      <a:pt x="3190" y="540"/>
                    </a:cubicBezTo>
                    <a:cubicBezTo>
                      <a:pt x="3057" y="540"/>
                      <a:pt x="2932" y="594"/>
                      <a:pt x="2817" y="675"/>
                    </a:cubicBezTo>
                    <a:cubicBezTo>
                      <a:pt x="2699" y="754"/>
                      <a:pt x="2591" y="813"/>
                      <a:pt x="2453" y="852"/>
                    </a:cubicBezTo>
                    <a:cubicBezTo>
                      <a:pt x="2197" y="911"/>
                      <a:pt x="1970" y="1010"/>
                      <a:pt x="1823" y="1256"/>
                    </a:cubicBezTo>
                    <a:cubicBezTo>
                      <a:pt x="1813" y="1295"/>
                      <a:pt x="1773" y="1315"/>
                      <a:pt x="1754" y="1345"/>
                    </a:cubicBezTo>
                    <a:cubicBezTo>
                      <a:pt x="1685" y="1433"/>
                      <a:pt x="1606" y="1483"/>
                      <a:pt x="1488" y="1492"/>
                    </a:cubicBezTo>
                    <a:cubicBezTo>
                      <a:pt x="1399" y="1502"/>
                      <a:pt x="1300" y="1542"/>
                      <a:pt x="1212" y="1581"/>
                    </a:cubicBezTo>
                    <a:cubicBezTo>
                      <a:pt x="995" y="1680"/>
                      <a:pt x="916" y="1887"/>
                      <a:pt x="847" y="2093"/>
                    </a:cubicBezTo>
                    <a:cubicBezTo>
                      <a:pt x="788" y="2271"/>
                      <a:pt x="680" y="2369"/>
                      <a:pt x="522" y="2448"/>
                    </a:cubicBezTo>
                    <a:cubicBezTo>
                      <a:pt x="414" y="2497"/>
                      <a:pt x="315" y="2566"/>
                      <a:pt x="227" y="2645"/>
                    </a:cubicBezTo>
                    <a:cubicBezTo>
                      <a:pt x="79" y="2793"/>
                      <a:pt x="0" y="2990"/>
                      <a:pt x="49" y="3216"/>
                    </a:cubicBezTo>
                    <a:cubicBezTo>
                      <a:pt x="79" y="3354"/>
                      <a:pt x="138" y="3502"/>
                      <a:pt x="197" y="3630"/>
                    </a:cubicBezTo>
                    <a:cubicBezTo>
                      <a:pt x="394" y="4034"/>
                      <a:pt x="601" y="4428"/>
                      <a:pt x="788" y="4842"/>
                    </a:cubicBezTo>
                    <a:cubicBezTo>
                      <a:pt x="906" y="5118"/>
                      <a:pt x="995" y="5423"/>
                      <a:pt x="1094" y="5709"/>
                    </a:cubicBezTo>
                    <a:cubicBezTo>
                      <a:pt x="1143" y="5856"/>
                      <a:pt x="1172" y="6004"/>
                      <a:pt x="1231" y="6142"/>
                    </a:cubicBezTo>
                    <a:cubicBezTo>
                      <a:pt x="1350" y="6408"/>
                      <a:pt x="1517" y="6635"/>
                      <a:pt x="1793" y="6792"/>
                    </a:cubicBezTo>
                    <a:cubicBezTo>
                      <a:pt x="2000" y="6920"/>
                      <a:pt x="2236" y="6969"/>
                      <a:pt x="2473" y="6999"/>
                    </a:cubicBezTo>
                    <a:cubicBezTo>
                      <a:pt x="2699" y="7029"/>
                      <a:pt x="2896" y="7098"/>
                      <a:pt x="3074" y="7255"/>
                    </a:cubicBezTo>
                    <a:cubicBezTo>
                      <a:pt x="3113" y="7295"/>
                      <a:pt x="3162" y="7324"/>
                      <a:pt x="3221" y="7354"/>
                    </a:cubicBezTo>
                    <a:cubicBezTo>
                      <a:pt x="3369" y="7423"/>
                      <a:pt x="3527" y="7492"/>
                      <a:pt x="3684" y="7551"/>
                    </a:cubicBezTo>
                    <a:cubicBezTo>
                      <a:pt x="3954" y="7662"/>
                      <a:pt x="4241" y="7739"/>
                      <a:pt x="4537" y="7739"/>
                    </a:cubicBezTo>
                    <a:cubicBezTo>
                      <a:pt x="4555" y="7739"/>
                      <a:pt x="4573" y="7738"/>
                      <a:pt x="4591" y="7738"/>
                    </a:cubicBezTo>
                    <a:cubicBezTo>
                      <a:pt x="4637" y="7738"/>
                      <a:pt x="4687" y="7729"/>
                      <a:pt x="4736" y="7729"/>
                    </a:cubicBezTo>
                    <a:cubicBezTo>
                      <a:pt x="4760" y="7729"/>
                      <a:pt x="4784" y="7731"/>
                      <a:pt x="4807" y="7738"/>
                    </a:cubicBezTo>
                    <a:cubicBezTo>
                      <a:pt x="4955" y="7777"/>
                      <a:pt x="5132" y="7797"/>
                      <a:pt x="5241" y="7886"/>
                    </a:cubicBezTo>
                    <a:cubicBezTo>
                      <a:pt x="5369" y="8014"/>
                      <a:pt x="5497" y="8171"/>
                      <a:pt x="5526" y="8378"/>
                    </a:cubicBezTo>
                    <a:cubicBezTo>
                      <a:pt x="5536" y="8447"/>
                      <a:pt x="5556" y="8516"/>
                      <a:pt x="5576" y="8585"/>
                    </a:cubicBezTo>
                    <a:cubicBezTo>
                      <a:pt x="5605" y="8723"/>
                      <a:pt x="5714" y="8802"/>
                      <a:pt x="5842" y="8841"/>
                    </a:cubicBezTo>
                    <a:cubicBezTo>
                      <a:pt x="5950" y="8881"/>
                      <a:pt x="6078" y="8890"/>
                      <a:pt x="6206" y="8900"/>
                    </a:cubicBezTo>
                    <a:cubicBezTo>
                      <a:pt x="6257" y="8906"/>
                      <a:pt x="6308" y="8909"/>
                      <a:pt x="6359" y="8909"/>
                    </a:cubicBezTo>
                    <a:cubicBezTo>
                      <a:pt x="6574" y="8909"/>
                      <a:pt x="6785" y="8860"/>
                      <a:pt x="6984" y="8772"/>
                    </a:cubicBezTo>
                    <a:cubicBezTo>
                      <a:pt x="7063" y="8733"/>
                      <a:pt x="7103" y="8684"/>
                      <a:pt x="7103" y="8585"/>
                    </a:cubicBezTo>
                    <a:cubicBezTo>
                      <a:pt x="7103" y="8398"/>
                      <a:pt x="7112" y="8201"/>
                      <a:pt x="7122" y="8004"/>
                    </a:cubicBezTo>
                    <a:cubicBezTo>
                      <a:pt x="7132" y="7895"/>
                      <a:pt x="7132" y="7787"/>
                      <a:pt x="7132" y="7679"/>
                    </a:cubicBezTo>
                    <a:cubicBezTo>
                      <a:pt x="7329" y="7620"/>
                      <a:pt x="7497" y="7561"/>
                      <a:pt x="7674" y="7511"/>
                    </a:cubicBezTo>
                    <a:cubicBezTo>
                      <a:pt x="7900" y="7432"/>
                      <a:pt x="8147" y="7373"/>
                      <a:pt x="8354" y="7226"/>
                    </a:cubicBezTo>
                    <a:cubicBezTo>
                      <a:pt x="8708" y="6969"/>
                      <a:pt x="8925" y="6615"/>
                      <a:pt x="9043" y="6201"/>
                    </a:cubicBezTo>
                    <a:cubicBezTo>
                      <a:pt x="9083" y="6073"/>
                      <a:pt x="9142" y="5994"/>
                      <a:pt x="9230" y="5915"/>
                    </a:cubicBezTo>
                    <a:cubicBezTo>
                      <a:pt x="9408" y="5768"/>
                      <a:pt x="9575" y="5620"/>
                      <a:pt x="9743" y="5462"/>
                    </a:cubicBezTo>
                    <a:cubicBezTo>
                      <a:pt x="10137" y="5118"/>
                      <a:pt x="10294" y="4674"/>
                      <a:pt x="10314" y="4162"/>
                    </a:cubicBezTo>
                    <a:cubicBezTo>
                      <a:pt x="10324" y="3935"/>
                      <a:pt x="10314" y="3709"/>
                      <a:pt x="10353" y="3492"/>
                    </a:cubicBezTo>
                    <a:cubicBezTo>
                      <a:pt x="10393" y="3256"/>
                      <a:pt x="10442" y="3019"/>
                      <a:pt x="10422" y="2783"/>
                    </a:cubicBezTo>
                    <a:cubicBezTo>
                      <a:pt x="10422" y="2724"/>
                      <a:pt x="10412" y="2665"/>
                      <a:pt x="10422" y="2606"/>
                    </a:cubicBezTo>
                    <a:cubicBezTo>
                      <a:pt x="10442" y="2527"/>
                      <a:pt x="10462" y="2458"/>
                      <a:pt x="10501" y="2389"/>
                    </a:cubicBezTo>
                    <a:cubicBezTo>
                      <a:pt x="10521" y="2340"/>
                      <a:pt x="10570" y="2251"/>
                      <a:pt x="10550" y="2221"/>
                    </a:cubicBezTo>
                    <a:cubicBezTo>
                      <a:pt x="10531" y="2192"/>
                      <a:pt x="10481" y="2172"/>
                      <a:pt x="10432" y="2143"/>
                    </a:cubicBezTo>
                    <a:cubicBezTo>
                      <a:pt x="10403" y="2281"/>
                      <a:pt x="10363" y="2389"/>
                      <a:pt x="10343" y="2507"/>
                    </a:cubicBezTo>
                    <a:cubicBezTo>
                      <a:pt x="10334" y="2606"/>
                      <a:pt x="10353" y="2714"/>
                      <a:pt x="10343" y="2812"/>
                    </a:cubicBezTo>
                    <a:cubicBezTo>
                      <a:pt x="10324" y="3019"/>
                      <a:pt x="10324" y="3236"/>
                      <a:pt x="10265" y="3443"/>
                    </a:cubicBezTo>
                    <a:cubicBezTo>
                      <a:pt x="10225" y="3561"/>
                      <a:pt x="10274" y="3699"/>
                      <a:pt x="10265" y="3827"/>
                    </a:cubicBezTo>
                    <a:cubicBezTo>
                      <a:pt x="10225" y="4113"/>
                      <a:pt x="10255" y="4408"/>
                      <a:pt x="10146" y="4674"/>
                    </a:cubicBezTo>
                    <a:cubicBezTo>
                      <a:pt x="10077" y="4822"/>
                      <a:pt x="10038" y="4989"/>
                      <a:pt x="9949" y="5118"/>
                    </a:cubicBezTo>
                    <a:cubicBezTo>
                      <a:pt x="9733" y="5403"/>
                      <a:pt x="9467" y="5630"/>
                      <a:pt x="9161" y="5856"/>
                    </a:cubicBezTo>
                    <a:cubicBezTo>
                      <a:pt x="9112" y="5659"/>
                      <a:pt x="9211" y="5521"/>
                      <a:pt x="9250" y="5374"/>
                    </a:cubicBezTo>
                    <a:cubicBezTo>
                      <a:pt x="9299" y="5187"/>
                      <a:pt x="9378" y="5019"/>
                      <a:pt x="9447" y="4842"/>
                    </a:cubicBezTo>
                    <a:lnTo>
                      <a:pt x="9447" y="4842"/>
                    </a:lnTo>
                    <a:cubicBezTo>
                      <a:pt x="9427" y="4861"/>
                      <a:pt x="9398" y="4881"/>
                      <a:pt x="9388" y="4911"/>
                    </a:cubicBezTo>
                    <a:cubicBezTo>
                      <a:pt x="9349" y="4980"/>
                      <a:pt x="9329" y="5049"/>
                      <a:pt x="9289" y="5118"/>
                    </a:cubicBezTo>
                    <a:cubicBezTo>
                      <a:pt x="9171" y="5334"/>
                      <a:pt x="9122" y="5581"/>
                      <a:pt x="9063" y="5817"/>
                    </a:cubicBezTo>
                    <a:cubicBezTo>
                      <a:pt x="8994" y="6073"/>
                      <a:pt x="8925" y="6319"/>
                      <a:pt x="8817" y="6556"/>
                    </a:cubicBezTo>
                    <a:cubicBezTo>
                      <a:pt x="8649" y="6901"/>
                      <a:pt x="8383" y="7147"/>
                      <a:pt x="8029" y="7304"/>
                    </a:cubicBezTo>
                    <a:cubicBezTo>
                      <a:pt x="8025" y="7308"/>
                      <a:pt x="8022" y="7309"/>
                      <a:pt x="8018" y="7309"/>
                    </a:cubicBezTo>
                    <a:cubicBezTo>
                      <a:pt x="8009" y="7309"/>
                      <a:pt x="7996" y="7304"/>
                      <a:pt x="7969" y="7304"/>
                    </a:cubicBezTo>
                    <a:cubicBezTo>
                      <a:pt x="8038" y="7127"/>
                      <a:pt x="8107" y="6960"/>
                      <a:pt x="8166" y="6792"/>
                    </a:cubicBezTo>
                    <a:lnTo>
                      <a:pt x="8166" y="6792"/>
                    </a:lnTo>
                    <a:cubicBezTo>
                      <a:pt x="8097" y="6910"/>
                      <a:pt x="8019" y="7029"/>
                      <a:pt x="7950" y="7147"/>
                    </a:cubicBezTo>
                    <a:cubicBezTo>
                      <a:pt x="7881" y="7285"/>
                      <a:pt x="7802" y="7403"/>
                      <a:pt x="7595" y="7423"/>
                    </a:cubicBezTo>
                    <a:cubicBezTo>
                      <a:pt x="7654" y="7324"/>
                      <a:pt x="7703" y="7255"/>
                      <a:pt x="7743" y="7166"/>
                    </a:cubicBezTo>
                    <a:cubicBezTo>
                      <a:pt x="7812" y="6989"/>
                      <a:pt x="7900" y="6812"/>
                      <a:pt x="7940" y="6625"/>
                    </a:cubicBezTo>
                    <a:cubicBezTo>
                      <a:pt x="8009" y="6378"/>
                      <a:pt x="8058" y="6122"/>
                      <a:pt x="8088" y="5866"/>
                    </a:cubicBezTo>
                    <a:cubicBezTo>
                      <a:pt x="8157" y="5285"/>
                      <a:pt x="8068" y="4724"/>
                      <a:pt x="8058" y="4152"/>
                    </a:cubicBezTo>
                    <a:cubicBezTo>
                      <a:pt x="8048" y="4044"/>
                      <a:pt x="8038" y="3935"/>
                      <a:pt x="8038" y="3837"/>
                    </a:cubicBezTo>
                    <a:cubicBezTo>
                      <a:pt x="8058" y="3650"/>
                      <a:pt x="8058" y="3463"/>
                      <a:pt x="8196" y="3305"/>
                    </a:cubicBezTo>
                    <a:cubicBezTo>
                      <a:pt x="8216" y="3275"/>
                      <a:pt x="8235" y="3226"/>
                      <a:pt x="8255" y="3187"/>
                    </a:cubicBezTo>
                    <a:cubicBezTo>
                      <a:pt x="8344" y="2911"/>
                      <a:pt x="8541" y="2734"/>
                      <a:pt x="8787" y="2566"/>
                    </a:cubicBezTo>
                    <a:lnTo>
                      <a:pt x="8787" y="2566"/>
                    </a:lnTo>
                    <a:cubicBezTo>
                      <a:pt x="8826" y="2724"/>
                      <a:pt x="8748" y="2852"/>
                      <a:pt x="8728" y="2980"/>
                    </a:cubicBezTo>
                    <a:cubicBezTo>
                      <a:pt x="8689" y="3167"/>
                      <a:pt x="8629" y="3354"/>
                      <a:pt x="8600" y="3541"/>
                    </a:cubicBezTo>
                    <a:cubicBezTo>
                      <a:pt x="8560" y="3817"/>
                      <a:pt x="8511" y="4093"/>
                      <a:pt x="8491" y="4379"/>
                    </a:cubicBezTo>
                    <a:cubicBezTo>
                      <a:pt x="8482" y="4566"/>
                      <a:pt x="8501" y="4763"/>
                      <a:pt x="8511" y="4960"/>
                    </a:cubicBezTo>
                    <a:cubicBezTo>
                      <a:pt x="8541" y="5364"/>
                      <a:pt x="8482" y="5768"/>
                      <a:pt x="8373" y="6152"/>
                    </a:cubicBezTo>
                    <a:cubicBezTo>
                      <a:pt x="8324" y="6349"/>
                      <a:pt x="8235" y="6536"/>
                      <a:pt x="8166" y="6723"/>
                    </a:cubicBezTo>
                    <a:cubicBezTo>
                      <a:pt x="8166" y="6743"/>
                      <a:pt x="8166" y="6772"/>
                      <a:pt x="8166" y="6792"/>
                    </a:cubicBezTo>
                    <a:cubicBezTo>
                      <a:pt x="8196" y="6743"/>
                      <a:pt x="8245" y="6684"/>
                      <a:pt x="8275" y="6625"/>
                    </a:cubicBezTo>
                    <a:cubicBezTo>
                      <a:pt x="8551" y="6024"/>
                      <a:pt x="8610" y="5384"/>
                      <a:pt x="8580" y="4733"/>
                    </a:cubicBezTo>
                    <a:cubicBezTo>
                      <a:pt x="8560" y="4477"/>
                      <a:pt x="8580" y="4221"/>
                      <a:pt x="8620" y="3965"/>
                    </a:cubicBezTo>
                    <a:cubicBezTo>
                      <a:pt x="8659" y="3719"/>
                      <a:pt x="8689" y="3472"/>
                      <a:pt x="8738" y="3236"/>
                    </a:cubicBezTo>
                    <a:cubicBezTo>
                      <a:pt x="8777" y="3019"/>
                      <a:pt x="8846" y="2803"/>
                      <a:pt x="8905" y="2596"/>
                    </a:cubicBezTo>
                    <a:cubicBezTo>
                      <a:pt x="8935" y="2497"/>
                      <a:pt x="9023" y="2468"/>
                      <a:pt x="9102" y="2458"/>
                    </a:cubicBezTo>
                    <a:cubicBezTo>
                      <a:pt x="9220" y="2438"/>
                      <a:pt x="9299" y="2379"/>
                      <a:pt x="9368" y="2281"/>
                    </a:cubicBezTo>
                    <a:cubicBezTo>
                      <a:pt x="9486" y="2084"/>
                      <a:pt x="9693" y="2044"/>
                      <a:pt x="9910" y="1975"/>
                    </a:cubicBezTo>
                    <a:cubicBezTo>
                      <a:pt x="9930" y="2054"/>
                      <a:pt x="9949" y="2113"/>
                      <a:pt x="9949" y="2172"/>
                    </a:cubicBezTo>
                    <a:cubicBezTo>
                      <a:pt x="9969" y="2645"/>
                      <a:pt x="9979" y="3118"/>
                      <a:pt x="9890" y="3591"/>
                    </a:cubicBezTo>
                    <a:cubicBezTo>
                      <a:pt x="9821" y="3975"/>
                      <a:pt x="9644" y="4310"/>
                      <a:pt x="9506" y="4664"/>
                    </a:cubicBezTo>
                    <a:cubicBezTo>
                      <a:pt x="9486" y="4733"/>
                      <a:pt x="9467" y="4792"/>
                      <a:pt x="9447" y="4852"/>
                    </a:cubicBezTo>
                    <a:cubicBezTo>
                      <a:pt x="9546" y="4645"/>
                      <a:pt x="9644" y="4448"/>
                      <a:pt x="9743" y="4241"/>
                    </a:cubicBezTo>
                    <a:cubicBezTo>
                      <a:pt x="9920" y="3867"/>
                      <a:pt x="10008" y="3463"/>
                      <a:pt x="10018" y="3039"/>
                    </a:cubicBezTo>
                    <a:cubicBezTo>
                      <a:pt x="10038" y="2724"/>
                      <a:pt x="10028" y="2409"/>
                      <a:pt x="10028" y="2084"/>
                    </a:cubicBezTo>
                    <a:cubicBezTo>
                      <a:pt x="10028" y="2044"/>
                      <a:pt x="10038" y="2005"/>
                      <a:pt x="10048" y="1955"/>
                    </a:cubicBezTo>
                    <a:cubicBezTo>
                      <a:pt x="10137" y="1946"/>
                      <a:pt x="10215" y="1936"/>
                      <a:pt x="10294" y="1926"/>
                    </a:cubicBezTo>
                    <a:cubicBezTo>
                      <a:pt x="10363" y="1906"/>
                      <a:pt x="10442" y="1877"/>
                      <a:pt x="10540" y="1847"/>
                    </a:cubicBezTo>
                    <a:lnTo>
                      <a:pt x="10540" y="2084"/>
                    </a:lnTo>
                    <a:lnTo>
                      <a:pt x="10570" y="2084"/>
                    </a:lnTo>
                    <a:cubicBezTo>
                      <a:pt x="10580" y="1985"/>
                      <a:pt x="10590" y="1896"/>
                      <a:pt x="10600" y="1788"/>
                    </a:cubicBezTo>
                    <a:lnTo>
                      <a:pt x="10334" y="1788"/>
                    </a:lnTo>
                    <a:cubicBezTo>
                      <a:pt x="10353" y="1640"/>
                      <a:pt x="10383" y="1502"/>
                      <a:pt x="10393" y="1355"/>
                    </a:cubicBezTo>
                    <a:cubicBezTo>
                      <a:pt x="10403" y="980"/>
                      <a:pt x="10334" y="901"/>
                      <a:pt x="9969" y="852"/>
                    </a:cubicBezTo>
                    <a:cubicBezTo>
                      <a:pt x="9674" y="803"/>
                      <a:pt x="9417" y="704"/>
                      <a:pt x="9201" y="498"/>
                    </a:cubicBezTo>
                    <a:cubicBezTo>
                      <a:pt x="9151" y="438"/>
                      <a:pt x="9063" y="399"/>
                      <a:pt x="8984" y="389"/>
                    </a:cubicBezTo>
                    <a:cubicBezTo>
                      <a:pt x="8826" y="379"/>
                      <a:pt x="8689" y="320"/>
                      <a:pt x="8551" y="232"/>
                    </a:cubicBezTo>
                    <a:cubicBezTo>
                      <a:pt x="8472" y="182"/>
                      <a:pt x="8373" y="123"/>
                      <a:pt x="8285" y="113"/>
                    </a:cubicBezTo>
                    <a:cubicBezTo>
                      <a:pt x="8263" y="112"/>
                      <a:pt x="8241" y="111"/>
                      <a:pt x="8220" y="111"/>
                    </a:cubicBezTo>
                    <a:cubicBezTo>
                      <a:pt x="8115" y="111"/>
                      <a:pt x="8011" y="125"/>
                      <a:pt x="7906" y="125"/>
                    </a:cubicBezTo>
                    <a:cubicBezTo>
                      <a:pt x="7885" y="125"/>
                      <a:pt x="7863" y="125"/>
                      <a:pt x="7841" y="123"/>
                    </a:cubicBezTo>
                    <a:cubicBezTo>
                      <a:pt x="7713" y="123"/>
                      <a:pt x="7566" y="104"/>
                      <a:pt x="7447" y="54"/>
                    </a:cubicBezTo>
                    <a:cubicBezTo>
                      <a:pt x="7362" y="18"/>
                      <a:pt x="7281" y="1"/>
                      <a:pt x="72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0"/>
              <p:cNvSpPr/>
              <p:nvPr/>
            </p:nvSpPr>
            <p:spPr>
              <a:xfrm>
                <a:off x="6431576" y="3266337"/>
                <a:ext cx="19413" cy="13952"/>
              </a:xfrm>
              <a:custGeom>
                <a:avLst/>
                <a:gdLst/>
                <a:ahLst/>
                <a:cxnLst/>
                <a:rect l="l" t="t" r="r" b="b"/>
                <a:pathLst>
                  <a:path w="494" h="355" extrusionOk="0">
                    <a:moveTo>
                      <a:pt x="1" y="0"/>
                    </a:moveTo>
                    <a:cubicBezTo>
                      <a:pt x="129" y="89"/>
                      <a:pt x="148" y="217"/>
                      <a:pt x="188" y="355"/>
                    </a:cubicBezTo>
                    <a:cubicBezTo>
                      <a:pt x="217" y="286"/>
                      <a:pt x="217" y="187"/>
                      <a:pt x="267" y="138"/>
                    </a:cubicBezTo>
                    <a:cubicBezTo>
                      <a:pt x="306" y="89"/>
                      <a:pt x="405" y="79"/>
                      <a:pt x="493" y="40"/>
                    </a:cubicBezTo>
                    <a:cubicBezTo>
                      <a:pt x="460" y="19"/>
                      <a:pt x="431" y="11"/>
                      <a:pt x="404" y="11"/>
                    </a:cubicBezTo>
                    <a:cubicBezTo>
                      <a:pt x="343" y="11"/>
                      <a:pt x="295" y="49"/>
                      <a:pt x="247" y="49"/>
                    </a:cubicBezTo>
                    <a:cubicBezTo>
                      <a:pt x="158" y="40"/>
                      <a:pt x="79" y="2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0"/>
              <p:cNvSpPr/>
              <p:nvPr/>
            </p:nvSpPr>
            <p:spPr>
              <a:xfrm>
                <a:off x="6479954" y="3267084"/>
                <a:ext cx="15915" cy="14385"/>
              </a:xfrm>
              <a:custGeom>
                <a:avLst/>
                <a:gdLst/>
                <a:ahLst/>
                <a:cxnLst/>
                <a:rect l="l" t="t" r="r" b="b"/>
                <a:pathLst>
                  <a:path w="405" h="366" extrusionOk="0">
                    <a:moveTo>
                      <a:pt x="1" y="1"/>
                    </a:moveTo>
                    <a:lnTo>
                      <a:pt x="1" y="1"/>
                    </a:lnTo>
                    <a:cubicBezTo>
                      <a:pt x="149" y="80"/>
                      <a:pt x="188" y="208"/>
                      <a:pt x="168" y="365"/>
                    </a:cubicBezTo>
                    <a:cubicBezTo>
                      <a:pt x="237" y="346"/>
                      <a:pt x="296" y="326"/>
                      <a:pt x="356" y="306"/>
                    </a:cubicBezTo>
                    <a:lnTo>
                      <a:pt x="405" y="267"/>
                    </a:lnTo>
                    <a:cubicBezTo>
                      <a:pt x="237" y="227"/>
                      <a:pt x="198" y="2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0"/>
              <p:cNvSpPr/>
              <p:nvPr/>
            </p:nvSpPr>
            <p:spPr>
              <a:xfrm>
                <a:off x="6273631" y="3431239"/>
                <a:ext cx="70500" cy="80963"/>
              </a:xfrm>
              <a:custGeom>
                <a:avLst/>
                <a:gdLst/>
                <a:ahLst/>
                <a:cxnLst/>
                <a:rect l="l" t="t" r="r" b="b"/>
                <a:pathLst>
                  <a:path w="1794" h="2060" extrusionOk="0">
                    <a:moveTo>
                      <a:pt x="1" y="1"/>
                    </a:moveTo>
                    <a:cubicBezTo>
                      <a:pt x="1" y="20"/>
                      <a:pt x="1" y="40"/>
                      <a:pt x="10" y="60"/>
                    </a:cubicBezTo>
                    <a:cubicBezTo>
                      <a:pt x="168" y="247"/>
                      <a:pt x="355" y="424"/>
                      <a:pt x="562" y="572"/>
                    </a:cubicBezTo>
                    <a:cubicBezTo>
                      <a:pt x="749" y="690"/>
                      <a:pt x="936" y="818"/>
                      <a:pt x="1084" y="976"/>
                    </a:cubicBezTo>
                    <a:cubicBezTo>
                      <a:pt x="1370" y="1261"/>
                      <a:pt x="1626" y="1567"/>
                      <a:pt x="1705" y="1990"/>
                    </a:cubicBezTo>
                    <a:cubicBezTo>
                      <a:pt x="1705" y="2010"/>
                      <a:pt x="1734" y="2040"/>
                      <a:pt x="1744" y="2059"/>
                    </a:cubicBezTo>
                    <a:cubicBezTo>
                      <a:pt x="1774" y="2040"/>
                      <a:pt x="1784" y="2040"/>
                      <a:pt x="1784" y="2030"/>
                    </a:cubicBezTo>
                    <a:cubicBezTo>
                      <a:pt x="1793" y="2010"/>
                      <a:pt x="1793" y="1990"/>
                      <a:pt x="1793" y="1971"/>
                    </a:cubicBezTo>
                    <a:cubicBezTo>
                      <a:pt x="1596" y="1409"/>
                      <a:pt x="1261" y="956"/>
                      <a:pt x="779" y="621"/>
                    </a:cubicBezTo>
                    <a:cubicBezTo>
                      <a:pt x="523" y="444"/>
                      <a:pt x="266" y="276"/>
                      <a:pt x="60" y="30"/>
                    </a:cubicBezTo>
                    <a:cubicBezTo>
                      <a:pt x="50" y="10"/>
                      <a:pt x="20" y="10"/>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0"/>
              <p:cNvSpPr/>
              <p:nvPr/>
            </p:nvSpPr>
            <p:spPr>
              <a:xfrm>
                <a:off x="6264356" y="3415755"/>
                <a:ext cx="9314" cy="15524"/>
              </a:xfrm>
              <a:custGeom>
                <a:avLst/>
                <a:gdLst/>
                <a:ahLst/>
                <a:cxnLst/>
                <a:rect l="l" t="t" r="r" b="b"/>
                <a:pathLst>
                  <a:path w="237" h="395" extrusionOk="0">
                    <a:moveTo>
                      <a:pt x="0" y="1"/>
                    </a:moveTo>
                    <a:cubicBezTo>
                      <a:pt x="40" y="158"/>
                      <a:pt x="108" y="296"/>
                      <a:pt x="237" y="395"/>
                    </a:cubicBezTo>
                    <a:cubicBezTo>
                      <a:pt x="207" y="296"/>
                      <a:pt x="89" y="89"/>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0"/>
              <p:cNvSpPr/>
              <p:nvPr/>
            </p:nvSpPr>
            <p:spPr>
              <a:xfrm>
                <a:off x="6375063" y="3454858"/>
                <a:ext cx="9706" cy="18236"/>
              </a:xfrm>
              <a:custGeom>
                <a:avLst/>
                <a:gdLst/>
                <a:ahLst/>
                <a:cxnLst/>
                <a:rect l="l" t="t" r="r" b="b"/>
                <a:pathLst>
                  <a:path w="247" h="464" extrusionOk="0">
                    <a:moveTo>
                      <a:pt x="0" y="0"/>
                    </a:moveTo>
                    <a:cubicBezTo>
                      <a:pt x="40" y="178"/>
                      <a:pt x="99" y="335"/>
                      <a:pt x="247" y="463"/>
                    </a:cubicBezTo>
                    <a:cubicBezTo>
                      <a:pt x="158" y="306"/>
                      <a:pt x="79" y="158"/>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7" name="Google Shape;357;p30"/>
          <p:cNvGrpSpPr/>
          <p:nvPr/>
        </p:nvGrpSpPr>
        <p:grpSpPr>
          <a:xfrm>
            <a:off x="7743875" y="1291700"/>
            <a:ext cx="1110213" cy="1056298"/>
            <a:chOff x="7743875" y="1291700"/>
            <a:chExt cx="1110213" cy="1056298"/>
          </a:xfrm>
        </p:grpSpPr>
        <p:sp>
          <p:nvSpPr>
            <p:cNvPr id="358" name="Google Shape;358;p30"/>
            <p:cNvSpPr/>
            <p:nvPr/>
          </p:nvSpPr>
          <p:spPr>
            <a:xfrm>
              <a:off x="7995710" y="1301377"/>
              <a:ext cx="858378" cy="866096"/>
            </a:xfrm>
            <a:custGeom>
              <a:avLst/>
              <a:gdLst/>
              <a:ahLst/>
              <a:cxnLst/>
              <a:rect l="l" t="t" r="r" b="b"/>
              <a:pathLst>
                <a:path w="13950" h="14072" extrusionOk="0">
                  <a:moveTo>
                    <a:pt x="8045" y="1"/>
                  </a:moveTo>
                  <a:cubicBezTo>
                    <a:pt x="7994" y="1"/>
                    <a:pt x="7946" y="11"/>
                    <a:pt x="7901" y="50"/>
                  </a:cubicBezTo>
                  <a:cubicBezTo>
                    <a:pt x="7881" y="60"/>
                    <a:pt x="7852" y="70"/>
                    <a:pt x="7822" y="70"/>
                  </a:cubicBezTo>
                  <a:cubicBezTo>
                    <a:pt x="7703" y="78"/>
                    <a:pt x="7583" y="92"/>
                    <a:pt x="7469" y="92"/>
                  </a:cubicBezTo>
                  <a:cubicBezTo>
                    <a:pt x="7442" y="92"/>
                    <a:pt x="7415" y="92"/>
                    <a:pt x="7389" y="90"/>
                  </a:cubicBezTo>
                  <a:cubicBezTo>
                    <a:pt x="7336" y="87"/>
                    <a:pt x="7283" y="86"/>
                    <a:pt x="7230" y="86"/>
                  </a:cubicBezTo>
                  <a:cubicBezTo>
                    <a:pt x="6909" y="86"/>
                    <a:pt x="6588" y="131"/>
                    <a:pt x="6275" y="139"/>
                  </a:cubicBezTo>
                  <a:cubicBezTo>
                    <a:pt x="6246" y="139"/>
                    <a:pt x="6216" y="149"/>
                    <a:pt x="6197" y="159"/>
                  </a:cubicBezTo>
                  <a:cubicBezTo>
                    <a:pt x="6118" y="169"/>
                    <a:pt x="6039" y="188"/>
                    <a:pt x="6000" y="267"/>
                  </a:cubicBezTo>
                  <a:cubicBezTo>
                    <a:pt x="5975" y="298"/>
                    <a:pt x="5943" y="313"/>
                    <a:pt x="5907" y="313"/>
                  </a:cubicBezTo>
                  <a:cubicBezTo>
                    <a:pt x="5886" y="313"/>
                    <a:pt x="5864" y="308"/>
                    <a:pt x="5842" y="297"/>
                  </a:cubicBezTo>
                  <a:cubicBezTo>
                    <a:pt x="5806" y="282"/>
                    <a:pt x="5770" y="273"/>
                    <a:pt x="5738" y="273"/>
                  </a:cubicBezTo>
                  <a:cubicBezTo>
                    <a:pt x="5726" y="273"/>
                    <a:pt x="5715" y="274"/>
                    <a:pt x="5704" y="277"/>
                  </a:cubicBezTo>
                  <a:cubicBezTo>
                    <a:pt x="5487" y="326"/>
                    <a:pt x="5271" y="385"/>
                    <a:pt x="5054" y="444"/>
                  </a:cubicBezTo>
                  <a:cubicBezTo>
                    <a:pt x="5024" y="444"/>
                    <a:pt x="5005" y="464"/>
                    <a:pt x="4985" y="474"/>
                  </a:cubicBezTo>
                  <a:cubicBezTo>
                    <a:pt x="4837" y="563"/>
                    <a:pt x="4690" y="641"/>
                    <a:pt x="4542" y="730"/>
                  </a:cubicBezTo>
                  <a:cubicBezTo>
                    <a:pt x="4483" y="769"/>
                    <a:pt x="4424" y="809"/>
                    <a:pt x="4345" y="809"/>
                  </a:cubicBezTo>
                  <a:cubicBezTo>
                    <a:pt x="4305" y="799"/>
                    <a:pt x="4276" y="779"/>
                    <a:pt x="4236" y="760"/>
                  </a:cubicBezTo>
                  <a:cubicBezTo>
                    <a:pt x="4213" y="748"/>
                    <a:pt x="4190" y="742"/>
                    <a:pt x="4167" y="742"/>
                  </a:cubicBezTo>
                  <a:cubicBezTo>
                    <a:pt x="4132" y="742"/>
                    <a:pt x="4099" y="755"/>
                    <a:pt x="4069" y="779"/>
                  </a:cubicBezTo>
                  <a:cubicBezTo>
                    <a:pt x="4039" y="799"/>
                    <a:pt x="4010" y="829"/>
                    <a:pt x="3980" y="848"/>
                  </a:cubicBezTo>
                  <a:cubicBezTo>
                    <a:pt x="3882" y="937"/>
                    <a:pt x="3783" y="1026"/>
                    <a:pt x="3695" y="1104"/>
                  </a:cubicBezTo>
                  <a:cubicBezTo>
                    <a:pt x="3645" y="1144"/>
                    <a:pt x="3606" y="1173"/>
                    <a:pt x="3537" y="1173"/>
                  </a:cubicBezTo>
                  <a:cubicBezTo>
                    <a:pt x="3448" y="1193"/>
                    <a:pt x="3360" y="1223"/>
                    <a:pt x="3281" y="1272"/>
                  </a:cubicBezTo>
                  <a:cubicBezTo>
                    <a:pt x="3163" y="1341"/>
                    <a:pt x="3044" y="1429"/>
                    <a:pt x="2946" y="1528"/>
                  </a:cubicBezTo>
                  <a:cubicBezTo>
                    <a:pt x="2838" y="1636"/>
                    <a:pt x="2719" y="1715"/>
                    <a:pt x="2572" y="1764"/>
                  </a:cubicBezTo>
                  <a:cubicBezTo>
                    <a:pt x="2503" y="1784"/>
                    <a:pt x="2434" y="1814"/>
                    <a:pt x="2394" y="1873"/>
                  </a:cubicBezTo>
                  <a:cubicBezTo>
                    <a:pt x="2237" y="2109"/>
                    <a:pt x="1961" y="2237"/>
                    <a:pt x="1793" y="2464"/>
                  </a:cubicBezTo>
                  <a:cubicBezTo>
                    <a:pt x="1784" y="2483"/>
                    <a:pt x="1764" y="2493"/>
                    <a:pt x="1744" y="2493"/>
                  </a:cubicBezTo>
                  <a:cubicBezTo>
                    <a:pt x="1675" y="2513"/>
                    <a:pt x="1646" y="2572"/>
                    <a:pt x="1616" y="2621"/>
                  </a:cubicBezTo>
                  <a:cubicBezTo>
                    <a:pt x="1498" y="2828"/>
                    <a:pt x="1350" y="2996"/>
                    <a:pt x="1153" y="3124"/>
                  </a:cubicBezTo>
                  <a:cubicBezTo>
                    <a:pt x="1114" y="3153"/>
                    <a:pt x="1084" y="3203"/>
                    <a:pt x="1055" y="3242"/>
                  </a:cubicBezTo>
                  <a:cubicBezTo>
                    <a:pt x="986" y="3380"/>
                    <a:pt x="907" y="3518"/>
                    <a:pt x="848" y="3666"/>
                  </a:cubicBezTo>
                  <a:cubicBezTo>
                    <a:pt x="779" y="3853"/>
                    <a:pt x="690" y="4050"/>
                    <a:pt x="769" y="4266"/>
                  </a:cubicBezTo>
                  <a:cubicBezTo>
                    <a:pt x="730" y="4306"/>
                    <a:pt x="690" y="4345"/>
                    <a:pt x="661" y="4395"/>
                  </a:cubicBezTo>
                  <a:cubicBezTo>
                    <a:pt x="552" y="4562"/>
                    <a:pt x="404" y="4710"/>
                    <a:pt x="473" y="4926"/>
                  </a:cubicBezTo>
                  <a:cubicBezTo>
                    <a:pt x="316" y="5015"/>
                    <a:pt x="316" y="5015"/>
                    <a:pt x="286" y="5173"/>
                  </a:cubicBezTo>
                  <a:cubicBezTo>
                    <a:pt x="286" y="5222"/>
                    <a:pt x="276" y="5271"/>
                    <a:pt x="267" y="5320"/>
                  </a:cubicBezTo>
                  <a:cubicBezTo>
                    <a:pt x="247" y="5498"/>
                    <a:pt x="207" y="5665"/>
                    <a:pt x="138" y="5823"/>
                  </a:cubicBezTo>
                  <a:cubicBezTo>
                    <a:pt x="79" y="5961"/>
                    <a:pt x="50" y="6109"/>
                    <a:pt x="10" y="6256"/>
                  </a:cubicBezTo>
                  <a:cubicBezTo>
                    <a:pt x="1" y="6286"/>
                    <a:pt x="1" y="6315"/>
                    <a:pt x="1" y="6345"/>
                  </a:cubicBezTo>
                  <a:cubicBezTo>
                    <a:pt x="30" y="6621"/>
                    <a:pt x="50" y="6887"/>
                    <a:pt x="30" y="7163"/>
                  </a:cubicBezTo>
                  <a:cubicBezTo>
                    <a:pt x="20" y="7330"/>
                    <a:pt x="30" y="7497"/>
                    <a:pt x="40" y="7665"/>
                  </a:cubicBezTo>
                  <a:cubicBezTo>
                    <a:pt x="40" y="7724"/>
                    <a:pt x="50" y="7793"/>
                    <a:pt x="70" y="7862"/>
                  </a:cubicBezTo>
                  <a:cubicBezTo>
                    <a:pt x="89" y="7970"/>
                    <a:pt x="99" y="8089"/>
                    <a:pt x="158" y="8187"/>
                  </a:cubicBezTo>
                  <a:cubicBezTo>
                    <a:pt x="237" y="8286"/>
                    <a:pt x="198" y="8414"/>
                    <a:pt x="257" y="8522"/>
                  </a:cubicBezTo>
                  <a:cubicBezTo>
                    <a:pt x="286" y="8561"/>
                    <a:pt x="286" y="8611"/>
                    <a:pt x="286" y="8660"/>
                  </a:cubicBezTo>
                  <a:cubicBezTo>
                    <a:pt x="276" y="8719"/>
                    <a:pt x="286" y="8778"/>
                    <a:pt x="306" y="8827"/>
                  </a:cubicBezTo>
                  <a:cubicBezTo>
                    <a:pt x="316" y="8896"/>
                    <a:pt x="345" y="8955"/>
                    <a:pt x="365" y="9024"/>
                  </a:cubicBezTo>
                  <a:cubicBezTo>
                    <a:pt x="365" y="9054"/>
                    <a:pt x="385" y="9103"/>
                    <a:pt x="365" y="9133"/>
                  </a:cubicBezTo>
                  <a:cubicBezTo>
                    <a:pt x="286" y="9231"/>
                    <a:pt x="345" y="9320"/>
                    <a:pt x="385" y="9409"/>
                  </a:cubicBezTo>
                  <a:cubicBezTo>
                    <a:pt x="454" y="9537"/>
                    <a:pt x="533" y="9665"/>
                    <a:pt x="582" y="9793"/>
                  </a:cubicBezTo>
                  <a:cubicBezTo>
                    <a:pt x="631" y="9950"/>
                    <a:pt x="680" y="10098"/>
                    <a:pt x="739" y="10256"/>
                  </a:cubicBezTo>
                  <a:cubicBezTo>
                    <a:pt x="769" y="10315"/>
                    <a:pt x="798" y="10374"/>
                    <a:pt x="848" y="10423"/>
                  </a:cubicBezTo>
                  <a:cubicBezTo>
                    <a:pt x="897" y="10472"/>
                    <a:pt x="936" y="10522"/>
                    <a:pt x="986" y="10561"/>
                  </a:cubicBezTo>
                  <a:cubicBezTo>
                    <a:pt x="1074" y="10660"/>
                    <a:pt x="1163" y="10758"/>
                    <a:pt x="1242" y="10866"/>
                  </a:cubicBezTo>
                  <a:cubicBezTo>
                    <a:pt x="1330" y="11014"/>
                    <a:pt x="1449" y="11142"/>
                    <a:pt x="1557" y="11270"/>
                  </a:cubicBezTo>
                  <a:cubicBezTo>
                    <a:pt x="1596" y="11320"/>
                    <a:pt x="1636" y="11369"/>
                    <a:pt x="1685" y="11418"/>
                  </a:cubicBezTo>
                  <a:cubicBezTo>
                    <a:pt x="1852" y="11605"/>
                    <a:pt x="2010" y="11792"/>
                    <a:pt x="2187" y="11970"/>
                  </a:cubicBezTo>
                  <a:cubicBezTo>
                    <a:pt x="2355" y="12137"/>
                    <a:pt x="2542" y="12295"/>
                    <a:pt x="2778" y="12393"/>
                  </a:cubicBezTo>
                  <a:cubicBezTo>
                    <a:pt x="2818" y="12413"/>
                    <a:pt x="2838" y="12443"/>
                    <a:pt x="2867" y="12472"/>
                  </a:cubicBezTo>
                  <a:cubicBezTo>
                    <a:pt x="2956" y="12571"/>
                    <a:pt x="3035" y="12669"/>
                    <a:pt x="3133" y="12768"/>
                  </a:cubicBezTo>
                  <a:cubicBezTo>
                    <a:pt x="3182" y="12827"/>
                    <a:pt x="3241" y="12866"/>
                    <a:pt x="3340" y="12866"/>
                  </a:cubicBezTo>
                  <a:cubicBezTo>
                    <a:pt x="3379" y="12866"/>
                    <a:pt x="3429" y="12886"/>
                    <a:pt x="3468" y="12915"/>
                  </a:cubicBezTo>
                  <a:cubicBezTo>
                    <a:pt x="3537" y="12958"/>
                    <a:pt x="3613" y="12986"/>
                    <a:pt x="3709" y="12986"/>
                  </a:cubicBezTo>
                  <a:cubicBezTo>
                    <a:pt x="3724" y="12986"/>
                    <a:pt x="3738" y="12986"/>
                    <a:pt x="3754" y="12984"/>
                  </a:cubicBezTo>
                  <a:cubicBezTo>
                    <a:pt x="3773" y="13014"/>
                    <a:pt x="3803" y="13043"/>
                    <a:pt x="3832" y="13073"/>
                  </a:cubicBezTo>
                  <a:cubicBezTo>
                    <a:pt x="3911" y="13142"/>
                    <a:pt x="4000" y="13211"/>
                    <a:pt x="4089" y="13270"/>
                  </a:cubicBezTo>
                  <a:cubicBezTo>
                    <a:pt x="4131" y="13306"/>
                    <a:pt x="4179" y="13331"/>
                    <a:pt x="4233" y="13331"/>
                  </a:cubicBezTo>
                  <a:cubicBezTo>
                    <a:pt x="4253" y="13331"/>
                    <a:pt x="4274" y="13327"/>
                    <a:pt x="4295" y="13319"/>
                  </a:cubicBezTo>
                  <a:cubicBezTo>
                    <a:pt x="4310" y="13310"/>
                    <a:pt x="4325" y="13307"/>
                    <a:pt x="4340" y="13307"/>
                  </a:cubicBezTo>
                  <a:cubicBezTo>
                    <a:pt x="4375" y="13307"/>
                    <a:pt x="4409" y="13325"/>
                    <a:pt x="4443" y="13339"/>
                  </a:cubicBezTo>
                  <a:cubicBezTo>
                    <a:pt x="4591" y="13418"/>
                    <a:pt x="4729" y="13497"/>
                    <a:pt x="4877" y="13575"/>
                  </a:cubicBezTo>
                  <a:cubicBezTo>
                    <a:pt x="4906" y="13585"/>
                    <a:pt x="4936" y="13605"/>
                    <a:pt x="4955" y="13634"/>
                  </a:cubicBezTo>
                  <a:cubicBezTo>
                    <a:pt x="4995" y="13723"/>
                    <a:pt x="5074" y="13733"/>
                    <a:pt x="5162" y="13743"/>
                  </a:cubicBezTo>
                  <a:cubicBezTo>
                    <a:pt x="5379" y="13763"/>
                    <a:pt x="5596" y="13812"/>
                    <a:pt x="5803" y="13891"/>
                  </a:cubicBezTo>
                  <a:cubicBezTo>
                    <a:pt x="5862" y="13910"/>
                    <a:pt x="5941" y="13920"/>
                    <a:pt x="6010" y="13930"/>
                  </a:cubicBezTo>
                  <a:cubicBezTo>
                    <a:pt x="6039" y="13940"/>
                    <a:pt x="6078" y="13940"/>
                    <a:pt x="6108" y="13950"/>
                  </a:cubicBezTo>
                  <a:cubicBezTo>
                    <a:pt x="6386" y="14011"/>
                    <a:pt x="6664" y="14071"/>
                    <a:pt x="6956" y="14071"/>
                  </a:cubicBezTo>
                  <a:cubicBezTo>
                    <a:pt x="6995" y="14071"/>
                    <a:pt x="7034" y="14070"/>
                    <a:pt x="7073" y="14068"/>
                  </a:cubicBezTo>
                  <a:cubicBezTo>
                    <a:pt x="7088" y="14066"/>
                    <a:pt x="7103" y="14065"/>
                    <a:pt x="7118" y="14065"/>
                  </a:cubicBezTo>
                  <a:cubicBezTo>
                    <a:pt x="7160" y="14065"/>
                    <a:pt x="7204" y="14071"/>
                    <a:pt x="7245" y="14071"/>
                  </a:cubicBezTo>
                  <a:cubicBezTo>
                    <a:pt x="7261" y="14071"/>
                    <a:pt x="7276" y="14070"/>
                    <a:pt x="7290" y="14068"/>
                  </a:cubicBezTo>
                  <a:cubicBezTo>
                    <a:pt x="7438" y="14038"/>
                    <a:pt x="7576" y="13989"/>
                    <a:pt x="7714" y="13960"/>
                  </a:cubicBezTo>
                  <a:cubicBezTo>
                    <a:pt x="7783" y="13940"/>
                    <a:pt x="7852" y="13910"/>
                    <a:pt x="7921" y="13910"/>
                  </a:cubicBezTo>
                  <a:cubicBezTo>
                    <a:pt x="8024" y="13905"/>
                    <a:pt x="8125" y="13905"/>
                    <a:pt x="8225" y="13905"/>
                  </a:cubicBezTo>
                  <a:cubicBezTo>
                    <a:pt x="8324" y="13905"/>
                    <a:pt x="8423" y="13905"/>
                    <a:pt x="8521" y="13900"/>
                  </a:cubicBezTo>
                  <a:cubicBezTo>
                    <a:pt x="8590" y="13900"/>
                    <a:pt x="8650" y="13900"/>
                    <a:pt x="8709" y="13950"/>
                  </a:cubicBezTo>
                  <a:cubicBezTo>
                    <a:pt x="8733" y="13969"/>
                    <a:pt x="8760" y="13977"/>
                    <a:pt x="8789" y="13977"/>
                  </a:cubicBezTo>
                  <a:cubicBezTo>
                    <a:pt x="8817" y="13977"/>
                    <a:pt x="8847" y="13969"/>
                    <a:pt x="8876" y="13960"/>
                  </a:cubicBezTo>
                  <a:cubicBezTo>
                    <a:pt x="8906" y="13950"/>
                    <a:pt x="8925" y="13940"/>
                    <a:pt x="8955" y="13930"/>
                  </a:cubicBezTo>
                  <a:cubicBezTo>
                    <a:pt x="9181" y="13822"/>
                    <a:pt x="9418" y="13713"/>
                    <a:pt x="9684" y="13684"/>
                  </a:cubicBezTo>
                  <a:cubicBezTo>
                    <a:pt x="9733" y="13684"/>
                    <a:pt x="9792" y="13664"/>
                    <a:pt x="9822" y="13625"/>
                  </a:cubicBezTo>
                  <a:cubicBezTo>
                    <a:pt x="9891" y="13536"/>
                    <a:pt x="9989" y="13506"/>
                    <a:pt x="10088" y="13487"/>
                  </a:cubicBezTo>
                  <a:cubicBezTo>
                    <a:pt x="10216" y="13457"/>
                    <a:pt x="10324" y="13398"/>
                    <a:pt x="10432" y="13339"/>
                  </a:cubicBezTo>
                  <a:cubicBezTo>
                    <a:pt x="10472" y="13319"/>
                    <a:pt x="10511" y="13290"/>
                    <a:pt x="10551" y="13270"/>
                  </a:cubicBezTo>
                  <a:cubicBezTo>
                    <a:pt x="10620" y="13231"/>
                    <a:pt x="10659" y="13191"/>
                    <a:pt x="10679" y="13112"/>
                  </a:cubicBezTo>
                  <a:cubicBezTo>
                    <a:pt x="10689" y="13073"/>
                    <a:pt x="10728" y="13034"/>
                    <a:pt x="10758" y="13004"/>
                  </a:cubicBezTo>
                  <a:cubicBezTo>
                    <a:pt x="10915" y="12846"/>
                    <a:pt x="11073" y="12679"/>
                    <a:pt x="11299" y="12580"/>
                  </a:cubicBezTo>
                  <a:cubicBezTo>
                    <a:pt x="11339" y="12561"/>
                    <a:pt x="11368" y="12521"/>
                    <a:pt x="11388" y="12492"/>
                  </a:cubicBezTo>
                  <a:cubicBezTo>
                    <a:pt x="11496" y="12364"/>
                    <a:pt x="11595" y="12246"/>
                    <a:pt x="11684" y="12117"/>
                  </a:cubicBezTo>
                  <a:cubicBezTo>
                    <a:pt x="11733" y="12058"/>
                    <a:pt x="11762" y="11980"/>
                    <a:pt x="11812" y="11920"/>
                  </a:cubicBezTo>
                  <a:cubicBezTo>
                    <a:pt x="11861" y="11861"/>
                    <a:pt x="11940" y="11822"/>
                    <a:pt x="11999" y="11763"/>
                  </a:cubicBezTo>
                  <a:cubicBezTo>
                    <a:pt x="12186" y="11556"/>
                    <a:pt x="12373" y="11349"/>
                    <a:pt x="12521" y="11113"/>
                  </a:cubicBezTo>
                  <a:cubicBezTo>
                    <a:pt x="12560" y="11044"/>
                    <a:pt x="12600" y="10985"/>
                    <a:pt x="12639" y="10916"/>
                  </a:cubicBezTo>
                  <a:cubicBezTo>
                    <a:pt x="12678" y="10866"/>
                    <a:pt x="12708" y="10817"/>
                    <a:pt x="12777" y="10788"/>
                  </a:cubicBezTo>
                  <a:cubicBezTo>
                    <a:pt x="12836" y="10768"/>
                    <a:pt x="12875" y="10719"/>
                    <a:pt x="12905" y="10669"/>
                  </a:cubicBezTo>
                  <a:cubicBezTo>
                    <a:pt x="12944" y="10610"/>
                    <a:pt x="12984" y="10541"/>
                    <a:pt x="13023" y="10482"/>
                  </a:cubicBezTo>
                  <a:cubicBezTo>
                    <a:pt x="13250" y="10167"/>
                    <a:pt x="13407" y="9812"/>
                    <a:pt x="13506" y="9448"/>
                  </a:cubicBezTo>
                  <a:cubicBezTo>
                    <a:pt x="13545" y="9320"/>
                    <a:pt x="13575" y="9192"/>
                    <a:pt x="13634" y="9074"/>
                  </a:cubicBezTo>
                  <a:cubicBezTo>
                    <a:pt x="13772" y="8827"/>
                    <a:pt x="13831" y="8552"/>
                    <a:pt x="13870" y="8276"/>
                  </a:cubicBezTo>
                  <a:cubicBezTo>
                    <a:pt x="13880" y="8226"/>
                    <a:pt x="13890" y="8157"/>
                    <a:pt x="13861" y="8108"/>
                  </a:cubicBezTo>
                  <a:cubicBezTo>
                    <a:pt x="13831" y="8039"/>
                    <a:pt x="13851" y="7970"/>
                    <a:pt x="13870" y="7892"/>
                  </a:cubicBezTo>
                  <a:cubicBezTo>
                    <a:pt x="13900" y="7813"/>
                    <a:pt x="13910" y="7724"/>
                    <a:pt x="13890" y="7626"/>
                  </a:cubicBezTo>
                  <a:cubicBezTo>
                    <a:pt x="13821" y="7576"/>
                    <a:pt x="13742" y="7517"/>
                    <a:pt x="13664" y="7458"/>
                  </a:cubicBezTo>
                  <a:cubicBezTo>
                    <a:pt x="13644" y="7379"/>
                    <a:pt x="13644" y="7291"/>
                    <a:pt x="13664" y="7202"/>
                  </a:cubicBezTo>
                  <a:cubicBezTo>
                    <a:pt x="13762" y="7143"/>
                    <a:pt x="13752" y="7025"/>
                    <a:pt x="13821" y="6956"/>
                  </a:cubicBezTo>
                  <a:cubicBezTo>
                    <a:pt x="13861" y="6906"/>
                    <a:pt x="13870" y="6857"/>
                    <a:pt x="13870" y="6798"/>
                  </a:cubicBezTo>
                  <a:cubicBezTo>
                    <a:pt x="13851" y="6591"/>
                    <a:pt x="13880" y="6384"/>
                    <a:pt x="13910" y="6187"/>
                  </a:cubicBezTo>
                  <a:cubicBezTo>
                    <a:pt x="13939" y="6000"/>
                    <a:pt x="13949" y="5803"/>
                    <a:pt x="13939" y="5616"/>
                  </a:cubicBezTo>
                  <a:cubicBezTo>
                    <a:pt x="13929" y="5537"/>
                    <a:pt x="13929" y="5449"/>
                    <a:pt x="13900" y="5380"/>
                  </a:cubicBezTo>
                  <a:cubicBezTo>
                    <a:pt x="13861" y="5291"/>
                    <a:pt x="13851" y="5212"/>
                    <a:pt x="13851" y="5123"/>
                  </a:cubicBezTo>
                  <a:cubicBezTo>
                    <a:pt x="13851" y="4946"/>
                    <a:pt x="13841" y="4926"/>
                    <a:pt x="13703" y="4798"/>
                  </a:cubicBezTo>
                  <a:cubicBezTo>
                    <a:pt x="13723" y="4749"/>
                    <a:pt x="13742" y="4690"/>
                    <a:pt x="13742" y="4641"/>
                  </a:cubicBezTo>
                  <a:cubicBezTo>
                    <a:pt x="13703" y="4463"/>
                    <a:pt x="13673" y="4276"/>
                    <a:pt x="13624" y="4099"/>
                  </a:cubicBezTo>
                  <a:cubicBezTo>
                    <a:pt x="13565" y="3853"/>
                    <a:pt x="13486" y="3616"/>
                    <a:pt x="13417" y="3380"/>
                  </a:cubicBezTo>
                  <a:cubicBezTo>
                    <a:pt x="13358" y="3153"/>
                    <a:pt x="13260" y="2946"/>
                    <a:pt x="13102" y="2769"/>
                  </a:cubicBezTo>
                  <a:cubicBezTo>
                    <a:pt x="13072" y="2769"/>
                    <a:pt x="13053" y="2759"/>
                    <a:pt x="13033" y="2759"/>
                  </a:cubicBezTo>
                  <a:cubicBezTo>
                    <a:pt x="13023" y="2760"/>
                    <a:pt x="13013" y="2761"/>
                    <a:pt x="13004" y="2761"/>
                  </a:cubicBezTo>
                  <a:cubicBezTo>
                    <a:pt x="12902" y="2761"/>
                    <a:pt x="12830" y="2712"/>
                    <a:pt x="12767" y="2631"/>
                  </a:cubicBezTo>
                  <a:cubicBezTo>
                    <a:pt x="12728" y="2572"/>
                    <a:pt x="12698" y="2523"/>
                    <a:pt x="12738" y="2464"/>
                  </a:cubicBezTo>
                  <a:cubicBezTo>
                    <a:pt x="12767" y="2395"/>
                    <a:pt x="12757" y="2336"/>
                    <a:pt x="12708" y="2286"/>
                  </a:cubicBezTo>
                  <a:cubicBezTo>
                    <a:pt x="12550" y="2139"/>
                    <a:pt x="12383" y="2001"/>
                    <a:pt x="12215" y="1853"/>
                  </a:cubicBezTo>
                  <a:cubicBezTo>
                    <a:pt x="12186" y="1823"/>
                    <a:pt x="12137" y="1804"/>
                    <a:pt x="12117" y="1764"/>
                  </a:cubicBezTo>
                  <a:cubicBezTo>
                    <a:pt x="12048" y="1636"/>
                    <a:pt x="11920" y="1567"/>
                    <a:pt x="11812" y="1479"/>
                  </a:cubicBezTo>
                  <a:cubicBezTo>
                    <a:pt x="11713" y="1410"/>
                    <a:pt x="11654" y="1331"/>
                    <a:pt x="11664" y="1213"/>
                  </a:cubicBezTo>
                  <a:cubicBezTo>
                    <a:pt x="11674" y="1124"/>
                    <a:pt x="11624" y="1075"/>
                    <a:pt x="11536" y="1045"/>
                  </a:cubicBezTo>
                  <a:cubicBezTo>
                    <a:pt x="11309" y="986"/>
                    <a:pt x="11092" y="888"/>
                    <a:pt x="10856" y="848"/>
                  </a:cubicBezTo>
                  <a:cubicBezTo>
                    <a:pt x="10797" y="838"/>
                    <a:pt x="10738" y="819"/>
                    <a:pt x="10708" y="769"/>
                  </a:cubicBezTo>
                  <a:cubicBezTo>
                    <a:pt x="10639" y="681"/>
                    <a:pt x="10541" y="622"/>
                    <a:pt x="10432" y="592"/>
                  </a:cubicBezTo>
                  <a:cubicBezTo>
                    <a:pt x="10295" y="563"/>
                    <a:pt x="10157" y="523"/>
                    <a:pt x="10029" y="474"/>
                  </a:cubicBezTo>
                  <a:cubicBezTo>
                    <a:pt x="9832" y="395"/>
                    <a:pt x="9625" y="366"/>
                    <a:pt x="9408" y="366"/>
                  </a:cubicBezTo>
                  <a:cubicBezTo>
                    <a:pt x="9393" y="366"/>
                    <a:pt x="9378" y="367"/>
                    <a:pt x="9363" y="367"/>
                  </a:cubicBezTo>
                  <a:cubicBezTo>
                    <a:pt x="9205" y="367"/>
                    <a:pt x="9070" y="320"/>
                    <a:pt x="8935" y="257"/>
                  </a:cubicBezTo>
                  <a:cubicBezTo>
                    <a:pt x="8876" y="238"/>
                    <a:pt x="8827" y="208"/>
                    <a:pt x="8768" y="188"/>
                  </a:cubicBezTo>
                  <a:cubicBezTo>
                    <a:pt x="8581" y="90"/>
                    <a:pt x="8374" y="50"/>
                    <a:pt x="8167" y="11"/>
                  </a:cubicBezTo>
                  <a:cubicBezTo>
                    <a:pt x="8124" y="7"/>
                    <a:pt x="8084" y="1"/>
                    <a:pt x="80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0"/>
            <p:cNvSpPr/>
            <p:nvPr/>
          </p:nvSpPr>
          <p:spPr>
            <a:xfrm>
              <a:off x="7743875" y="1291700"/>
              <a:ext cx="1026291" cy="1056298"/>
            </a:xfrm>
            <a:custGeom>
              <a:avLst/>
              <a:gdLst/>
              <a:ahLst/>
              <a:cxnLst/>
              <a:rect l="l" t="t" r="r" b="b"/>
              <a:pathLst>
                <a:path w="8975" h="9236" extrusionOk="0">
                  <a:moveTo>
                    <a:pt x="5132" y="1429"/>
                  </a:moveTo>
                  <a:lnTo>
                    <a:pt x="5132" y="1656"/>
                  </a:lnTo>
                  <a:cubicBezTo>
                    <a:pt x="5142" y="1872"/>
                    <a:pt x="5142" y="2099"/>
                    <a:pt x="5142" y="2326"/>
                  </a:cubicBezTo>
                  <a:cubicBezTo>
                    <a:pt x="5142" y="2355"/>
                    <a:pt x="5142" y="2395"/>
                    <a:pt x="5132" y="2464"/>
                  </a:cubicBezTo>
                  <a:cubicBezTo>
                    <a:pt x="5093" y="2414"/>
                    <a:pt x="5044" y="2395"/>
                    <a:pt x="5044" y="2375"/>
                  </a:cubicBezTo>
                  <a:cubicBezTo>
                    <a:pt x="5044" y="2148"/>
                    <a:pt x="5063" y="1932"/>
                    <a:pt x="5073" y="1715"/>
                  </a:cubicBezTo>
                  <a:cubicBezTo>
                    <a:pt x="5073" y="1695"/>
                    <a:pt x="5113" y="1675"/>
                    <a:pt x="5132" y="1656"/>
                  </a:cubicBezTo>
                  <a:cubicBezTo>
                    <a:pt x="5123" y="1577"/>
                    <a:pt x="5113" y="1508"/>
                    <a:pt x="5103" y="1429"/>
                  </a:cubicBezTo>
                  <a:close/>
                  <a:moveTo>
                    <a:pt x="4589" y="2165"/>
                  </a:moveTo>
                  <a:cubicBezTo>
                    <a:pt x="4638" y="2165"/>
                    <a:pt x="4693" y="2171"/>
                    <a:pt x="4758" y="2178"/>
                  </a:cubicBezTo>
                  <a:cubicBezTo>
                    <a:pt x="4857" y="2188"/>
                    <a:pt x="4866" y="2207"/>
                    <a:pt x="4945" y="2345"/>
                  </a:cubicBezTo>
                  <a:cubicBezTo>
                    <a:pt x="4896" y="2355"/>
                    <a:pt x="4837" y="2375"/>
                    <a:pt x="4788" y="2395"/>
                  </a:cubicBezTo>
                  <a:cubicBezTo>
                    <a:pt x="4905" y="2501"/>
                    <a:pt x="5044" y="2556"/>
                    <a:pt x="5172" y="2556"/>
                  </a:cubicBezTo>
                  <a:cubicBezTo>
                    <a:pt x="5280" y="2556"/>
                    <a:pt x="5380" y="2516"/>
                    <a:pt x="5448" y="2434"/>
                  </a:cubicBezTo>
                  <a:lnTo>
                    <a:pt x="5339" y="2434"/>
                  </a:lnTo>
                  <a:cubicBezTo>
                    <a:pt x="5280" y="2434"/>
                    <a:pt x="5241" y="2414"/>
                    <a:pt x="5241" y="2345"/>
                  </a:cubicBezTo>
                  <a:cubicBezTo>
                    <a:pt x="5251" y="2286"/>
                    <a:pt x="5261" y="2227"/>
                    <a:pt x="5339" y="2217"/>
                  </a:cubicBezTo>
                  <a:cubicBezTo>
                    <a:pt x="5358" y="2214"/>
                    <a:pt x="5378" y="2212"/>
                    <a:pt x="5398" y="2212"/>
                  </a:cubicBezTo>
                  <a:cubicBezTo>
                    <a:pt x="5605" y="2212"/>
                    <a:pt x="5892" y="2387"/>
                    <a:pt x="5901" y="2611"/>
                  </a:cubicBezTo>
                  <a:cubicBezTo>
                    <a:pt x="5911" y="2828"/>
                    <a:pt x="5940" y="3045"/>
                    <a:pt x="5842" y="3242"/>
                  </a:cubicBezTo>
                  <a:cubicBezTo>
                    <a:pt x="5738" y="3458"/>
                    <a:pt x="5534" y="3584"/>
                    <a:pt x="5306" y="3584"/>
                  </a:cubicBezTo>
                  <a:cubicBezTo>
                    <a:pt x="5275" y="3584"/>
                    <a:pt x="5243" y="3581"/>
                    <a:pt x="5211" y="3577"/>
                  </a:cubicBezTo>
                  <a:cubicBezTo>
                    <a:pt x="5154" y="3565"/>
                    <a:pt x="5091" y="3554"/>
                    <a:pt x="5030" y="3554"/>
                  </a:cubicBezTo>
                  <a:cubicBezTo>
                    <a:pt x="4986" y="3554"/>
                    <a:pt x="4943" y="3560"/>
                    <a:pt x="4906" y="3577"/>
                  </a:cubicBezTo>
                  <a:cubicBezTo>
                    <a:pt x="4851" y="3601"/>
                    <a:pt x="4800" y="3611"/>
                    <a:pt x="4750" y="3611"/>
                  </a:cubicBezTo>
                  <a:cubicBezTo>
                    <a:pt x="4638" y="3611"/>
                    <a:pt x="4535" y="3559"/>
                    <a:pt x="4433" y="3498"/>
                  </a:cubicBezTo>
                  <a:cubicBezTo>
                    <a:pt x="4118" y="3311"/>
                    <a:pt x="4049" y="2848"/>
                    <a:pt x="4167" y="2601"/>
                  </a:cubicBezTo>
                  <a:cubicBezTo>
                    <a:pt x="4197" y="2542"/>
                    <a:pt x="4216" y="2493"/>
                    <a:pt x="4246" y="2434"/>
                  </a:cubicBezTo>
                  <a:cubicBezTo>
                    <a:pt x="4350" y="2218"/>
                    <a:pt x="4438" y="2165"/>
                    <a:pt x="4589" y="2165"/>
                  </a:cubicBezTo>
                  <a:close/>
                  <a:moveTo>
                    <a:pt x="7845" y="4718"/>
                  </a:moveTo>
                  <a:cubicBezTo>
                    <a:pt x="7923" y="4718"/>
                    <a:pt x="8002" y="4767"/>
                    <a:pt x="8088" y="4867"/>
                  </a:cubicBezTo>
                  <a:cubicBezTo>
                    <a:pt x="8127" y="4926"/>
                    <a:pt x="8147" y="4995"/>
                    <a:pt x="8176" y="5064"/>
                  </a:cubicBezTo>
                  <a:cubicBezTo>
                    <a:pt x="8222" y="5155"/>
                    <a:pt x="8279" y="5198"/>
                    <a:pt x="8358" y="5198"/>
                  </a:cubicBezTo>
                  <a:cubicBezTo>
                    <a:pt x="8400" y="5198"/>
                    <a:pt x="8447" y="5186"/>
                    <a:pt x="8501" y="5163"/>
                  </a:cubicBezTo>
                  <a:cubicBezTo>
                    <a:pt x="8669" y="5517"/>
                    <a:pt x="8659" y="5901"/>
                    <a:pt x="8698" y="6286"/>
                  </a:cubicBezTo>
                  <a:cubicBezTo>
                    <a:pt x="7999" y="6374"/>
                    <a:pt x="7329" y="6443"/>
                    <a:pt x="6649" y="6443"/>
                  </a:cubicBezTo>
                  <a:cubicBezTo>
                    <a:pt x="6610" y="6010"/>
                    <a:pt x="6561" y="5586"/>
                    <a:pt x="6521" y="5172"/>
                  </a:cubicBezTo>
                  <a:cubicBezTo>
                    <a:pt x="6512" y="5094"/>
                    <a:pt x="6512" y="5015"/>
                    <a:pt x="6541" y="4936"/>
                  </a:cubicBezTo>
                  <a:cubicBezTo>
                    <a:pt x="6570" y="4843"/>
                    <a:pt x="6637" y="4795"/>
                    <a:pt x="6713" y="4795"/>
                  </a:cubicBezTo>
                  <a:cubicBezTo>
                    <a:pt x="6766" y="4795"/>
                    <a:pt x="6823" y="4818"/>
                    <a:pt x="6876" y="4867"/>
                  </a:cubicBezTo>
                  <a:cubicBezTo>
                    <a:pt x="6906" y="4897"/>
                    <a:pt x="6935" y="4936"/>
                    <a:pt x="6965" y="4966"/>
                  </a:cubicBezTo>
                  <a:cubicBezTo>
                    <a:pt x="7054" y="5072"/>
                    <a:pt x="7128" y="5124"/>
                    <a:pt x="7211" y="5124"/>
                  </a:cubicBezTo>
                  <a:cubicBezTo>
                    <a:pt x="7274" y="5124"/>
                    <a:pt x="7343" y="5094"/>
                    <a:pt x="7428" y="5035"/>
                  </a:cubicBezTo>
                  <a:cubicBezTo>
                    <a:pt x="7487" y="4995"/>
                    <a:pt x="7546" y="4946"/>
                    <a:pt x="7585" y="4887"/>
                  </a:cubicBezTo>
                  <a:cubicBezTo>
                    <a:pt x="7677" y="4775"/>
                    <a:pt x="7761" y="4718"/>
                    <a:pt x="7845" y="4718"/>
                  </a:cubicBezTo>
                  <a:close/>
                  <a:moveTo>
                    <a:pt x="5644" y="4865"/>
                  </a:moveTo>
                  <a:cubicBezTo>
                    <a:pt x="5746" y="4865"/>
                    <a:pt x="5842" y="4906"/>
                    <a:pt x="5930" y="4975"/>
                  </a:cubicBezTo>
                  <a:cubicBezTo>
                    <a:pt x="6009" y="5044"/>
                    <a:pt x="6049" y="5113"/>
                    <a:pt x="6068" y="5222"/>
                  </a:cubicBezTo>
                  <a:cubicBezTo>
                    <a:pt x="6088" y="5429"/>
                    <a:pt x="6078" y="5626"/>
                    <a:pt x="6039" y="5832"/>
                  </a:cubicBezTo>
                  <a:cubicBezTo>
                    <a:pt x="5999" y="6010"/>
                    <a:pt x="5980" y="6207"/>
                    <a:pt x="6039" y="6394"/>
                  </a:cubicBezTo>
                  <a:cubicBezTo>
                    <a:pt x="6049" y="6424"/>
                    <a:pt x="6058" y="6463"/>
                    <a:pt x="6058" y="6502"/>
                  </a:cubicBezTo>
                  <a:cubicBezTo>
                    <a:pt x="5692" y="6610"/>
                    <a:pt x="3865" y="6774"/>
                    <a:pt x="3044" y="6774"/>
                  </a:cubicBezTo>
                  <a:cubicBezTo>
                    <a:pt x="2961" y="6774"/>
                    <a:pt x="2888" y="6772"/>
                    <a:pt x="2827" y="6768"/>
                  </a:cubicBezTo>
                  <a:cubicBezTo>
                    <a:pt x="2689" y="6473"/>
                    <a:pt x="2561" y="6167"/>
                    <a:pt x="2424" y="5872"/>
                  </a:cubicBezTo>
                  <a:cubicBezTo>
                    <a:pt x="2335" y="5685"/>
                    <a:pt x="2355" y="5517"/>
                    <a:pt x="2463" y="5350"/>
                  </a:cubicBezTo>
                  <a:cubicBezTo>
                    <a:pt x="2502" y="5303"/>
                    <a:pt x="2547" y="5262"/>
                    <a:pt x="2604" y="5262"/>
                  </a:cubicBezTo>
                  <a:cubicBezTo>
                    <a:pt x="2618" y="5262"/>
                    <a:pt x="2634" y="5265"/>
                    <a:pt x="2650" y="5271"/>
                  </a:cubicBezTo>
                  <a:cubicBezTo>
                    <a:pt x="2699" y="5291"/>
                    <a:pt x="2749" y="5350"/>
                    <a:pt x="2758" y="5409"/>
                  </a:cubicBezTo>
                  <a:cubicBezTo>
                    <a:pt x="2778" y="5498"/>
                    <a:pt x="2778" y="5586"/>
                    <a:pt x="2778" y="5675"/>
                  </a:cubicBezTo>
                  <a:cubicBezTo>
                    <a:pt x="2778" y="5783"/>
                    <a:pt x="2758" y="5882"/>
                    <a:pt x="2758" y="5990"/>
                  </a:cubicBezTo>
                  <a:cubicBezTo>
                    <a:pt x="2758" y="6128"/>
                    <a:pt x="2847" y="6217"/>
                    <a:pt x="2965" y="6276"/>
                  </a:cubicBezTo>
                  <a:cubicBezTo>
                    <a:pt x="2998" y="6291"/>
                    <a:pt x="3031" y="6298"/>
                    <a:pt x="3062" y="6298"/>
                  </a:cubicBezTo>
                  <a:cubicBezTo>
                    <a:pt x="3172" y="6298"/>
                    <a:pt x="3263" y="6211"/>
                    <a:pt x="3271" y="6089"/>
                  </a:cubicBezTo>
                  <a:cubicBezTo>
                    <a:pt x="3281" y="5941"/>
                    <a:pt x="3271" y="5783"/>
                    <a:pt x="3241" y="5645"/>
                  </a:cubicBezTo>
                  <a:cubicBezTo>
                    <a:pt x="3202" y="5350"/>
                    <a:pt x="3231" y="5271"/>
                    <a:pt x="3497" y="5153"/>
                  </a:cubicBezTo>
                  <a:cubicBezTo>
                    <a:pt x="3644" y="5084"/>
                    <a:pt x="3791" y="5052"/>
                    <a:pt x="3944" y="5052"/>
                  </a:cubicBezTo>
                  <a:cubicBezTo>
                    <a:pt x="3966" y="5052"/>
                    <a:pt x="3988" y="5053"/>
                    <a:pt x="4009" y="5054"/>
                  </a:cubicBezTo>
                  <a:cubicBezTo>
                    <a:pt x="4118" y="5064"/>
                    <a:pt x="4206" y="5104"/>
                    <a:pt x="4275" y="5172"/>
                  </a:cubicBezTo>
                  <a:cubicBezTo>
                    <a:pt x="4354" y="5261"/>
                    <a:pt x="4423" y="5369"/>
                    <a:pt x="4502" y="5458"/>
                  </a:cubicBezTo>
                  <a:cubicBezTo>
                    <a:pt x="4601" y="5586"/>
                    <a:pt x="4729" y="5665"/>
                    <a:pt x="4886" y="5665"/>
                  </a:cubicBezTo>
                  <a:cubicBezTo>
                    <a:pt x="4892" y="5665"/>
                    <a:pt x="4898" y="5665"/>
                    <a:pt x="4904" y="5665"/>
                  </a:cubicBezTo>
                  <a:cubicBezTo>
                    <a:pt x="5102" y="5665"/>
                    <a:pt x="5240" y="5511"/>
                    <a:pt x="5221" y="5291"/>
                  </a:cubicBezTo>
                  <a:cubicBezTo>
                    <a:pt x="5201" y="5074"/>
                    <a:pt x="5320" y="4985"/>
                    <a:pt x="5467" y="4906"/>
                  </a:cubicBezTo>
                  <a:cubicBezTo>
                    <a:pt x="5528" y="4878"/>
                    <a:pt x="5587" y="4865"/>
                    <a:pt x="5644" y="4865"/>
                  </a:cubicBezTo>
                  <a:close/>
                  <a:moveTo>
                    <a:pt x="1669" y="5234"/>
                  </a:moveTo>
                  <a:cubicBezTo>
                    <a:pt x="1872" y="5234"/>
                    <a:pt x="2026" y="5368"/>
                    <a:pt x="2059" y="5596"/>
                  </a:cubicBezTo>
                  <a:cubicBezTo>
                    <a:pt x="2079" y="5823"/>
                    <a:pt x="2079" y="6059"/>
                    <a:pt x="2089" y="6295"/>
                  </a:cubicBezTo>
                  <a:cubicBezTo>
                    <a:pt x="2098" y="6483"/>
                    <a:pt x="2108" y="6670"/>
                    <a:pt x="2118" y="6867"/>
                  </a:cubicBezTo>
                  <a:cubicBezTo>
                    <a:pt x="1676" y="6874"/>
                    <a:pt x="1245" y="6939"/>
                    <a:pt x="812" y="6939"/>
                  </a:cubicBezTo>
                  <a:cubicBezTo>
                    <a:pt x="676" y="6939"/>
                    <a:pt x="541" y="6933"/>
                    <a:pt x="404" y="6916"/>
                  </a:cubicBezTo>
                  <a:cubicBezTo>
                    <a:pt x="345" y="6433"/>
                    <a:pt x="296" y="5990"/>
                    <a:pt x="246" y="5527"/>
                  </a:cubicBezTo>
                  <a:cubicBezTo>
                    <a:pt x="271" y="5513"/>
                    <a:pt x="293" y="5507"/>
                    <a:pt x="312" y="5507"/>
                  </a:cubicBezTo>
                  <a:cubicBezTo>
                    <a:pt x="348" y="5507"/>
                    <a:pt x="375" y="5528"/>
                    <a:pt x="394" y="5566"/>
                  </a:cubicBezTo>
                  <a:cubicBezTo>
                    <a:pt x="434" y="5645"/>
                    <a:pt x="473" y="5714"/>
                    <a:pt x="493" y="5803"/>
                  </a:cubicBezTo>
                  <a:cubicBezTo>
                    <a:pt x="522" y="5892"/>
                    <a:pt x="591" y="5931"/>
                    <a:pt x="680" y="5951"/>
                  </a:cubicBezTo>
                  <a:cubicBezTo>
                    <a:pt x="718" y="5962"/>
                    <a:pt x="756" y="5968"/>
                    <a:pt x="793" y="5968"/>
                  </a:cubicBezTo>
                  <a:cubicBezTo>
                    <a:pt x="980" y="5968"/>
                    <a:pt x="1148" y="5831"/>
                    <a:pt x="1172" y="5626"/>
                  </a:cubicBezTo>
                  <a:cubicBezTo>
                    <a:pt x="1202" y="5389"/>
                    <a:pt x="1340" y="5301"/>
                    <a:pt x="1537" y="5251"/>
                  </a:cubicBezTo>
                  <a:cubicBezTo>
                    <a:pt x="1583" y="5239"/>
                    <a:pt x="1627" y="5234"/>
                    <a:pt x="1669" y="5234"/>
                  </a:cubicBezTo>
                  <a:close/>
                  <a:moveTo>
                    <a:pt x="8698" y="6404"/>
                  </a:moveTo>
                  <a:cubicBezTo>
                    <a:pt x="8718" y="6561"/>
                    <a:pt x="8728" y="6719"/>
                    <a:pt x="8748" y="6896"/>
                  </a:cubicBezTo>
                  <a:cubicBezTo>
                    <a:pt x="8570" y="6926"/>
                    <a:pt x="8393" y="6955"/>
                    <a:pt x="8226" y="6975"/>
                  </a:cubicBezTo>
                  <a:cubicBezTo>
                    <a:pt x="7950" y="7015"/>
                    <a:pt x="7684" y="7054"/>
                    <a:pt x="7408" y="7074"/>
                  </a:cubicBezTo>
                  <a:cubicBezTo>
                    <a:pt x="6965" y="7123"/>
                    <a:pt x="6512" y="7152"/>
                    <a:pt x="6068" y="7182"/>
                  </a:cubicBezTo>
                  <a:cubicBezTo>
                    <a:pt x="4975" y="7261"/>
                    <a:pt x="3881" y="7340"/>
                    <a:pt x="2788" y="7428"/>
                  </a:cubicBezTo>
                  <a:cubicBezTo>
                    <a:pt x="2571" y="7438"/>
                    <a:pt x="2364" y="7478"/>
                    <a:pt x="2148" y="7497"/>
                  </a:cubicBezTo>
                  <a:cubicBezTo>
                    <a:pt x="2128" y="7507"/>
                    <a:pt x="2108" y="7527"/>
                    <a:pt x="2089" y="7537"/>
                  </a:cubicBezTo>
                  <a:cubicBezTo>
                    <a:pt x="2374" y="7517"/>
                    <a:pt x="2670" y="7507"/>
                    <a:pt x="2965" y="7478"/>
                  </a:cubicBezTo>
                  <a:cubicBezTo>
                    <a:pt x="3359" y="7448"/>
                    <a:pt x="3763" y="7409"/>
                    <a:pt x="4167" y="7379"/>
                  </a:cubicBezTo>
                  <a:cubicBezTo>
                    <a:pt x="4896" y="7330"/>
                    <a:pt x="5625" y="7281"/>
                    <a:pt x="6354" y="7231"/>
                  </a:cubicBezTo>
                  <a:cubicBezTo>
                    <a:pt x="6679" y="7212"/>
                    <a:pt x="7004" y="7192"/>
                    <a:pt x="7329" y="7172"/>
                  </a:cubicBezTo>
                  <a:cubicBezTo>
                    <a:pt x="7753" y="7133"/>
                    <a:pt x="8176" y="7093"/>
                    <a:pt x="8590" y="7044"/>
                  </a:cubicBezTo>
                  <a:cubicBezTo>
                    <a:pt x="8639" y="7044"/>
                    <a:pt x="8689" y="7015"/>
                    <a:pt x="8767" y="6985"/>
                  </a:cubicBezTo>
                  <a:cubicBezTo>
                    <a:pt x="8797" y="7389"/>
                    <a:pt x="8826" y="7773"/>
                    <a:pt x="8846" y="8167"/>
                  </a:cubicBezTo>
                  <a:cubicBezTo>
                    <a:pt x="8856" y="8295"/>
                    <a:pt x="8866" y="8423"/>
                    <a:pt x="8866" y="8551"/>
                  </a:cubicBezTo>
                  <a:cubicBezTo>
                    <a:pt x="8866" y="8660"/>
                    <a:pt x="8817" y="8709"/>
                    <a:pt x="8698" y="8719"/>
                  </a:cubicBezTo>
                  <a:cubicBezTo>
                    <a:pt x="8206" y="8778"/>
                    <a:pt x="7723" y="8847"/>
                    <a:pt x="7231" y="8906"/>
                  </a:cubicBezTo>
                  <a:cubicBezTo>
                    <a:pt x="7034" y="8935"/>
                    <a:pt x="6827" y="8965"/>
                    <a:pt x="6630" y="8975"/>
                  </a:cubicBezTo>
                  <a:cubicBezTo>
                    <a:pt x="6541" y="8980"/>
                    <a:pt x="6450" y="8980"/>
                    <a:pt x="6359" y="8980"/>
                  </a:cubicBezTo>
                  <a:cubicBezTo>
                    <a:pt x="6268" y="8980"/>
                    <a:pt x="6177" y="8980"/>
                    <a:pt x="6088" y="8985"/>
                  </a:cubicBezTo>
                  <a:cubicBezTo>
                    <a:pt x="5655" y="8995"/>
                    <a:pt x="5231" y="9014"/>
                    <a:pt x="4798" y="9034"/>
                  </a:cubicBezTo>
                  <a:cubicBezTo>
                    <a:pt x="4502" y="9054"/>
                    <a:pt x="4197" y="9054"/>
                    <a:pt x="3901" y="9073"/>
                  </a:cubicBezTo>
                  <a:cubicBezTo>
                    <a:pt x="3379" y="9093"/>
                    <a:pt x="2857" y="9132"/>
                    <a:pt x="2345" y="9152"/>
                  </a:cubicBezTo>
                  <a:cubicBezTo>
                    <a:pt x="2244" y="9155"/>
                    <a:pt x="2144" y="9156"/>
                    <a:pt x="2044" y="9156"/>
                  </a:cubicBezTo>
                  <a:cubicBezTo>
                    <a:pt x="1804" y="9156"/>
                    <a:pt x="1567" y="9149"/>
                    <a:pt x="1330" y="9142"/>
                  </a:cubicBezTo>
                  <a:cubicBezTo>
                    <a:pt x="1261" y="9142"/>
                    <a:pt x="1195" y="9145"/>
                    <a:pt x="1129" y="9145"/>
                  </a:cubicBezTo>
                  <a:cubicBezTo>
                    <a:pt x="1064" y="9145"/>
                    <a:pt x="1000" y="9142"/>
                    <a:pt x="936" y="9132"/>
                  </a:cubicBezTo>
                  <a:cubicBezTo>
                    <a:pt x="857" y="9123"/>
                    <a:pt x="778" y="9083"/>
                    <a:pt x="719" y="9034"/>
                  </a:cubicBezTo>
                  <a:cubicBezTo>
                    <a:pt x="690" y="9014"/>
                    <a:pt x="670" y="8965"/>
                    <a:pt x="660" y="8926"/>
                  </a:cubicBezTo>
                  <a:cubicBezTo>
                    <a:pt x="641" y="8827"/>
                    <a:pt x="641" y="8719"/>
                    <a:pt x="621" y="8620"/>
                  </a:cubicBezTo>
                  <a:cubicBezTo>
                    <a:pt x="581" y="8315"/>
                    <a:pt x="542" y="8009"/>
                    <a:pt x="493" y="7704"/>
                  </a:cubicBezTo>
                  <a:cubicBezTo>
                    <a:pt x="729" y="7625"/>
                    <a:pt x="946" y="7655"/>
                    <a:pt x="1172" y="7635"/>
                  </a:cubicBezTo>
                  <a:cubicBezTo>
                    <a:pt x="1458" y="7615"/>
                    <a:pt x="1754" y="7586"/>
                    <a:pt x="2039" y="7566"/>
                  </a:cubicBezTo>
                  <a:cubicBezTo>
                    <a:pt x="2059" y="7566"/>
                    <a:pt x="2069" y="7546"/>
                    <a:pt x="2089" y="7537"/>
                  </a:cubicBezTo>
                  <a:lnTo>
                    <a:pt x="2089" y="7537"/>
                  </a:lnTo>
                  <a:cubicBezTo>
                    <a:pt x="1714" y="7546"/>
                    <a:pt x="1350" y="7556"/>
                    <a:pt x="975" y="7566"/>
                  </a:cubicBezTo>
                  <a:cubicBezTo>
                    <a:pt x="923" y="7569"/>
                    <a:pt x="870" y="7571"/>
                    <a:pt x="817" y="7571"/>
                  </a:cubicBezTo>
                  <a:cubicBezTo>
                    <a:pt x="709" y="7571"/>
                    <a:pt x="598" y="7566"/>
                    <a:pt x="473" y="7566"/>
                  </a:cubicBezTo>
                  <a:cubicBezTo>
                    <a:pt x="453" y="7389"/>
                    <a:pt x="424" y="7212"/>
                    <a:pt x="404" y="7005"/>
                  </a:cubicBezTo>
                  <a:cubicBezTo>
                    <a:pt x="985" y="6995"/>
                    <a:pt x="1547" y="6975"/>
                    <a:pt x="2128" y="6965"/>
                  </a:cubicBezTo>
                  <a:cubicBezTo>
                    <a:pt x="2217" y="7123"/>
                    <a:pt x="2266" y="7349"/>
                    <a:pt x="2512" y="7399"/>
                  </a:cubicBezTo>
                  <a:cubicBezTo>
                    <a:pt x="2758" y="7310"/>
                    <a:pt x="2837" y="7113"/>
                    <a:pt x="2837" y="6857"/>
                  </a:cubicBezTo>
                  <a:cubicBezTo>
                    <a:pt x="2985" y="6847"/>
                    <a:pt x="3123" y="6837"/>
                    <a:pt x="3261" y="6827"/>
                  </a:cubicBezTo>
                  <a:cubicBezTo>
                    <a:pt x="3615" y="6808"/>
                    <a:pt x="3970" y="6798"/>
                    <a:pt x="4325" y="6778"/>
                  </a:cubicBezTo>
                  <a:cubicBezTo>
                    <a:pt x="4591" y="6768"/>
                    <a:pt x="4866" y="6739"/>
                    <a:pt x="5142" y="6719"/>
                  </a:cubicBezTo>
                  <a:cubicBezTo>
                    <a:pt x="5438" y="6689"/>
                    <a:pt x="5733" y="6650"/>
                    <a:pt x="6029" y="6611"/>
                  </a:cubicBezTo>
                  <a:cubicBezTo>
                    <a:pt x="6060" y="6606"/>
                    <a:pt x="6089" y="6602"/>
                    <a:pt x="6118" y="6602"/>
                  </a:cubicBezTo>
                  <a:cubicBezTo>
                    <a:pt x="6155" y="6602"/>
                    <a:pt x="6192" y="6609"/>
                    <a:pt x="6236" y="6630"/>
                  </a:cubicBezTo>
                  <a:cubicBezTo>
                    <a:pt x="6260" y="6645"/>
                    <a:pt x="6297" y="6653"/>
                    <a:pt x="6334" y="6653"/>
                  </a:cubicBezTo>
                  <a:cubicBezTo>
                    <a:pt x="6371" y="6653"/>
                    <a:pt x="6408" y="6645"/>
                    <a:pt x="6433" y="6630"/>
                  </a:cubicBezTo>
                  <a:cubicBezTo>
                    <a:pt x="6561" y="6522"/>
                    <a:pt x="6709" y="6532"/>
                    <a:pt x="6856" y="6522"/>
                  </a:cubicBezTo>
                  <a:cubicBezTo>
                    <a:pt x="7329" y="6483"/>
                    <a:pt x="7802" y="6443"/>
                    <a:pt x="8275" y="6414"/>
                  </a:cubicBezTo>
                  <a:cubicBezTo>
                    <a:pt x="8413" y="6404"/>
                    <a:pt x="8551" y="6404"/>
                    <a:pt x="8698" y="6404"/>
                  </a:cubicBezTo>
                  <a:close/>
                  <a:moveTo>
                    <a:pt x="5625" y="1"/>
                  </a:moveTo>
                  <a:cubicBezTo>
                    <a:pt x="5645" y="50"/>
                    <a:pt x="5694" y="119"/>
                    <a:pt x="5674" y="149"/>
                  </a:cubicBezTo>
                  <a:cubicBezTo>
                    <a:pt x="5615" y="287"/>
                    <a:pt x="5556" y="424"/>
                    <a:pt x="5438" y="523"/>
                  </a:cubicBezTo>
                  <a:cubicBezTo>
                    <a:pt x="5458" y="444"/>
                    <a:pt x="5507" y="375"/>
                    <a:pt x="5546" y="306"/>
                  </a:cubicBezTo>
                  <a:cubicBezTo>
                    <a:pt x="5576" y="237"/>
                    <a:pt x="5655" y="178"/>
                    <a:pt x="5566" y="80"/>
                  </a:cubicBezTo>
                  <a:lnTo>
                    <a:pt x="5566" y="80"/>
                  </a:lnTo>
                  <a:cubicBezTo>
                    <a:pt x="5192" y="720"/>
                    <a:pt x="5004" y="1400"/>
                    <a:pt x="4935" y="2089"/>
                  </a:cubicBezTo>
                  <a:lnTo>
                    <a:pt x="4601" y="2089"/>
                  </a:lnTo>
                  <a:cubicBezTo>
                    <a:pt x="4433" y="2089"/>
                    <a:pt x="4305" y="2148"/>
                    <a:pt x="4236" y="2296"/>
                  </a:cubicBezTo>
                  <a:cubicBezTo>
                    <a:pt x="4157" y="2464"/>
                    <a:pt x="4078" y="2631"/>
                    <a:pt x="4029" y="2798"/>
                  </a:cubicBezTo>
                  <a:cubicBezTo>
                    <a:pt x="4009" y="2887"/>
                    <a:pt x="3970" y="2936"/>
                    <a:pt x="3901" y="2976"/>
                  </a:cubicBezTo>
                  <a:cubicBezTo>
                    <a:pt x="3763" y="3074"/>
                    <a:pt x="3625" y="3153"/>
                    <a:pt x="3487" y="3242"/>
                  </a:cubicBezTo>
                  <a:cubicBezTo>
                    <a:pt x="3034" y="3508"/>
                    <a:pt x="2571" y="3784"/>
                    <a:pt x="2108" y="4049"/>
                  </a:cubicBezTo>
                  <a:cubicBezTo>
                    <a:pt x="1547" y="4375"/>
                    <a:pt x="975" y="4700"/>
                    <a:pt x="404" y="5025"/>
                  </a:cubicBezTo>
                  <a:cubicBezTo>
                    <a:pt x="296" y="5094"/>
                    <a:pt x="187" y="5163"/>
                    <a:pt x="69" y="5232"/>
                  </a:cubicBezTo>
                  <a:cubicBezTo>
                    <a:pt x="105" y="5253"/>
                    <a:pt x="136" y="5262"/>
                    <a:pt x="164" y="5262"/>
                  </a:cubicBezTo>
                  <a:cubicBezTo>
                    <a:pt x="211" y="5262"/>
                    <a:pt x="249" y="5237"/>
                    <a:pt x="286" y="5212"/>
                  </a:cubicBezTo>
                  <a:cubicBezTo>
                    <a:pt x="375" y="5153"/>
                    <a:pt x="463" y="5094"/>
                    <a:pt x="552" y="5044"/>
                  </a:cubicBezTo>
                  <a:cubicBezTo>
                    <a:pt x="798" y="4887"/>
                    <a:pt x="1054" y="4739"/>
                    <a:pt x="1301" y="4591"/>
                  </a:cubicBezTo>
                  <a:cubicBezTo>
                    <a:pt x="1635" y="4404"/>
                    <a:pt x="1970" y="4217"/>
                    <a:pt x="2305" y="4030"/>
                  </a:cubicBezTo>
                  <a:cubicBezTo>
                    <a:pt x="2788" y="3754"/>
                    <a:pt x="3271" y="3468"/>
                    <a:pt x="3753" y="3192"/>
                  </a:cubicBezTo>
                  <a:cubicBezTo>
                    <a:pt x="3832" y="3143"/>
                    <a:pt x="3921" y="3094"/>
                    <a:pt x="4009" y="3035"/>
                  </a:cubicBezTo>
                  <a:cubicBezTo>
                    <a:pt x="4059" y="3143"/>
                    <a:pt x="4098" y="3232"/>
                    <a:pt x="4138" y="3311"/>
                  </a:cubicBezTo>
                  <a:cubicBezTo>
                    <a:pt x="4269" y="3558"/>
                    <a:pt x="4512" y="3702"/>
                    <a:pt x="4778" y="3702"/>
                  </a:cubicBezTo>
                  <a:cubicBezTo>
                    <a:pt x="4830" y="3702"/>
                    <a:pt x="4882" y="3696"/>
                    <a:pt x="4935" y="3685"/>
                  </a:cubicBezTo>
                  <a:cubicBezTo>
                    <a:pt x="4975" y="3680"/>
                    <a:pt x="5014" y="3678"/>
                    <a:pt x="5054" y="3678"/>
                  </a:cubicBezTo>
                  <a:cubicBezTo>
                    <a:pt x="5093" y="3678"/>
                    <a:pt x="5132" y="3680"/>
                    <a:pt x="5172" y="3685"/>
                  </a:cubicBezTo>
                  <a:cubicBezTo>
                    <a:pt x="5226" y="3692"/>
                    <a:pt x="5277" y="3696"/>
                    <a:pt x="5324" y="3696"/>
                  </a:cubicBezTo>
                  <a:cubicBezTo>
                    <a:pt x="5600" y="3696"/>
                    <a:pt x="5779" y="3569"/>
                    <a:pt x="5930" y="3242"/>
                  </a:cubicBezTo>
                  <a:cubicBezTo>
                    <a:pt x="6019" y="3045"/>
                    <a:pt x="6019" y="2848"/>
                    <a:pt x="5999" y="2641"/>
                  </a:cubicBezTo>
                  <a:cubicBezTo>
                    <a:pt x="5980" y="2434"/>
                    <a:pt x="5881" y="2286"/>
                    <a:pt x="5694" y="2198"/>
                  </a:cubicBezTo>
                  <a:cubicBezTo>
                    <a:pt x="5655" y="2188"/>
                    <a:pt x="5625" y="2158"/>
                    <a:pt x="5566" y="2109"/>
                  </a:cubicBezTo>
                  <a:cubicBezTo>
                    <a:pt x="5812" y="2010"/>
                    <a:pt x="6049" y="1941"/>
                    <a:pt x="6255" y="1843"/>
                  </a:cubicBezTo>
                  <a:cubicBezTo>
                    <a:pt x="6325" y="1808"/>
                    <a:pt x="6392" y="1793"/>
                    <a:pt x="6456" y="1793"/>
                  </a:cubicBezTo>
                  <a:cubicBezTo>
                    <a:pt x="6555" y="1793"/>
                    <a:pt x="6649" y="1829"/>
                    <a:pt x="6738" y="1882"/>
                  </a:cubicBezTo>
                  <a:cubicBezTo>
                    <a:pt x="7083" y="2089"/>
                    <a:pt x="7428" y="2306"/>
                    <a:pt x="7763" y="2523"/>
                  </a:cubicBezTo>
                  <a:cubicBezTo>
                    <a:pt x="7871" y="2592"/>
                    <a:pt x="7969" y="2680"/>
                    <a:pt x="8048" y="2779"/>
                  </a:cubicBezTo>
                  <a:cubicBezTo>
                    <a:pt x="8492" y="3271"/>
                    <a:pt x="8649" y="3872"/>
                    <a:pt x="8620" y="4512"/>
                  </a:cubicBezTo>
                  <a:cubicBezTo>
                    <a:pt x="8620" y="4739"/>
                    <a:pt x="8541" y="4946"/>
                    <a:pt x="8363" y="5113"/>
                  </a:cubicBezTo>
                  <a:cubicBezTo>
                    <a:pt x="8334" y="5094"/>
                    <a:pt x="8304" y="5074"/>
                    <a:pt x="8295" y="5044"/>
                  </a:cubicBezTo>
                  <a:cubicBezTo>
                    <a:pt x="8245" y="4966"/>
                    <a:pt x="8216" y="4877"/>
                    <a:pt x="8166" y="4808"/>
                  </a:cubicBezTo>
                  <a:cubicBezTo>
                    <a:pt x="8072" y="4674"/>
                    <a:pt x="7960" y="4607"/>
                    <a:pt x="7847" y="4607"/>
                  </a:cubicBezTo>
                  <a:cubicBezTo>
                    <a:pt x="7736" y="4607"/>
                    <a:pt x="7624" y="4671"/>
                    <a:pt x="7526" y="4798"/>
                  </a:cubicBezTo>
                  <a:cubicBezTo>
                    <a:pt x="7487" y="4857"/>
                    <a:pt x="7428" y="4916"/>
                    <a:pt x="7369" y="4966"/>
                  </a:cubicBezTo>
                  <a:cubicBezTo>
                    <a:pt x="7317" y="5003"/>
                    <a:pt x="7273" y="5022"/>
                    <a:pt x="7229" y="5022"/>
                  </a:cubicBezTo>
                  <a:cubicBezTo>
                    <a:pt x="7179" y="5022"/>
                    <a:pt x="7130" y="4998"/>
                    <a:pt x="7073" y="4946"/>
                  </a:cubicBezTo>
                  <a:cubicBezTo>
                    <a:pt x="7024" y="4906"/>
                    <a:pt x="6975" y="4847"/>
                    <a:pt x="6925" y="4798"/>
                  </a:cubicBezTo>
                  <a:cubicBezTo>
                    <a:pt x="6865" y="4731"/>
                    <a:pt x="6782" y="4692"/>
                    <a:pt x="6701" y="4692"/>
                  </a:cubicBezTo>
                  <a:cubicBezTo>
                    <a:pt x="6663" y="4692"/>
                    <a:pt x="6625" y="4700"/>
                    <a:pt x="6590" y="4719"/>
                  </a:cubicBezTo>
                  <a:cubicBezTo>
                    <a:pt x="6492" y="4769"/>
                    <a:pt x="6433" y="4847"/>
                    <a:pt x="6433" y="4975"/>
                  </a:cubicBezTo>
                  <a:cubicBezTo>
                    <a:pt x="6423" y="5340"/>
                    <a:pt x="6452" y="5695"/>
                    <a:pt x="6531" y="6049"/>
                  </a:cubicBezTo>
                  <a:cubicBezTo>
                    <a:pt x="6581" y="6246"/>
                    <a:pt x="6581" y="6433"/>
                    <a:pt x="6364" y="6532"/>
                  </a:cubicBezTo>
                  <a:cubicBezTo>
                    <a:pt x="6108" y="6483"/>
                    <a:pt x="6088" y="6295"/>
                    <a:pt x="6098" y="6089"/>
                  </a:cubicBezTo>
                  <a:cubicBezTo>
                    <a:pt x="6098" y="6029"/>
                    <a:pt x="6108" y="5970"/>
                    <a:pt x="6108" y="5911"/>
                  </a:cubicBezTo>
                  <a:cubicBezTo>
                    <a:pt x="6137" y="5675"/>
                    <a:pt x="6186" y="5448"/>
                    <a:pt x="6147" y="5212"/>
                  </a:cubicBezTo>
                  <a:cubicBezTo>
                    <a:pt x="6127" y="5084"/>
                    <a:pt x="6088" y="4995"/>
                    <a:pt x="5989" y="4916"/>
                  </a:cubicBezTo>
                  <a:cubicBezTo>
                    <a:pt x="5884" y="4830"/>
                    <a:pt x="5769" y="4780"/>
                    <a:pt x="5648" y="4780"/>
                  </a:cubicBezTo>
                  <a:cubicBezTo>
                    <a:pt x="5589" y="4780"/>
                    <a:pt x="5529" y="4792"/>
                    <a:pt x="5467" y="4818"/>
                  </a:cubicBezTo>
                  <a:cubicBezTo>
                    <a:pt x="5270" y="4897"/>
                    <a:pt x="5083" y="4985"/>
                    <a:pt x="5132" y="5251"/>
                  </a:cubicBezTo>
                  <a:cubicBezTo>
                    <a:pt x="5142" y="5301"/>
                    <a:pt x="5123" y="5350"/>
                    <a:pt x="5103" y="5409"/>
                  </a:cubicBezTo>
                  <a:cubicBezTo>
                    <a:pt x="5079" y="5503"/>
                    <a:pt x="4982" y="5572"/>
                    <a:pt x="4883" y="5572"/>
                  </a:cubicBezTo>
                  <a:cubicBezTo>
                    <a:pt x="4858" y="5572"/>
                    <a:pt x="4832" y="5567"/>
                    <a:pt x="4807" y="5557"/>
                  </a:cubicBezTo>
                  <a:cubicBezTo>
                    <a:pt x="4738" y="5517"/>
                    <a:pt x="4660" y="5468"/>
                    <a:pt x="4601" y="5409"/>
                  </a:cubicBezTo>
                  <a:cubicBezTo>
                    <a:pt x="4522" y="5320"/>
                    <a:pt x="4453" y="5212"/>
                    <a:pt x="4374" y="5123"/>
                  </a:cubicBezTo>
                  <a:cubicBezTo>
                    <a:pt x="4344" y="5074"/>
                    <a:pt x="4295" y="5035"/>
                    <a:pt x="4246" y="5015"/>
                  </a:cubicBezTo>
                  <a:cubicBezTo>
                    <a:pt x="4154" y="4965"/>
                    <a:pt x="4063" y="4947"/>
                    <a:pt x="3972" y="4947"/>
                  </a:cubicBezTo>
                  <a:cubicBezTo>
                    <a:pt x="3848" y="4947"/>
                    <a:pt x="3725" y="4981"/>
                    <a:pt x="3606" y="5015"/>
                  </a:cubicBezTo>
                  <a:cubicBezTo>
                    <a:pt x="3172" y="5133"/>
                    <a:pt x="3074" y="5320"/>
                    <a:pt x="3182" y="5754"/>
                  </a:cubicBezTo>
                  <a:cubicBezTo>
                    <a:pt x="3212" y="5852"/>
                    <a:pt x="3212" y="5961"/>
                    <a:pt x="3192" y="6059"/>
                  </a:cubicBezTo>
                  <a:cubicBezTo>
                    <a:pt x="3180" y="6154"/>
                    <a:pt x="3139" y="6207"/>
                    <a:pt x="3080" y="6207"/>
                  </a:cubicBezTo>
                  <a:cubicBezTo>
                    <a:pt x="3042" y="6207"/>
                    <a:pt x="2996" y="6184"/>
                    <a:pt x="2946" y="6138"/>
                  </a:cubicBezTo>
                  <a:cubicBezTo>
                    <a:pt x="2896" y="6098"/>
                    <a:pt x="2857" y="6020"/>
                    <a:pt x="2847" y="5951"/>
                  </a:cubicBezTo>
                  <a:cubicBezTo>
                    <a:pt x="2827" y="5872"/>
                    <a:pt x="2857" y="5793"/>
                    <a:pt x="2857" y="5714"/>
                  </a:cubicBezTo>
                  <a:cubicBezTo>
                    <a:pt x="2857" y="5596"/>
                    <a:pt x="2857" y="5478"/>
                    <a:pt x="2837" y="5369"/>
                  </a:cubicBezTo>
                  <a:cubicBezTo>
                    <a:pt x="2827" y="5281"/>
                    <a:pt x="2788" y="5192"/>
                    <a:pt x="2689" y="5182"/>
                  </a:cubicBezTo>
                  <a:cubicBezTo>
                    <a:pt x="2661" y="5180"/>
                    <a:pt x="2630" y="5177"/>
                    <a:pt x="2600" y="5177"/>
                  </a:cubicBezTo>
                  <a:cubicBezTo>
                    <a:pt x="2517" y="5177"/>
                    <a:pt x="2435" y="5197"/>
                    <a:pt x="2384" y="5291"/>
                  </a:cubicBezTo>
                  <a:cubicBezTo>
                    <a:pt x="2276" y="5478"/>
                    <a:pt x="2236" y="5665"/>
                    <a:pt x="2325" y="5862"/>
                  </a:cubicBezTo>
                  <a:cubicBezTo>
                    <a:pt x="2424" y="6089"/>
                    <a:pt x="2532" y="6315"/>
                    <a:pt x="2640" y="6542"/>
                  </a:cubicBezTo>
                  <a:cubicBezTo>
                    <a:pt x="2689" y="6640"/>
                    <a:pt x="2699" y="6739"/>
                    <a:pt x="2729" y="6847"/>
                  </a:cubicBezTo>
                  <a:cubicBezTo>
                    <a:pt x="2768" y="7064"/>
                    <a:pt x="2699" y="7202"/>
                    <a:pt x="2512" y="7300"/>
                  </a:cubicBezTo>
                  <a:cubicBezTo>
                    <a:pt x="2325" y="7212"/>
                    <a:pt x="2266" y="7044"/>
                    <a:pt x="2226" y="6877"/>
                  </a:cubicBezTo>
                  <a:cubicBezTo>
                    <a:pt x="2197" y="6689"/>
                    <a:pt x="2177" y="6502"/>
                    <a:pt x="2167" y="6305"/>
                  </a:cubicBezTo>
                  <a:cubicBezTo>
                    <a:pt x="2158" y="6098"/>
                    <a:pt x="2167" y="5892"/>
                    <a:pt x="2158" y="5685"/>
                  </a:cubicBezTo>
                  <a:cubicBezTo>
                    <a:pt x="2158" y="5547"/>
                    <a:pt x="2158" y="5409"/>
                    <a:pt x="2049" y="5301"/>
                  </a:cubicBezTo>
                  <a:cubicBezTo>
                    <a:pt x="1938" y="5189"/>
                    <a:pt x="1806" y="5137"/>
                    <a:pt x="1665" y="5137"/>
                  </a:cubicBezTo>
                  <a:cubicBezTo>
                    <a:pt x="1607" y="5137"/>
                    <a:pt x="1548" y="5145"/>
                    <a:pt x="1488" y="5163"/>
                  </a:cubicBezTo>
                  <a:cubicBezTo>
                    <a:pt x="1281" y="5222"/>
                    <a:pt x="1094" y="5340"/>
                    <a:pt x="1094" y="5606"/>
                  </a:cubicBezTo>
                  <a:cubicBezTo>
                    <a:pt x="1094" y="5616"/>
                    <a:pt x="1084" y="5626"/>
                    <a:pt x="1084" y="5645"/>
                  </a:cubicBezTo>
                  <a:cubicBezTo>
                    <a:pt x="1064" y="5764"/>
                    <a:pt x="985" y="5832"/>
                    <a:pt x="857" y="5852"/>
                  </a:cubicBezTo>
                  <a:cubicBezTo>
                    <a:pt x="828" y="5856"/>
                    <a:pt x="801" y="5859"/>
                    <a:pt x="777" y="5859"/>
                  </a:cubicBezTo>
                  <a:cubicBezTo>
                    <a:pt x="690" y="5859"/>
                    <a:pt x="636" y="5827"/>
                    <a:pt x="581" y="5734"/>
                  </a:cubicBezTo>
                  <a:cubicBezTo>
                    <a:pt x="542" y="5655"/>
                    <a:pt x="503" y="5576"/>
                    <a:pt x="473" y="5498"/>
                  </a:cubicBezTo>
                  <a:cubicBezTo>
                    <a:pt x="434" y="5429"/>
                    <a:pt x="375" y="5389"/>
                    <a:pt x="286" y="5389"/>
                  </a:cubicBezTo>
                  <a:cubicBezTo>
                    <a:pt x="197" y="5389"/>
                    <a:pt x="99" y="5360"/>
                    <a:pt x="0" y="5330"/>
                  </a:cubicBezTo>
                  <a:lnTo>
                    <a:pt x="0" y="5330"/>
                  </a:lnTo>
                  <a:cubicBezTo>
                    <a:pt x="10" y="5369"/>
                    <a:pt x="0" y="5409"/>
                    <a:pt x="20" y="5419"/>
                  </a:cubicBezTo>
                  <a:cubicBezTo>
                    <a:pt x="128" y="5478"/>
                    <a:pt x="148" y="5576"/>
                    <a:pt x="168" y="5685"/>
                  </a:cubicBezTo>
                  <a:cubicBezTo>
                    <a:pt x="187" y="5783"/>
                    <a:pt x="197" y="5892"/>
                    <a:pt x="217" y="5990"/>
                  </a:cubicBezTo>
                  <a:cubicBezTo>
                    <a:pt x="237" y="6187"/>
                    <a:pt x="266" y="6384"/>
                    <a:pt x="286" y="6571"/>
                  </a:cubicBezTo>
                  <a:cubicBezTo>
                    <a:pt x="306" y="6768"/>
                    <a:pt x="296" y="6965"/>
                    <a:pt x="335" y="7162"/>
                  </a:cubicBezTo>
                  <a:cubicBezTo>
                    <a:pt x="375" y="7320"/>
                    <a:pt x="365" y="7478"/>
                    <a:pt x="384" y="7645"/>
                  </a:cubicBezTo>
                  <a:cubicBezTo>
                    <a:pt x="444" y="8088"/>
                    <a:pt x="522" y="8541"/>
                    <a:pt x="581" y="8985"/>
                  </a:cubicBezTo>
                  <a:cubicBezTo>
                    <a:pt x="601" y="9083"/>
                    <a:pt x="641" y="9162"/>
                    <a:pt x="739" y="9192"/>
                  </a:cubicBezTo>
                  <a:cubicBezTo>
                    <a:pt x="808" y="9211"/>
                    <a:pt x="877" y="9221"/>
                    <a:pt x="956" y="9221"/>
                  </a:cubicBezTo>
                  <a:cubicBezTo>
                    <a:pt x="1130" y="9228"/>
                    <a:pt x="1304" y="9235"/>
                    <a:pt x="1478" y="9235"/>
                  </a:cubicBezTo>
                  <a:cubicBezTo>
                    <a:pt x="1550" y="9235"/>
                    <a:pt x="1622" y="9234"/>
                    <a:pt x="1695" y="9231"/>
                  </a:cubicBezTo>
                  <a:cubicBezTo>
                    <a:pt x="2049" y="9231"/>
                    <a:pt x="2394" y="9221"/>
                    <a:pt x="2749" y="9201"/>
                  </a:cubicBezTo>
                  <a:cubicBezTo>
                    <a:pt x="3143" y="9192"/>
                    <a:pt x="3537" y="9162"/>
                    <a:pt x="3931" y="9142"/>
                  </a:cubicBezTo>
                  <a:cubicBezTo>
                    <a:pt x="4167" y="9132"/>
                    <a:pt x="4403" y="9142"/>
                    <a:pt x="4640" y="9123"/>
                  </a:cubicBezTo>
                  <a:cubicBezTo>
                    <a:pt x="5398" y="9083"/>
                    <a:pt x="6157" y="9034"/>
                    <a:pt x="6925" y="8985"/>
                  </a:cubicBezTo>
                  <a:cubicBezTo>
                    <a:pt x="7309" y="8955"/>
                    <a:pt x="7703" y="8926"/>
                    <a:pt x="8088" y="8896"/>
                  </a:cubicBezTo>
                  <a:cubicBezTo>
                    <a:pt x="8295" y="8876"/>
                    <a:pt x="8501" y="8857"/>
                    <a:pt x="8708" y="8817"/>
                  </a:cubicBezTo>
                  <a:cubicBezTo>
                    <a:pt x="8895" y="8798"/>
                    <a:pt x="8945" y="8738"/>
                    <a:pt x="8955" y="8551"/>
                  </a:cubicBezTo>
                  <a:cubicBezTo>
                    <a:pt x="8964" y="8413"/>
                    <a:pt x="8974" y="8275"/>
                    <a:pt x="8945" y="8128"/>
                  </a:cubicBezTo>
                  <a:cubicBezTo>
                    <a:pt x="8905" y="7911"/>
                    <a:pt x="8915" y="7694"/>
                    <a:pt x="8895" y="7468"/>
                  </a:cubicBezTo>
                  <a:cubicBezTo>
                    <a:pt x="8856" y="7093"/>
                    <a:pt x="8817" y="6719"/>
                    <a:pt x="8787" y="6345"/>
                  </a:cubicBezTo>
                  <a:cubicBezTo>
                    <a:pt x="8748" y="5941"/>
                    <a:pt x="8748" y="5537"/>
                    <a:pt x="8620" y="5143"/>
                  </a:cubicBezTo>
                  <a:cubicBezTo>
                    <a:pt x="8590" y="5074"/>
                    <a:pt x="8610" y="4995"/>
                    <a:pt x="8620" y="4916"/>
                  </a:cubicBezTo>
                  <a:cubicBezTo>
                    <a:pt x="8639" y="4808"/>
                    <a:pt x="8698" y="4709"/>
                    <a:pt x="8708" y="4601"/>
                  </a:cubicBezTo>
                  <a:cubicBezTo>
                    <a:pt x="8748" y="3981"/>
                    <a:pt x="8620" y="3409"/>
                    <a:pt x="8265" y="2897"/>
                  </a:cubicBezTo>
                  <a:cubicBezTo>
                    <a:pt x="8127" y="2680"/>
                    <a:pt x="7940" y="2513"/>
                    <a:pt x="7713" y="2375"/>
                  </a:cubicBezTo>
                  <a:cubicBezTo>
                    <a:pt x="7487" y="2237"/>
                    <a:pt x="7260" y="2089"/>
                    <a:pt x="7024" y="1941"/>
                  </a:cubicBezTo>
                  <a:cubicBezTo>
                    <a:pt x="6876" y="1853"/>
                    <a:pt x="6718" y="1774"/>
                    <a:pt x="6561" y="1695"/>
                  </a:cubicBezTo>
                  <a:cubicBezTo>
                    <a:pt x="6541" y="1685"/>
                    <a:pt x="6512" y="1680"/>
                    <a:pt x="6482" y="1680"/>
                  </a:cubicBezTo>
                  <a:cubicBezTo>
                    <a:pt x="6452" y="1680"/>
                    <a:pt x="6423" y="1685"/>
                    <a:pt x="6403" y="1695"/>
                  </a:cubicBezTo>
                  <a:cubicBezTo>
                    <a:pt x="6049" y="1823"/>
                    <a:pt x="5704" y="1971"/>
                    <a:pt x="5349" y="2109"/>
                  </a:cubicBezTo>
                  <a:cubicBezTo>
                    <a:pt x="5320" y="2119"/>
                    <a:pt x="5290" y="2119"/>
                    <a:pt x="5241" y="2129"/>
                  </a:cubicBezTo>
                  <a:cubicBezTo>
                    <a:pt x="5152" y="1557"/>
                    <a:pt x="5320" y="1055"/>
                    <a:pt x="5556" y="562"/>
                  </a:cubicBezTo>
                  <a:cubicBezTo>
                    <a:pt x="5615" y="454"/>
                    <a:pt x="5694" y="346"/>
                    <a:pt x="5753" y="227"/>
                  </a:cubicBezTo>
                  <a:cubicBezTo>
                    <a:pt x="5832" y="89"/>
                    <a:pt x="5773" y="1"/>
                    <a:pt x="56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nvGrpSpPr>
          <p:cNvPr id="360" name="Google Shape;360;p30"/>
          <p:cNvGrpSpPr/>
          <p:nvPr/>
        </p:nvGrpSpPr>
        <p:grpSpPr>
          <a:xfrm>
            <a:off x="8428899" y="3989977"/>
            <a:ext cx="551127" cy="502125"/>
            <a:chOff x="8428899" y="3989977"/>
            <a:chExt cx="551127" cy="502125"/>
          </a:xfrm>
        </p:grpSpPr>
        <p:sp>
          <p:nvSpPr>
            <p:cNvPr id="361" name="Google Shape;361;p30"/>
            <p:cNvSpPr/>
            <p:nvPr/>
          </p:nvSpPr>
          <p:spPr>
            <a:xfrm flipH="1">
              <a:off x="8820306" y="3989977"/>
              <a:ext cx="159720" cy="293354"/>
            </a:xfrm>
            <a:custGeom>
              <a:avLst/>
              <a:gdLst/>
              <a:ahLst/>
              <a:cxnLst/>
              <a:rect l="l" t="t" r="r" b="b"/>
              <a:pathLst>
                <a:path w="2661" h="4887" extrusionOk="0">
                  <a:moveTo>
                    <a:pt x="0" y="1"/>
                  </a:moveTo>
                  <a:lnTo>
                    <a:pt x="0" y="4886"/>
                  </a:lnTo>
                  <a:cubicBezTo>
                    <a:pt x="848" y="4749"/>
                    <a:pt x="1547" y="4374"/>
                    <a:pt x="2049" y="3665"/>
                  </a:cubicBezTo>
                  <a:cubicBezTo>
                    <a:pt x="2660" y="2808"/>
                    <a:pt x="2601" y="1458"/>
                    <a:pt x="1744" y="759"/>
                  </a:cubicBezTo>
                  <a:cubicBezTo>
                    <a:pt x="1232" y="345"/>
                    <a:pt x="641" y="119"/>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0"/>
            <p:cNvSpPr/>
            <p:nvPr/>
          </p:nvSpPr>
          <p:spPr>
            <a:xfrm flipH="1">
              <a:off x="8428899" y="4072510"/>
              <a:ext cx="550526" cy="419592"/>
            </a:xfrm>
            <a:custGeom>
              <a:avLst/>
              <a:gdLst/>
              <a:ahLst/>
              <a:cxnLst/>
              <a:rect l="l" t="t" r="r" b="b"/>
              <a:pathLst>
                <a:path w="9172" h="6990" extrusionOk="0">
                  <a:moveTo>
                    <a:pt x="37" y="0"/>
                  </a:moveTo>
                  <a:cubicBezTo>
                    <a:pt x="26" y="0"/>
                    <a:pt x="13" y="5"/>
                    <a:pt x="0" y="5"/>
                  </a:cubicBezTo>
                  <a:lnTo>
                    <a:pt x="0" y="359"/>
                  </a:lnTo>
                  <a:cubicBezTo>
                    <a:pt x="109" y="438"/>
                    <a:pt x="227" y="517"/>
                    <a:pt x="325" y="596"/>
                  </a:cubicBezTo>
                  <a:cubicBezTo>
                    <a:pt x="1153" y="1246"/>
                    <a:pt x="2118" y="1581"/>
                    <a:pt x="3133" y="1768"/>
                  </a:cubicBezTo>
                  <a:cubicBezTo>
                    <a:pt x="3980" y="1916"/>
                    <a:pt x="4837" y="1994"/>
                    <a:pt x="5684" y="2093"/>
                  </a:cubicBezTo>
                  <a:cubicBezTo>
                    <a:pt x="6413" y="2182"/>
                    <a:pt x="7152" y="2231"/>
                    <a:pt x="7841" y="2487"/>
                  </a:cubicBezTo>
                  <a:cubicBezTo>
                    <a:pt x="8137" y="2605"/>
                    <a:pt x="8413" y="2753"/>
                    <a:pt x="8620" y="3009"/>
                  </a:cubicBezTo>
                  <a:cubicBezTo>
                    <a:pt x="8856" y="3314"/>
                    <a:pt x="8787" y="3571"/>
                    <a:pt x="8413" y="3659"/>
                  </a:cubicBezTo>
                  <a:cubicBezTo>
                    <a:pt x="8038" y="3748"/>
                    <a:pt x="7644" y="3797"/>
                    <a:pt x="7250" y="3817"/>
                  </a:cubicBezTo>
                  <a:cubicBezTo>
                    <a:pt x="6482" y="3837"/>
                    <a:pt x="5714" y="3817"/>
                    <a:pt x="4965" y="3984"/>
                  </a:cubicBezTo>
                  <a:cubicBezTo>
                    <a:pt x="4857" y="4004"/>
                    <a:pt x="4748" y="4043"/>
                    <a:pt x="4650" y="4093"/>
                  </a:cubicBezTo>
                  <a:cubicBezTo>
                    <a:pt x="4305" y="4250"/>
                    <a:pt x="4177" y="4526"/>
                    <a:pt x="4295" y="4881"/>
                  </a:cubicBezTo>
                  <a:cubicBezTo>
                    <a:pt x="4364" y="5117"/>
                    <a:pt x="4492" y="5334"/>
                    <a:pt x="4551" y="5560"/>
                  </a:cubicBezTo>
                  <a:cubicBezTo>
                    <a:pt x="4610" y="5817"/>
                    <a:pt x="4650" y="6092"/>
                    <a:pt x="4640" y="6358"/>
                  </a:cubicBezTo>
                  <a:cubicBezTo>
                    <a:pt x="4632" y="6607"/>
                    <a:pt x="4498" y="6737"/>
                    <a:pt x="4280" y="6737"/>
                  </a:cubicBezTo>
                  <a:cubicBezTo>
                    <a:pt x="4239" y="6737"/>
                    <a:pt x="4194" y="6732"/>
                    <a:pt x="4147" y="6723"/>
                  </a:cubicBezTo>
                  <a:cubicBezTo>
                    <a:pt x="3606" y="6614"/>
                    <a:pt x="3093" y="6408"/>
                    <a:pt x="2640" y="6122"/>
                  </a:cubicBezTo>
                  <a:cubicBezTo>
                    <a:pt x="1832" y="5610"/>
                    <a:pt x="1044" y="5058"/>
                    <a:pt x="246" y="4536"/>
                  </a:cubicBezTo>
                  <a:cubicBezTo>
                    <a:pt x="168" y="4487"/>
                    <a:pt x="79" y="4457"/>
                    <a:pt x="0" y="4418"/>
                  </a:cubicBezTo>
                  <a:lnTo>
                    <a:pt x="0" y="4733"/>
                  </a:lnTo>
                  <a:cubicBezTo>
                    <a:pt x="286" y="4920"/>
                    <a:pt x="572" y="5088"/>
                    <a:pt x="847" y="5285"/>
                  </a:cubicBezTo>
                  <a:cubicBezTo>
                    <a:pt x="1616" y="5836"/>
                    <a:pt x="2394" y="6368"/>
                    <a:pt x="3271" y="6733"/>
                  </a:cubicBezTo>
                  <a:cubicBezTo>
                    <a:pt x="3593" y="6866"/>
                    <a:pt x="3916" y="6989"/>
                    <a:pt x="4274" y="6989"/>
                  </a:cubicBezTo>
                  <a:cubicBezTo>
                    <a:pt x="4288" y="6989"/>
                    <a:pt x="4301" y="6989"/>
                    <a:pt x="4315" y="6989"/>
                  </a:cubicBezTo>
                  <a:cubicBezTo>
                    <a:pt x="4581" y="6989"/>
                    <a:pt x="4778" y="6871"/>
                    <a:pt x="4837" y="6634"/>
                  </a:cubicBezTo>
                  <a:cubicBezTo>
                    <a:pt x="4906" y="6378"/>
                    <a:pt x="4945" y="6092"/>
                    <a:pt x="4896" y="5836"/>
                  </a:cubicBezTo>
                  <a:cubicBezTo>
                    <a:pt x="4837" y="5511"/>
                    <a:pt x="4689" y="5196"/>
                    <a:pt x="4571" y="4881"/>
                  </a:cubicBezTo>
                  <a:cubicBezTo>
                    <a:pt x="4472" y="4595"/>
                    <a:pt x="4532" y="4418"/>
                    <a:pt x="4817" y="4309"/>
                  </a:cubicBezTo>
                  <a:cubicBezTo>
                    <a:pt x="4975" y="4250"/>
                    <a:pt x="5142" y="4201"/>
                    <a:pt x="5310" y="4191"/>
                  </a:cubicBezTo>
                  <a:cubicBezTo>
                    <a:pt x="6039" y="4142"/>
                    <a:pt x="6768" y="4122"/>
                    <a:pt x="7487" y="4063"/>
                  </a:cubicBezTo>
                  <a:cubicBezTo>
                    <a:pt x="7841" y="4043"/>
                    <a:pt x="8196" y="4004"/>
                    <a:pt x="8531" y="3906"/>
                  </a:cubicBezTo>
                  <a:cubicBezTo>
                    <a:pt x="9053" y="3748"/>
                    <a:pt x="9171" y="3305"/>
                    <a:pt x="8846" y="2871"/>
                  </a:cubicBezTo>
                  <a:cubicBezTo>
                    <a:pt x="8600" y="2526"/>
                    <a:pt x="8235" y="2339"/>
                    <a:pt x="7851" y="2201"/>
                  </a:cubicBezTo>
                  <a:cubicBezTo>
                    <a:pt x="7063" y="1935"/>
                    <a:pt x="6246" y="1876"/>
                    <a:pt x="5428" y="1817"/>
                  </a:cubicBezTo>
                  <a:cubicBezTo>
                    <a:pt x="4532" y="1738"/>
                    <a:pt x="3645" y="1640"/>
                    <a:pt x="2768" y="1413"/>
                  </a:cubicBezTo>
                  <a:cubicBezTo>
                    <a:pt x="1754" y="1157"/>
                    <a:pt x="808" y="763"/>
                    <a:pt x="49" y="5"/>
                  </a:cubicBezTo>
                  <a:cubicBezTo>
                    <a:pt x="46" y="1"/>
                    <a:pt x="42" y="0"/>
                    <a:pt x="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0"/>
            <p:cNvSpPr/>
            <p:nvPr/>
          </p:nvSpPr>
          <p:spPr>
            <a:xfrm flipH="1">
              <a:off x="8476797" y="4110625"/>
              <a:ext cx="502628" cy="343177"/>
            </a:xfrm>
            <a:custGeom>
              <a:avLst/>
              <a:gdLst/>
              <a:ahLst/>
              <a:cxnLst/>
              <a:rect l="l" t="t" r="r" b="b"/>
              <a:pathLst>
                <a:path w="8374" h="5717" extrusionOk="0">
                  <a:moveTo>
                    <a:pt x="0" y="0"/>
                  </a:moveTo>
                  <a:lnTo>
                    <a:pt x="0" y="315"/>
                  </a:lnTo>
                  <a:cubicBezTo>
                    <a:pt x="158" y="414"/>
                    <a:pt x="325" y="502"/>
                    <a:pt x="483" y="611"/>
                  </a:cubicBezTo>
                  <a:cubicBezTo>
                    <a:pt x="1389" y="1251"/>
                    <a:pt x="2404" y="1665"/>
                    <a:pt x="3507" y="1783"/>
                  </a:cubicBezTo>
                  <a:cubicBezTo>
                    <a:pt x="4266" y="1862"/>
                    <a:pt x="5024" y="1891"/>
                    <a:pt x="5783" y="1941"/>
                  </a:cubicBezTo>
                  <a:cubicBezTo>
                    <a:pt x="6413" y="1970"/>
                    <a:pt x="7034" y="2108"/>
                    <a:pt x="7635" y="2285"/>
                  </a:cubicBezTo>
                  <a:cubicBezTo>
                    <a:pt x="7792" y="2325"/>
                    <a:pt x="7930" y="2433"/>
                    <a:pt x="8078" y="2512"/>
                  </a:cubicBezTo>
                  <a:cubicBezTo>
                    <a:pt x="8068" y="2532"/>
                    <a:pt x="8058" y="2551"/>
                    <a:pt x="8048" y="2581"/>
                  </a:cubicBezTo>
                  <a:cubicBezTo>
                    <a:pt x="7573" y="2599"/>
                    <a:pt x="7089" y="2641"/>
                    <a:pt x="6605" y="2641"/>
                  </a:cubicBezTo>
                  <a:cubicBezTo>
                    <a:pt x="6557" y="2641"/>
                    <a:pt x="6510" y="2641"/>
                    <a:pt x="6462" y="2640"/>
                  </a:cubicBezTo>
                  <a:cubicBezTo>
                    <a:pt x="6424" y="2640"/>
                    <a:pt x="6386" y="2639"/>
                    <a:pt x="6348" y="2639"/>
                  </a:cubicBezTo>
                  <a:cubicBezTo>
                    <a:pt x="5709" y="2639"/>
                    <a:pt x="5086" y="2717"/>
                    <a:pt x="4472" y="2847"/>
                  </a:cubicBezTo>
                  <a:cubicBezTo>
                    <a:pt x="3793" y="2985"/>
                    <a:pt x="3478" y="3536"/>
                    <a:pt x="3665" y="4206"/>
                  </a:cubicBezTo>
                  <a:cubicBezTo>
                    <a:pt x="3744" y="4502"/>
                    <a:pt x="3842" y="4788"/>
                    <a:pt x="3911" y="5083"/>
                  </a:cubicBezTo>
                  <a:cubicBezTo>
                    <a:pt x="3931" y="5172"/>
                    <a:pt x="3921" y="5339"/>
                    <a:pt x="3872" y="5379"/>
                  </a:cubicBezTo>
                  <a:cubicBezTo>
                    <a:pt x="3830" y="5405"/>
                    <a:pt x="3766" y="5417"/>
                    <a:pt x="3703" y="5417"/>
                  </a:cubicBezTo>
                  <a:cubicBezTo>
                    <a:pt x="3646" y="5417"/>
                    <a:pt x="3588" y="5407"/>
                    <a:pt x="3546" y="5388"/>
                  </a:cubicBezTo>
                  <a:cubicBezTo>
                    <a:pt x="3221" y="5221"/>
                    <a:pt x="2896" y="5053"/>
                    <a:pt x="2591" y="4847"/>
                  </a:cubicBezTo>
                  <a:cubicBezTo>
                    <a:pt x="1783" y="4315"/>
                    <a:pt x="985" y="3763"/>
                    <a:pt x="187" y="3211"/>
                  </a:cubicBezTo>
                  <a:cubicBezTo>
                    <a:pt x="128" y="3182"/>
                    <a:pt x="59" y="3172"/>
                    <a:pt x="0" y="3152"/>
                  </a:cubicBezTo>
                  <a:lnTo>
                    <a:pt x="0" y="3428"/>
                  </a:lnTo>
                  <a:cubicBezTo>
                    <a:pt x="40" y="3448"/>
                    <a:pt x="69" y="3468"/>
                    <a:pt x="109" y="3487"/>
                  </a:cubicBezTo>
                  <a:cubicBezTo>
                    <a:pt x="897" y="4029"/>
                    <a:pt x="1685" y="4581"/>
                    <a:pt x="2492" y="5103"/>
                  </a:cubicBezTo>
                  <a:cubicBezTo>
                    <a:pt x="2837" y="5329"/>
                    <a:pt x="3192" y="5526"/>
                    <a:pt x="3566" y="5674"/>
                  </a:cubicBezTo>
                  <a:cubicBezTo>
                    <a:pt x="3638" y="5703"/>
                    <a:pt x="3708" y="5716"/>
                    <a:pt x="3773" y="5716"/>
                  </a:cubicBezTo>
                  <a:cubicBezTo>
                    <a:pt x="4065" y="5716"/>
                    <a:pt x="4267" y="5451"/>
                    <a:pt x="4187" y="5113"/>
                  </a:cubicBezTo>
                  <a:cubicBezTo>
                    <a:pt x="4108" y="4768"/>
                    <a:pt x="4000" y="4433"/>
                    <a:pt x="3911" y="4088"/>
                  </a:cubicBezTo>
                  <a:cubicBezTo>
                    <a:pt x="3783" y="3635"/>
                    <a:pt x="3990" y="3241"/>
                    <a:pt x="4453" y="3133"/>
                  </a:cubicBezTo>
                  <a:cubicBezTo>
                    <a:pt x="4896" y="3034"/>
                    <a:pt x="5359" y="2965"/>
                    <a:pt x="5822" y="2926"/>
                  </a:cubicBezTo>
                  <a:cubicBezTo>
                    <a:pt x="6571" y="2876"/>
                    <a:pt x="7319" y="2867"/>
                    <a:pt x="8058" y="2827"/>
                  </a:cubicBezTo>
                  <a:cubicBezTo>
                    <a:pt x="8166" y="2827"/>
                    <a:pt x="8324" y="2758"/>
                    <a:pt x="8344" y="2679"/>
                  </a:cubicBezTo>
                  <a:cubicBezTo>
                    <a:pt x="8373" y="2591"/>
                    <a:pt x="8334" y="2423"/>
                    <a:pt x="8255" y="2354"/>
                  </a:cubicBezTo>
                  <a:cubicBezTo>
                    <a:pt x="8107" y="2226"/>
                    <a:pt x="7940" y="2098"/>
                    <a:pt x="7753" y="2039"/>
                  </a:cubicBezTo>
                  <a:cubicBezTo>
                    <a:pt x="7398" y="1921"/>
                    <a:pt x="7034" y="1813"/>
                    <a:pt x="6659" y="1773"/>
                  </a:cubicBezTo>
                  <a:cubicBezTo>
                    <a:pt x="5861" y="1685"/>
                    <a:pt x="5064" y="1625"/>
                    <a:pt x="4256" y="1586"/>
                  </a:cubicBezTo>
                  <a:cubicBezTo>
                    <a:pt x="3074" y="1517"/>
                    <a:pt x="1961" y="1251"/>
                    <a:pt x="966" y="601"/>
                  </a:cubicBezTo>
                  <a:cubicBezTo>
                    <a:pt x="680" y="414"/>
                    <a:pt x="394" y="227"/>
                    <a:pt x="109" y="39"/>
                  </a:cubicBezTo>
                  <a:cubicBezTo>
                    <a:pt x="79" y="20"/>
                    <a:pt x="40" y="1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 name="Google Shape;364;p30"/>
          <p:cNvSpPr/>
          <p:nvPr/>
        </p:nvSpPr>
        <p:spPr>
          <a:xfrm>
            <a:off x="6268941" y="3557349"/>
            <a:ext cx="241835" cy="221399"/>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0"/>
          <p:cNvSpPr/>
          <p:nvPr/>
        </p:nvSpPr>
        <p:spPr>
          <a:xfrm>
            <a:off x="8314379" y="4515336"/>
            <a:ext cx="241835" cy="221399"/>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6" name="Google Shape;366;p30"/>
          <p:cNvGrpSpPr/>
          <p:nvPr/>
        </p:nvGrpSpPr>
        <p:grpSpPr>
          <a:xfrm>
            <a:off x="6708137" y="4652532"/>
            <a:ext cx="145527" cy="151639"/>
            <a:chOff x="4816878" y="4543812"/>
            <a:chExt cx="76280" cy="79505"/>
          </a:xfrm>
        </p:grpSpPr>
        <p:sp>
          <p:nvSpPr>
            <p:cNvPr id="367" name="Google Shape;367;p30"/>
            <p:cNvSpPr/>
            <p:nvPr/>
          </p:nvSpPr>
          <p:spPr>
            <a:xfrm>
              <a:off x="4816878" y="4577963"/>
              <a:ext cx="32538" cy="31756"/>
            </a:xfrm>
            <a:custGeom>
              <a:avLst/>
              <a:gdLst/>
              <a:ahLst/>
              <a:cxnLst/>
              <a:rect l="l" t="t" r="r" b="b"/>
              <a:pathLst>
                <a:path w="828" h="808" extrusionOk="0">
                  <a:moveTo>
                    <a:pt x="453" y="0"/>
                  </a:moveTo>
                  <a:cubicBezTo>
                    <a:pt x="266" y="10"/>
                    <a:pt x="0" y="305"/>
                    <a:pt x="20" y="552"/>
                  </a:cubicBezTo>
                  <a:cubicBezTo>
                    <a:pt x="20" y="680"/>
                    <a:pt x="197" y="808"/>
                    <a:pt x="384" y="808"/>
                  </a:cubicBezTo>
                  <a:cubicBezTo>
                    <a:pt x="572" y="798"/>
                    <a:pt x="828" y="502"/>
                    <a:pt x="828" y="296"/>
                  </a:cubicBezTo>
                  <a:cubicBezTo>
                    <a:pt x="828" y="168"/>
                    <a:pt x="621" y="0"/>
                    <a:pt x="4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0"/>
            <p:cNvSpPr/>
            <p:nvPr/>
          </p:nvSpPr>
          <p:spPr>
            <a:xfrm>
              <a:off x="4862545" y="4589910"/>
              <a:ext cx="30613" cy="33407"/>
            </a:xfrm>
            <a:custGeom>
              <a:avLst/>
              <a:gdLst/>
              <a:ahLst/>
              <a:cxnLst/>
              <a:rect l="l" t="t" r="r" b="b"/>
              <a:pathLst>
                <a:path w="779" h="850" extrusionOk="0">
                  <a:moveTo>
                    <a:pt x="406" y="1"/>
                  </a:moveTo>
                  <a:cubicBezTo>
                    <a:pt x="363" y="1"/>
                    <a:pt x="322" y="17"/>
                    <a:pt x="286" y="61"/>
                  </a:cubicBezTo>
                  <a:cubicBezTo>
                    <a:pt x="178" y="189"/>
                    <a:pt x="109" y="356"/>
                    <a:pt x="1" y="523"/>
                  </a:cubicBezTo>
                  <a:cubicBezTo>
                    <a:pt x="99" y="642"/>
                    <a:pt x="158" y="750"/>
                    <a:pt x="247" y="819"/>
                  </a:cubicBezTo>
                  <a:cubicBezTo>
                    <a:pt x="281" y="840"/>
                    <a:pt x="314" y="849"/>
                    <a:pt x="344" y="849"/>
                  </a:cubicBezTo>
                  <a:cubicBezTo>
                    <a:pt x="427" y="849"/>
                    <a:pt x="495" y="783"/>
                    <a:pt x="552" y="711"/>
                  </a:cubicBezTo>
                  <a:cubicBezTo>
                    <a:pt x="621" y="622"/>
                    <a:pt x="690" y="523"/>
                    <a:pt x="730" y="415"/>
                  </a:cubicBezTo>
                  <a:cubicBezTo>
                    <a:pt x="779" y="277"/>
                    <a:pt x="710" y="159"/>
                    <a:pt x="592" y="80"/>
                  </a:cubicBezTo>
                  <a:cubicBezTo>
                    <a:pt x="538" y="39"/>
                    <a:pt x="471" y="1"/>
                    <a:pt x="4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0"/>
            <p:cNvSpPr/>
            <p:nvPr/>
          </p:nvSpPr>
          <p:spPr>
            <a:xfrm>
              <a:off x="4849772" y="4543812"/>
              <a:ext cx="32931" cy="26568"/>
            </a:xfrm>
            <a:custGeom>
              <a:avLst/>
              <a:gdLst/>
              <a:ahLst/>
              <a:cxnLst/>
              <a:rect l="l" t="t" r="r" b="b"/>
              <a:pathLst>
                <a:path w="838" h="676" extrusionOk="0">
                  <a:moveTo>
                    <a:pt x="444" y="1"/>
                  </a:moveTo>
                  <a:cubicBezTo>
                    <a:pt x="364" y="1"/>
                    <a:pt x="277" y="34"/>
                    <a:pt x="198" y="51"/>
                  </a:cubicBezTo>
                  <a:cubicBezTo>
                    <a:pt x="1" y="101"/>
                    <a:pt x="1" y="298"/>
                    <a:pt x="30" y="396"/>
                  </a:cubicBezTo>
                  <a:cubicBezTo>
                    <a:pt x="67" y="506"/>
                    <a:pt x="120" y="675"/>
                    <a:pt x="349" y="675"/>
                  </a:cubicBezTo>
                  <a:cubicBezTo>
                    <a:pt x="366" y="675"/>
                    <a:pt x="385" y="674"/>
                    <a:pt x="405" y="672"/>
                  </a:cubicBezTo>
                  <a:cubicBezTo>
                    <a:pt x="464" y="623"/>
                    <a:pt x="592" y="554"/>
                    <a:pt x="680" y="455"/>
                  </a:cubicBezTo>
                  <a:cubicBezTo>
                    <a:pt x="838" y="278"/>
                    <a:pt x="720" y="22"/>
                    <a:pt x="473" y="2"/>
                  </a:cubicBezTo>
                  <a:cubicBezTo>
                    <a:pt x="464" y="1"/>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 name="Google Shape;370;p30"/>
          <p:cNvGrpSpPr/>
          <p:nvPr/>
        </p:nvGrpSpPr>
        <p:grpSpPr>
          <a:xfrm>
            <a:off x="6872052" y="170378"/>
            <a:ext cx="1912128" cy="938095"/>
            <a:chOff x="6872052" y="170378"/>
            <a:chExt cx="1912128" cy="938095"/>
          </a:xfrm>
        </p:grpSpPr>
        <p:sp>
          <p:nvSpPr>
            <p:cNvPr id="371" name="Google Shape;371;p30"/>
            <p:cNvSpPr/>
            <p:nvPr/>
          </p:nvSpPr>
          <p:spPr>
            <a:xfrm rot="-5400000">
              <a:off x="7739765" y="230715"/>
              <a:ext cx="840582" cy="721239"/>
            </a:xfrm>
            <a:custGeom>
              <a:avLst/>
              <a:gdLst/>
              <a:ahLst/>
              <a:cxnLst/>
              <a:rect l="l" t="t" r="r" b="b"/>
              <a:pathLst>
                <a:path w="12994" h="11147" extrusionOk="0">
                  <a:moveTo>
                    <a:pt x="12994" y="0"/>
                  </a:moveTo>
                  <a:cubicBezTo>
                    <a:pt x="12925" y="20"/>
                    <a:pt x="12856" y="40"/>
                    <a:pt x="12797" y="69"/>
                  </a:cubicBezTo>
                  <a:cubicBezTo>
                    <a:pt x="12452" y="227"/>
                    <a:pt x="12117" y="414"/>
                    <a:pt x="11762" y="552"/>
                  </a:cubicBezTo>
                  <a:cubicBezTo>
                    <a:pt x="10679" y="946"/>
                    <a:pt x="9605" y="1340"/>
                    <a:pt x="8512" y="1695"/>
                  </a:cubicBezTo>
                  <a:cubicBezTo>
                    <a:pt x="7152" y="2138"/>
                    <a:pt x="5793" y="2591"/>
                    <a:pt x="4522" y="3290"/>
                  </a:cubicBezTo>
                  <a:cubicBezTo>
                    <a:pt x="2907" y="4187"/>
                    <a:pt x="1567" y="5369"/>
                    <a:pt x="661" y="7004"/>
                  </a:cubicBezTo>
                  <a:cubicBezTo>
                    <a:pt x="296" y="7664"/>
                    <a:pt x="1" y="8363"/>
                    <a:pt x="40" y="9142"/>
                  </a:cubicBezTo>
                  <a:cubicBezTo>
                    <a:pt x="70" y="9802"/>
                    <a:pt x="385" y="10294"/>
                    <a:pt x="1074" y="10472"/>
                  </a:cubicBezTo>
                  <a:cubicBezTo>
                    <a:pt x="1217" y="10509"/>
                    <a:pt x="1357" y="10525"/>
                    <a:pt x="1494" y="10525"/>
                  </a:cubicBezTo>
                  <a:cubicBezTo>
                    <a:pt x="1753" y="10525"/>
                    <a:pt x="2005" y="10467"/>
                    <a:pt x="2256" y="10383"/>
                  </a:cubicBezTo>
                  <a:cubicBezTo>
                    <a:pt x="3251" y="10068"/>
                    <a:pt x="4079" y="9467"/>
                    <a:pt x="4867" y="8807"/>
                  </a:cubicBezTo>
                  <a:cubicBezTo>
                    <a:pt x="5547" y="8245"/>
                    <a:pt x="6177" y="7605"/>
                    <a:pt x="6867" y="7034"/>
                  </a:cubicBezTo>
                  <a:cubicBezTo>
                    <a:pt x="7182" y="6768"/>
                    <a:pt x="7546" y="6521"/>
                    <a:pt x="7930" y="6344"/>
                  </a:cubicBezTo>
                  <a:cubicBezTo>
                    <a:pt x="8047" y="6292"/>
                    <a:pt x="8158" y="6267"/>
                    <a:pt x="8261" y="6267"/>
                  </a:cubicBezTo>
                  <a:cubicBezTo>
                    <a:pt x="8582" y="6267"/>
                    <a:pt x="8821" y="6510"/>
                    <a:pt x="8896" y="6906"/>
                  </a:cubicBezTo>
                  <a:cubicBezTo>
                    <a:pt x="8984" y="7339"/>
                    <a:pt x="8935" y="7772"/>
                    <a:pt x="8837" y="8206"/>
                  </a:cubicBezTo>
                  <a:cubicBezTo>
                    <a:pt x="8709" y="8787"/>
                    <a:pt x="8551" y="9368"/>
                    <a:pt x="8453" y="9949"/>
                  </a:cubicBezTo>
                  <a:cubicBezTo>
                    <a:pt x="8364" y="10432"/>
                    <a:pt x="8630" y="10935"/>
                    <a:pt x="9162" y="11082"/>
                  </a:cubicBezTo>
                  <a:cubicBezTo>
                    <a:pt x="9319" y="11127"/>
                    <a:pt x="9472" y="11146"/>
                    <a:pt x="9624" y="11146"/>
                  </a:cubicBezTo>
                  <a:cubicBezTo>
                    <a:pt x="9775" y="11146"/>
                    <a:pt x="9925" y="11127"/>
                    <a:pt x="10078" y="11092"/>
                  </a:cubicBezTo>
                  <a:cubicBezTo>
                    <a:pt x="11250" y="10806"/>
                    <a:pt x="12196" y="10146"/>
                    <a:pt x="12994" y="9260"/>
                  </a:cubicBezTo>
                  <a:lnTo>
                    <a:pt x="12994" y="8117"/>
                  </a:lnTo>
                  <a:cubicBezTo>
                    <a:pt x="12954" y="8157"/>
                    <a:pt x="12905" y="8196"/>
                    <a:pt x="12875" y="8245"/>
                  </a:cubicBezTo>
                  <a:cubicBezTo>
                    <a:pt x="12255" y="9033"/>
                    <a:pt x="11536" y="9703"/>
                    <a:pt x="10600" y="10107"/>
                  </a:cubicBezTo>
                  <a:cubicBezTo>
                    <a:pt x="10278" y="10241"/>
                    <a:pt x="9956" y="10367"/>
                    <a:pt x="9612" y="10367"/>
                  </a:cubicBezTo>
                  <a:cubicBezTo>
                    <a:pt x="9577" y="10367"/>
                    <a:pt x="9542" y="10366"/>
                    <a:pt x="9507" y="10363"/>
                  </a:cubicBezTo>
                  <a:cubicBezTo>
                    <a:pt x="9290" y="10353"/>
                    <a:pt x="9201" y="10275"/>
                    <a:pt x="9221" y="10078"/>
                  </a:cubicBezTo>
                  <a:cubicBezTo>
                    <a:pt x="9231" y="9861"/>
                    <a:pt x="9270" y="9654"/>
                    <a:pt x="9319" y="9437"/>
                  </a:cubicBezTo>
                  <a:cubicBezTo>
                    <a:pt x="9526" y="8659"/>
                    <a:pt x="9753" y="7871"/>
                    <a:pt x="9684" y="7044"/>
                  </a:cubicBezTo>
                  <a:cubicBezTo>
                    <a:pt x="9644" y="6512"/>
                    <a:pt x="9477" y="6049"/>
                    <a:pt x="9024" y="5753"/>
                  </a:cubicBezTo>
                  <a:cubicBezTo>
                    <a:pt x="8758" y="5576"/>
                    <a:pt x="8492" y="5500"/>
                    <a:pt x="8228" y="5500"/>
                  </a:cubicBezTo>
                  <a:cubicBezTo>
                    <a:pt x="7905" y="5500"/>
                    <a:pt x="7585" y="5614"/>
                    <a:pt x="7270" y="5792"/>
                  </a:cubicBezTo>
                  <a:cubicBezTo>
                    <a:pt x="6581" y="6177"/>
                    <a:pt x="6039" y="6738"/>
                    <a:pt x="5468" y="7270"/>
                  </a:cubicBezTo>
                  <a:cubicBezTo>
                    <a:pt x="4670" y="8019"/>
                    <a:pt x="3842" y="8718"/>
                    <a:pt x="2887" y="9260"/>
                  </a:cubicBezTo>
                  <a:cubicBezTo>
                    <a:pt x="2451" y="9506"/>
                    <a:pt x="2016" y="9734"/>
                    <a:pt x="1493" y="9734"/>
                  </a:cubicBezTo>
                  <a:cubicBezTo>
                    <a:pt x="1472" y="9734"/>
                    <a:pt x="1451" y="9734"/>
                    <a:pt x="1429" y="9733"/>
                  </a:cubicBezTo>
                  <a:cubicBezTo>
                    <a:pt x="1035" y="9723"/>
                    <a:pt x="838" y="9526"/>
                    <a:pt x="818" y="9132"/>
                  </a:cubicBezTo>
                  <a:cubicBezTo>
                    <a:pt x="789" y="8659"/>
                    <a:pt x="927" y="8226"/>
                    <a:pt x="1124" y="7802"/>
                  </a:cubicBezTo>
                  <a:cubicBezTo>
                    <a:pt x="1754" y="6443"/>
                    <a:pt x="2739" y="5379"/>
                    <a:pt x="3961" y="4532"/>
                  </a:cubicBezTo>
                  <a:cubicBezTo>
                    <a:pt x="5379" y="3566"/>
                    <a:pt x="6955" y="2975"/>
                    <a:pt x="8581" y="2483"/>
                  </a:cubicBezTo>
                  <a:cubicBezTo>
                    <a:pt x="10088" y="2020"/>
                    <a:pt x="11585" y="1547"/>
                    <a:pt x="12994" y="828"/>
                  </a:cubicBezTo>
                  <a:lnTo>
                    <a:pt x="1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0"/>
            <p:cNvSpPr/>
            <p:nvPr/>
          </p:nvSpPr>
          <p:spPr>
            <a:xfrm rot="-5400000">
              <a:off x="7286289" y="179387"/>
              <a:ext cx="412334" cy="395591"/>
            </a:xfrm>
            <a:custGeom>
              <a:avLst/>
              <a:gdLst/>
              <a:ahLst/>
              <a:cxnLst/>
              <a:rect l="l" t="t" r="r" b="b"/>
              <a:pathLst>
                <a:path w="6374" h="6114" extrusionOk="0">
                  <a:moveTo>
                    <a:pt x="6374" y="0"/>
                  </a:moveTo>
                  <a:cubicBezTo>
                    <a:pt x="6177" y="69"/>
                    <a:pt x="5980" y="129"/>
                    <a:pt x="5783" y="207"/>
                  </a:cubicBezTo>
                  <a:cubicBezTo>
                    <a:pt x="4729" y="621"/>
                    <a:pt x="3655" y="986"/>
                    <a:pt x="2670" y="1567"/>
                  </a:cubicBezTo>
                  <a:cubicBezTo>
                    <a:pt x="1764" y="2099"/>
                    <a:pt x="966" y="2739"/>
                    <a:pt x="394" y="3635"/>
                  </a:cubicBezTo>
                  <a:cubicBezTo>
                    <a:pt x="187" y="3970"/>
                    <a:pt x="40" y="4335"/>
                    <a:pt x="30" y="4739"/>
                  </a:cubicBezTo>
                  <a:cubicBezTo>
                    <a:pt x="0" y="5665"/>
                    <a:pt x="621" y="6059"/>
                    <a:pt x="1370" y="6108"/>
                  </a:cubicBezTo>
                  <a:cubicBezTo>
                    <a:pt x="1428" y="6111"/>
                    <a:pt x="1486" y="6113"/>
                    <a:pt x="1544" y="6113"/>
                  </a:cubicBezTo>
                  <a:cubicBezTo>
                    <a:pt x="1988" y="6113"/>
                    <a:pt x="2426" y="6014"/>
                    <a:pt x="2818" y="5822"/>
                  </a:cubicBezTo>
                  <a:cubicBezTo>
                    <a:pt x="3675" y="5428"/>
                    <a:pt x="4502" y="4995"/>
                    <a:pt x="5339" y="4571"/>
                  </a:cubicBezTo>
                  <a:cubicBezTo>
                    <a:pt x="5684" y="4394"/>
                    <a:pt x="6029" y="4207"/>
                    <a:pt x="6374" y="4020"/>
                  </a:cubicBezTo>
                  <a:lnTo>
                    <a:pt x="6374" y="3153"/>
                  </a:lnTo>
                  <a:cubicBezTo>
                    <a:pt x="6187" y="3241"/>
                    <a:pt x="5999" y="3330"/>
                    <a:pt x="5812" y="3429"/>
                  </a:cubicBezTo>
                  <a:cubicBezTo>
                    <a:pt x="4827" y="3951"/>
                    <a:pt x="3852" y="4483"/>
                    <a:pt x="2857" y="4985"/>
                  </a:cubicBezTo>
                  <a:cubicBezTo>
                    <a:pt x="2445" y="5191"/>
                    <a:pt x="2004" y="5329"/>
                    <a:pt x="1533" y="5329"/>
                  </a:cubicBezTo>
                  <a:cubicBezTo>
                    <a:pt x="1463" y="5329"/>
                    <a:pt x="1392" y="5326"/>
                    <a:pt x="1320" y="5320"/>
                  </a:cubicBezTo>
                  <a:cubicBezTo>
                    <a:pt x="916" y="5290"/>
                    <a:pt x="690" y="5024"/>
                    <a:pt x="808" y="4650"/>
                  </a:cubicBezTo>
                  <a:cubicBezTo>
                    <a:pt x="897" y="4364"/>
                    <a:pt x="1025" y="4079"/>
                    <a:pt x="1192" y="3832"/>
                  </a:cubicBezTo>
                  <a:cubicBezTo>
                    <a:pt x="1606" y="3222"/>
                    <a:pt x="2197" y="2769"/>
                    <a:pt x="2818" y="2375"/>
                  </a:cubicBezTo>
                  <a:cubicBezTo>
                    <a:pt x="3606" y="1862"/>
                    <a:pt x="4492" y="1527"/>
                    <a:pt x="5359" y="1192"/>
                  </a:cubicBezTo>
                  <a:cubicBezTo>
                    <a:pt x="5694" y="1055"/>
                    <a:pt x="6039" y="946"/>
                    <a:pt x="6374" y="828"/>
                  </a:cubicBezTo>
                  <a:lnTo>
                    <a:pt x="63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0"/>
            <p:cNvSpPr/>
            <p:nvPr/>
          </p:nvSpPr>
          <p:spPr>
            <a:xfrm rot="-5400000">
              <a:off x="6927645" y="115405"/>
              <a:ext cx="136431" cy="247616"/>
            </a:xfrm>
            <a:custGeom>
              <a:avLst/>
              <a:gdLst/>
              <a:ahLst/>
              <a:cxnLst/>
              <a:rect l="l" t="t" r="r" b="b"/>
              <a:pathLst>
                <a:path w="2109" h="3827" extrusionOk="0">
                  <a:moveTo>
                    <a:pt x="1679" y="0"/>
                  </a:moveTo>
                  <a:cubicBezTo>
                    <a:pt x="1608" y="0"/>
                    <a:pt x="1541" y="8"/>
                    <a:pt x="1478" y="31"/>
                  </a:cubicBezTo>
                  <a:cubicBezTo>
                    <a:pt x="897" y="248"/>
                    <a:pt x="414" y="593"/>
                    <a:pt x="208" y="1223"/>
                  </a:cubicBezTo>
                  <a:cubicBezTo>
                    <a:pt x="60" y="1686"/>
                    <a:pt x="1" y="2139"/>
                    <a:pt x="139" y="2612"/>
                  </a:cubicBezTo>
                  <a:cubicBezTo>
                    <a:pt x="336" y="3262"/>
                    <a:pt x="749" y="3686"/>
                    <a:pt x="1429" y="3814"/>
                  </a:cubicBezTo>
                  <a:cubicBezTo>
                    <a:pt x="1481" y="3823"/>
                    <a:pt x="1534" y="3827"/>
                    <a:pt x="1588" y="3827"/>
                  </a:cubicBezTo>
                  <a:cubicBezTo>
                    <a:pt x="1759" y="3827"/>
                    <a:pt x="1937" y="3789"/>
                    <a:pt x="2109" y="3774"/>
                  </a:cubicBezTo>
                  <a:lnTo>
                    <a:pt x="2109" y="31"/>
                  </a:lnTo>
                  <a:cubicBezTo>
                    <a:pt x="1971" y="31"/>
                    <a:pt x="1820" y="0"/>
                    <a:pt x="16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0"/>
            <p:cNvSpPr/>
            <p:nvPr/>
          </p:nvSpPr>
          <p:spPr>
            <a:xfrm rot="-5400000">
              <a:off x="7237641" y="639015"/>
              <a:ext cx="116701" cy="114847"/>
            </a:xfrm>
            <a:custGeom>
              <a:avLst/>
              <a:gdLst/>
              <a:ahLst/>
              <a:cxnLst/>
              <a:rect l="l" t="t" r="r" b="b"/>
              <a:pathLst>
                <a:path w="1804" h="1775" extrusionOk="0">
                  <a:moveTo>
                    <a:pt x="907" y="1"/>
                  </a:moveTo>
                  <a:cubicBezTo>
                    <a:pt x="375" y="10"/>
                    <a:pt x="0" y="385"/>
                    <a:pt x="0" y="887"/>
                  </a:cubicBezTo>
                  <a:cubicBezTo>
                    <a:pt x="0" y="1302"/>
                    <a:pt x="426" y="1774"/>
                    <a:pt x="796" y="1774"/>
                  </a:cubicBezTo>
                  <a:cubicBezTo>
                    <a:pt x="803" y="1774"/>
                    <a:pt x="811" y="1774"/>
                    <a:pt x="818" y="1774"/>
                  </a:cubicBezTo>
                  <a:cubicBezTo>
                    <a:pt x="1458" y="1734"/>
                    <a:pt x="1803" y="1360"/>
                    <a:pt x="1774" y="799"/>
                  </a:cubicBezTo>
                  <a:cubicBezTo>
                    <a:pt x="1754" y="355"/>
                    <a:pt x="1380" y="1"/>
                    <a:pt x="9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0"/>
            <p:cNvSpPr/>
            <p:nvPr/>
          </p:nvSpPr>
          <p:spPr>
            <a:xfrm rot="-5400000">
              <a:off x="6680302" y="450773"/>
              <a:ext cx="683838" cy="123064"/>
            </a:xfrm>
            <a:custGeom>
              <a:avLst/>
              <a:gdLst/>
              <a:ahLst/>
              <a:cxnLst/>
              <a:rect l="l" t="t" r="r" b="b"/>
              <a:pathLst>
                <a:path w="10571" h="1902" extrusionOk="0">
                  <a:moveTo>
                    <a:pt x="10571" y="1"/>
                  </a:moveTo>
                  <a:cubicBezTo>
                    <a:pt x="10442" y="11"/>
                    <a:pt x="10314" y="20"/>
                    <a:pt x="10186" y="30"/>
                  </a:cubicBezTo>
                  <a:cubicBezTo>
                    <a:pt x="9211" y="139"/>
                    <a:pt x="8246" y="247"/>
                    <a:pt x="7271" y="365"/>
                  </a:cubicBezTo>
                  <a:cubicBezTo>
                    <a:pt x="6108" y="493"/>
                    <a:pt x="4946" y="631"/>
                    <a:pt x="3783" y="779"/>
                  </a:cubicBezTo>
                  <a:cubicBezTo>
                    <a:pt x="2749" y="907"/>
                    <a:pt x="1715" y="1045"/>
                    <a:pt x="680" y="1183"/>
                  </a:cubicBezTo>
                  <a:cubicBezTo>
                    <a:pt x="434" y="1222"/>
                    <a:pt x="208" y="1321"/>
                    <a:pt x="80" y="1537"/>
                  </a:cubicBezTo>
                  <a:cubicBezTo>
                    <a:pt x="30" y="1616"/>
                    <a:pt x="1" y="1725"/>
                    <a:pt x="30" y="1794"/>
                  </a:cubicBezTo>
                  <a:cubicBezTo>
                    <a:pt x="60" y="1853"/>
                    <a:pt x="178" y="1902"/>
                    <a:pt x="257" y="1902"/>
                  </a:cubicBezTo>
                  <a:cubicBezTo>
                    <a:pt x="533" y="1892"/>
                    <a:pt x="818" y="1872"/>
                    <a:pt x="1094" y="1843"/>
                  </a:cubicBezTo>
                  <a:cubicBezTo>
                    <a:pt x="2660" y="1656"/>
                    <a:pt x="4217" y="1459"/>
                    <a:pt x="5783" y="1271"/>
                  </a:cubicBezTo>
                  <a:cubicBezTo>
                    <a:pt x="7024" y="1114"/>
                    <a:pt x="8265" y="956"/>
                    <a:pt x="9507" y="808"/>
                  </a:cubicBezTo>
                  <a:cubicBezTo>
                    <a:pt x="9861" y="769"/>
                    <a:pt x="10216" y="740"/>
                    <a:pt x="10571" y="710"/>
                  </a:cubicBezTo>
                  <a:lnTo>
                    <a:pt x="10571" y="434"/>
                  </a:lnTo>
                  <a:cubicBezTo>
                    <a:pt x="10048" y="493"/>
                    <a:pt x="9517" y="543"/>
                    <a:pt x="8994" y="611"/>
                  </a:cubicBezTo>
                  <a:cubicBezTo>
                    <a:pt x="8206" y="700"/>
                    <a:pt x="7418" y="808"/>
                    <a:pt x="6630" y="897"/>
                  </a:cubicBezTo>
                  <a:cubicBezTo>
                    <a:pt x="5635" y="1015"/>
                    <a:pt x="4631" y="1124"/>
                    <a:pt x="3626" y="1242"/>
                  </a:cubicBezTo>
                  <a:cubicBezTo>
                    <a:pt x="2542" y="1380"/>
                    <a:pt x="1459" y="1518"/>
                    <a:pt x="375" y="1656"/>
                  </a:cubicBezTo>
                  <a:cubicBezTo>
                    <a:pt x="365" y="1636"/>
                    <a:pt x="365" y="1616"/>
                    <a:pt x="355" y="1597"/>
                  </a:cubicBezTo>
                  <a:cubicBezTo>
                    <a:pt x="464" y="1547"/>
                    <a:pt x="572" y="1478"/>
                    <a:pt x="690" y="1459"/>
                  </a:cubicBezTo>
                  <a:cubicBezTo>
                    <a:pt x="1429" y="1350"/>
                    <a:pt x="2178" y="1242"/>
                    <a:pt x="2926" y="1153"/>
                  </a:cubicBezTo>
                  <a:cubicBezTo>
                    <a:pt x="3872" y="1025"/>
                    <a:pt x="4828" y="917"/>
                    <a:pt x="5773" y="808"/>
                  </a:cubicBezTo>
                  <a:cubicBezTo>
                    <a:pt x="6601" y="710"/>
                    <a:pt x="7428" y="611"/>
                    <a:pt x="8256" y="523"/>
                  </a:cubicBezTo>
                  <a:cubicBezTo>
                    <a:pt x="8985" y="434"/>
                    <a:pt x="9714" y="355"/>
                    <a:pt x="10442" y="277"/>
                  </a:cubicBezTo>
                  <a:cubicBezTo>
                    <a:pt x="10456" y="273"/>
                    <a:pt x="10470" y="272"/>
                    <a:pt x="10484" y="272"/>
                  </a:cubicBezTo>
                  <a:cubicBezTo>
                    <a:pt x="10514" y="272"/>
                    <a:pt x="10544" y="277"/>
                    <a:pt x="10571" y="277"/>
                  </a:cubicBezTo>
                  <a:lnTo>
                    <a:pt x="1057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0"/>
            <p:cNvSpPr/>
            <p:nvPr/>
          </p:nvSpPr>
          <p:spPr>
            <a:xfrm rot="-5400000">
              <a:off x="7577970" y="631428"/>
              <a:ext cx="201445" cy="450653"/>
            </a:xfrm>
            <a:custGeom>
              <a:avLst/>
              <a:gdLst/>
              <a:ahLst/>
              <a:cxnLst/>
              <a:rect l="l" t="t" r="r" b="b"/>
              <a:pathLst>
                <a:path w="3114" h="6965" extrusionOk="0">
                  <a:moveTo>
                    <a:pt x="1597" y="266"/>
                  </a:moveTo>
                  <a:cubicBezTo>
                    <a:pt x="1656" y="434"/>
                    <a:pt x="1725" y="601"/>
                    <a:pt x="1784" y="769"/>
                  </a:cubicBezTo>
                  <a:cubicBezTo>
                    <a:pt x="1823" y="897"/>
                    <a:pt x="1843" y="1025"/>
                    <a:pt x="1882" y="1153"/>
                  </a:cubicBezTo>
                  <a:cubicBezTo>
                    <a:pt x="1941" y="1336"/>
                    <a:pt x="2022" y="1416"/>
                    <a:pt x="2161" y="1416"/>
                  </a:cubicBezTo>
                  <a:cubicBezTo>
                    <a:pt x="2209" y="1416"/>
                    <a:pt x="2263" y="1407"/>
                    <a:pt x="2326" y="1389"/>
                  </a:cubicBezTo>
                  <a:cubicBezTo>
                    <a:pt x="2424" y="1360"/>
                    <a:pt x="2533" y="1360"/>
                    <a:pt x="2631" y="1350"/>
                  </a:cubicBezTo>
                  <a:lnTo>
                    <a:pt x="2631" y="1350"/>
                  </a:lnTo>
                  <a:cubicBezTo>
                    <a:pt x="2621" y="1458"/>
                    <a:pt x="2631" y="1567"/>
                    <a:pt x="2601" y="1665"/>
                  </a:cubicBezTo>
                  <a:cubicBezTo>
                    <a:pt x="2503" y="1961"/>
                    <a:pt x="2385" y="2256"/>
                    <a:pt x="2276" y="2552"/>
                  </a:cubicBezTo>
                  <a:cubicBezTo>
                    <a:pt x="2178" y="2867"/>
                    <a:pt x="2237" y="2985"/>
                    <a:pt x="2542" y="3093"/>
                  </a:cubicBezTo>
                  <a:cubicBezTo>
                    <a:pt x="2749" y="3172"/>
                    <a:pt x="2789" y="3241"/>
                    <a:pt x="2710" y="3428"/>
                  </a:cubicBezTo>
                  <a:cubicBezTo>
                    <a:pt x="2473" y="3960"/>
                    <a:pt x="2158" y="4423"/>
                    <a:pt x="1715" y="4876"/>
                  </a:cubicBezTo>
                  <a:cubicBezTo>
                    <a:pt x="1744" y="4541"/>
                    <a:pt x="1774" y="4266"/>
                    <a:pt x="1784" y="3980"/>
                  </a:cubicBezTo>
                  <a:cubicBezTo>
                    <a:pt x="1813" y="3300"/>
                    <a:pt x="1833" y="2621"/>
                    <a:pt x="1853" y="1931"/>
                  </a:cubicBezTo>
                  <a:cubicBezTo>
                    <a:pt x="1853" y="1842"/>
                    <a:pt x="1833" y="1744"/>
                    <a:pt x="1794" y="1665"/>
                  </a:cubicBezTo>
                  <a:cubicBezTo>
                    <a:pt x="1764" y="1616"/>
                    <a:pt x="1685" y="1586"/>
                    <a:pt x="1626" y="1547"/>
                  </a:cubicBezTo>
                  <a:cubicBezTo>
                    <a:pt x="1607" y="1606"/>
                    <a:pt x="1547" y="1665"/>
                    <a:pt x="1547" y="1724"/>
                  </a:cubicBezTo>
                  <a:cubicBezTo>
                    <a:pt x="1676" y="2788"/>
                    <a:pt x="1518" y="3852"/>
                    <a:pt x="1439" y="4916"/>
                  </a:cubicBezTo>
                  <a:cubicBezTo>
                    <a:pt x="1429" y="4945"/>
                    <a:pt x="1419" y="4975"/>
                    <a:pt x="1410" y="5014"/>
                  </a:cubicBezTo>
                  <a:cubicBezTo>
                    <a:pt x="1390" y="5024"/>
                    <a:pt x="1360" y="5034"/>
                    <a:pt x="1341" y="5044"/>
                  </a:cubicBezTo>
                  <a:cubicBezTo>
                    <a:pt x="1065" y="4679"/>
                    <a:pt x="769" y="4325"/>
                    <a:pt x="513" y="3960"/>
                  </a:cubicBezTo>
                  <a:cubicBezTo>
                    <a:pt x="365" y="3744"/>
                    <a:pt x="415" y="3665"/>
                    <a:pt x="661" y="3606"/>
                  </a:cubicBezTo>
                  <a:cubicBezTo>
                    <a:pt x="1134" y="3487"/>
                    <a:pt x="1144" y="3448"/>
                    <a:pt x="878" y="3044"/>
                  </a:cubicBezTo>
                  <a:cubicBezTo>
                    <a:pt x="779" y="2887"/>
                    <a:pt x="681" y="2739"/>
                    <a:pt x="592" y="2571"/>
                  </a:cubicBezTo>
                  <a:cubicBezTo>
                    <a:pt x="562" y="2502"/>
                    <a:pt x="533" y="2394"/>
                    <a:pt x="562" y="2335"/>
                  </a:cubicBezTo>
                  <a:cubicBezTo>
                    <a:pt x="592" y="2286"/>
                    <a:pt x="710" y="2296"/>
                    <a:pt x="789" y="2286"/>
                  </a:cubicBezTo>
                  <a:cubicBezTo>
                    <a:pt x="835" y="2286"/>
                    <a:pt x="894" y="2299"/>
                    <a:pt x="940" y="2299"/>
                  </a:cubicBezTo>
                  <a:cubicBezTo>
                    <a:pt x="963" y="2299"/>
                    <a:pt x="983" y="2296"/>
                    <a:pt x="996" y="2286"/>
                  </a:cubicBezTo>
                  <a:cubicBezTo>
                    <a:pt x="1084" y="2217"/>
                    <a:pt x="1193" y="2118"/>
                    <a:pt x="1213" y="2020"/>
                  </a:cubicBezTo>
                  <a:cubicBezTo>
                    <a:pt x="1301" y="1567"/>
                    <a:pt x="1350" y="1113"/>
                    <a:pt x="1419" y="660"/>
                  </a:cubicBezTo>
                  <a:cubicBezTo>
                    <a:pt x="1439" y="532"/>
                    <a:pt x="1498" y="404"/>
                    <a:pt x="1538" y="276"/>
                  </a:cubicBezTo>
                  <a:cubicBezTo>
                    <a:pt x="1557" y="276"/>
                    <a:pt x="1577" y="266"/>
                    <a:pt x="1597" y="266"/>
                  </a:cubicBezTo>
                  <a:close/>
                  <a:moveTo>
                    <a:pt x="1538" y="0"/>
                  </a:moveTo>
                  <a:cubicBezTo>
                    <a:pt x="1449" y="0"/>
                    <a:pt x="1341" y="109"/>
                    <a:pt x="1291" y="197"/>
                  </a:cubicBezTo>
                  <a:cubicBezTo>
                    <a:pt x="1213" y="345"/>
                    <a:pt x="1163" y="503"/>
                    <a:pt x="1134" y="670"/>
                  </a:cubicBezTo>
                  <a:cubicBezTo>
                    <a:pt x="1075" y="1064"/>
                    <a:pt x="1025" y="1458"/>
                    <a:pt x="986" y="1852"/>
                  </a:cubicBezTo>
                  <a:cubicBezTo>
                    <a:pt x="970" y="1975"/>
                    <a:pt x="933" y="2037"/>
                    <a:pt x="835" y="2037"/>
                  </a:cubicBezTo>
                  <a:cubicBezTo>
                    <a:pt x="816" y="2037"/>
                    <a:pt x="794" y="2034"/>
                    <a:pt x="769" y="2030"/>
                  </a:cubicBezTo>
                  <a:cubicBezTo>
                    <a:pt x="759" y="2026"/>
                    <a:pt x="747" y="2025"/>
                    <a:pt x="734" y="2025"/>
                  </a:cubicBezTo>
                  <a:cubicBezTo>
                    <a:pt x="708" y="2025"/>
                    <a:pt x="677" y="2030"/>
                    <a:pt x="651" y="2030"/>
                  </a:cubicBezTo>
                  <a:cubicBezTo>
                    <a:pt x="336" y="2030"/>
                    <a:pt x="198" y="2207"/>
                    <a:pt x="287" y="2512"/>
                  </a:cubicBezTo>
                  <a:cubicBezTo>
                    <a:pt x="316" y="2630"/>
                    <a:pt x="375" y="2739"/>
                    <a:pt x="434" y="2837"/>
                  </a:cubicBezTo>
                  <a:cubicBezTo>
                    <a:pt x="523" y="2985"/>
                    <a:pt x="621" y="3133"/>
                    <a:pt x="720" y="3300"/>
                  </a:cubicBezTo>
                  <a:cubicBezTo>
                    <a:pt x="99" y="3487"/>
                    <a:pt x="1" y="3744"/>
                    <a:pt x="385" y="4256"/>
                  </a:cubicBezTo>
                  <a:cubicBezTo>
                    <a:pt x="661" y="4610"/>
                    <a:pt x="986" y="4926"/>
                    <a:pt x="1281" y="5270"/>
                  </a:cubicBezTo>
                  <a:cubicBezTo>
                    <a:pt x="1321" y="5310"/>
                    <a:pt x="1350" y="5389"/>
                    <a:pt x="1341" y="5448"/>
                  </a:cubicBezTo>
                  <a:cubicBezTo>
                    <a:pt x="1252" y="5881"/>
                    <a:pt x="1153" y="6315"/>
                    <a:pt x="1065" y="6748"/>
                  </a:cubicBezTo>
                  <a:cubicBezTo>
                    <a:pt x="1045" y="6837"/>
                    <a:pt x="1025" y="6955"/>
                    <a:pt x="1153" y="6965"/>
                  </a:cubicBezTo>
                  <a:cubicBezTo>
                    <a:pt x="1213" y="6965"/>
                    <a:pt x="1291" y="6876"/>
                    <a:pt x="1311" y="6807"/>
                  </a:cubicBezTo>
                  <a:cubicBezTo>
                    <a:pt x="1419" y="6354"/>
                    <a:pt x="1508" y="5901"/>
                    <a:pt x="1616" y="5448"/>
                  </a:cubicBezTo>
                  <a:cubicBezTo>
                    <a:pt x="1646" y="5349"/>
                    <a:pt x="1705" y="5241"/>
                    <a:pt x="1784" y="5182"/>
                  </a:cubicBezTo>
                  <a:cubicBezTo>
                    <a:pt x="2296" y="4729"/>
                    <a:pt x="2670" y="4177"/>
                    <a:pt x="2946" y="3566"/>
                  </a:cubicBezTo>
                  <a:cubicBezTo>
                    <a:pt x="3114" y="3192"/>
                    <a:pt x="3005" y="2985"/>
                    <a:pt x="2631" y="2837"/>
                  </a:cubicBezTo>
                  <a:cubicBezTo>
                    <a:pt x="2513" y="2798"/>
                    <a:pt x="2503" y="2739"/>
                    <a:pt x="2542" y="2630"/>
                  </a:cubicBezTo>
                  <a:cubicBezTo>
                    <a:pt x="2631" y="2384"/>
                    <a:pt x="2730" y="2138"/>
                    <a:pt x="2818" y="1882"/>
                  </a:cubicBezTo>
                  <a:cubicBezTo>
                    <a:pt x="2858" y="1734"/>
                    <a:pt x="2907" y="1586"/>
                    <a:pt x="2917" y="1439"/>
                  </a:cubicBezTo>
                  <a:cubicBezTo>
                    <a:pt x="2925" y="1195"/>
                    <a:pt x="2790" y="1051"/>
                    <a:pt x="2579" y="1051"/>
                  </a:cubicBezTo>
                  <a:cubicBezTo>
                    <a:pt x="2542" y="1051"/>
                    <a:pt x="2504" y="1056"/>
                    <a:pt x="2464" y="1064"/>
                  </a:cubicBezTo>
                  <a:cubicBezTo>
                    <a:pt x="2365" y="1084"/>
                    <a:pt x="2276" y="1113"/>
                    <a:pt x="2168" y="1143"/>
                  </a:cubicBezTo>
                  <a:cubicBezTo>
                    <a:pt x="2138" y="1035"/>
                    <a:pt x="2119" y="936"/>
                    <a:pt x="2079" y="838"/>
                  </a:cubicBezTo>
                  <a:cubicBezTo>
                    <a:pt x="2001" y="611"/>
                    <a:pt x="1941" y="384"/>
                    <a:pt x="1833" y="178"/>
                  </a:cubicBezTo>
                  <a:cubicBezTo>
                    <a:pt x="1784" y="89"/>
                    <a:pt x="1636" y="0"/>
                    <a:pt x="15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0"/>
            <p:cNvSpPr/>
            <p:nvPr/>
          </p:nvSpPr>
          <p:spPr>
            <a:xfrm rot="-5400000">
              <a:off x="7896748" y="1019840"/>
              <a:ext cx="52270" cy="47233"/>
            </a:xfrm>
            <a:custGeom>
              <a:avLst/>
              <a:gdLst/>
              <a:ahLst/>
              <a:cxnLst/>
              <a:rect l="l" t="t" r="r" b="b"/>
              <a:pathLst>
                <a:path w="808" h="730" extrusionOk="0">
                  <a:moveTo>
                    <a:pt x="316" y="1"/>
                  </a:moveTo>
                  <a:cubicBezTo>
                    <a:pt x="267" y="1"/>
                    <a:pt x="220" y="10"/>
                    <a:pt x="197" y="33"/>
                  </a:cubicBezTo>
                  <a:cubicBezTo>
                    <a:pt x="59" y="152"/>
                    <a:pt x="0" y="299"/>
                    <a:pt x="79" y="486"/>
                  </a:cubicBezTo>
                  <a:cubicBezTo>
                    <a:pt x="128" y="601"/>
                    <a:pt x="328" y="730"/>
                    <a:pt x="484" y="730"/>
                  </a:cubicBezTo>
                  <a:cubicBezTo>
                    <a:pt x="515" y="730"/>
                    <a:pt x="545" y="725"/>
                    <a:pt x="572" y="713"/>
                  </a:cubicBezTo>
                  <a:cubicBezTo>
                    <a:pt x="660" y="674"/>
                    <a:pt x="729" y="546"/>
                    <a:pt x="808" y="457"/>
                  </a:cubicBezTo>
                  <a:cubicBezTo>
                    <a:pt x="769" y="270"/>
                    <a:pt x="611" y="73"/>
                    <a:pt x="414" y="14"/>
                  </a:cubicBezTo>
                  <a:cubicBezTo>
                    <a:pt x="385" y="5"/>
                    <a:pt x="350" y="1"/>
                    <a:pt x="3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0"/>
            <p:cNvSpPr/>
            <p:nvPr/>
          </p:nvSpPr>
          <p:spPr>
            <a:xfrm rot="-5400000">
              <a:off x="7834087" y="1019420"/>
              <a:ext cx="44054" cy="37269"/>
            </a:xfrm>
            <a:custGeom>
              <a:avLst/>
              <a:gdLst/>
              <a:ahLst/>
              <a:cxnLst/>
              <a:rect l="l" t="t" r="r" b="b"/>
              <a:pathLst>
                <a:path w="681" h="576" extrusionOk="0">
                  <a:moveTo>
                    <a:pt x="263" y="0"/>
                  </a:moveTo>
                  <a:cubicBezTo>
                    <a:pt x="101" y="0"/>
                    <a:pt x="29" y="75"/>
                    <a:pt x="21" y="259"/>
                  </a:cubicBezTo>
                  <a:cubicBezTo>
                    <a:pt x="1" y="476"/>
                    <a:pt x="80" y="555"/>
                    <a:pt x="365" y="575"/>
                  </a:cubicBezTo>
                  <a:cubicBezTo>
                    <a:pt x="369" y="575"/>
                    <a:pt x="372" y="575"/>
                    <a:pt x="376" y="575"/>
                  </a:cubicBezTo>
                  <a:cubicBezTo>
                    <a:pt x="484" y="575"/>
                    <a:pt x="642" y="433"/>
                    <a:pt x="661" y="328"/>
                  </a:cubicBezTo>
                  <a:cubicBezTo>
                    <a:pt x="681" y="171"/>
                    <a:pt x="523" y="23"/>
                    <a:pt x="326" y="3"/>
                  </a:cubicBezTo>
                  <a:cubicBezTo>
                    <a:pt x="304" y="1"/>
                    <a:pt x="283" y="0"/>
                    <a:pt x="2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0"/>
            <p:cNvSpPr/>
            <p:nvPr/>
          </p:nvSpPr>
          <p:spPr>
            <a:xfrm rot="-5400000">
              <a:off x="7880378" y="951653"/>
              <a:ext cx="42113" cy="38369"/>
            </a:xfrm>
            <a:custGeom>
              <a:avLst/>
              <a:gdLst/>
              <a:ahLst/>
              <a:cxnLst/>
              <a:rect l="l" t="t" r="r" b="b"/>
              <a:pathLst>
                <a:path w="651" h="593" extrusionOk="0">
                  <a:moveTo>
                    <a:pt x="346" y="1"/>
                  </a:moveTo>
                  <a:cubicBezTo>
                    <a:pt x="159" y="1"/>
                    <a:pt x="1" y="149"/>
                    <a:pt x="11" y="316"/>
                  </a:cubicBezTo>
                  <a:cubicBezTo>
                    <a:pt x="11" y="444"/>
                    <a:pt x="178" y="592"/>
                    <a:pt x="306" y="592"/>
                  </a:cubicBezTo>
                  <a:cubicBezTo>
                    <a:pt x="312" y="592"/>
                    <a:pt x="317" y="592"/>
                    <a:pt x="322" y="592"/>
                  </a:cubicBezTo>
                  <a:cubicBezTo>
                    <a:pt x="493" y="592"/>
                    <a:pt x="651" y="439"/>
                    <a:pt x="641" y="277"/>
                  </a:cubicBezTo>
                  <a:cubicBezTo>
                    <a:pt x="641" y="80"/>
                    <a:pt x="562" y="1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0"/>
            <p:cNvSpPr/>
            <p:nvPr/>
          </p:nvSpPr>
          <p:spPr>
            <a:xfrm rot="-5400000">
              <a:off x="8047976" y="544436"/>
              <a:ext cx="2005" cy="3235"/>
            </a:xfrm>
            <a:custGeom>
              <a:avLst/>
              <a:gdLst/>
              <a:ahLst/>
              <a:cxnLst/>
              <a:rect l="l" t="t" r="r" b="b"/>
              <a:pathLst>
                <a:path w="31" h="50" extrusionOk="0">
                  <a:moveTo>
                    <a:pt x="20" y="0"/>
                  </a:moveTo>
                  <a:cubicBezTo>
                    <a:pt x="11" y="10"/>
                    <a:pt x="1" y="10"/>
                    <a:pt x="1" y="20"/>
                  </a:cubicBezTo>
                  <a:cubicBezTo>
                    <a:pt x="1" y="30"/>
                    <a:pt x="1" y="40"/>
                    <a:pt x="11" y="49"/>
                  </a:cubicBezTo>
                  <a:cubicBezTo>
                    <a:pt x="20" y="49"/>
                    <a:pt x="20" y="40"/>
                    <a:pt x="30" y="30"/>
                  </a:cubicBezTo>
                  <a:cubicBezTo>
                    <a:pt x="30" y="20"/>
                    <a:pt x="20" y="10"/>
                    <a:pt x="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0"/>
            <p:cNvSpPr/>
            <p:nvPr/>
          </p:nvSpPr>
          <p:spPr>
            <a:xfrm rot="-5400000">
              <a:off x="6792495" y="412533"/>
              <a:ext cx="725240" cy="240952"/>
            </a:xfrm>
            <a:custGeom>
              <a:avLst/>
              <a:gdLst/>
              <a:ahLst/>
              <a:cxnLst/>
              <a:rect l="l" t="t" r="r" b="b"/>
              <a:pathLst>
                <a:path w="11211" h="3724" extrusionOk="0">
                  <a:moveTo>
                    <a:pt x="11211" y="0"/>
                  </a:moveTo>
                  <a:cubicBezTo>
                    <a:pt x="10895" y="69"/>
                    <a:pt x="10570" y="128"/>
                    <a:pt x="10255" y="217"/>
                  </a:cubicBezTo>
                  <a:cubicBezTo>
                    <a:pt x="7871" y="857"/>
                    <a:pt x="5487" y="1498"/>
                    <a:pt x="3103" y="2148"/>
                  </a:cubicBezTo>
                  <a:cubicBezTo>
                    <a:pt x="2345" y="2355"/>
                    <a:pt x="1586" y="2571"/>
                    <a:pt x="838" y="2798"/>
                  </a:cubicBezTo>
                  <a:cubicBezTo>
                    <a:pt x="513" y="2897"/>
                    <a:pt x="237" y="3094"/>
                    <a:pt x="60" y="3399"/>
                  </a:cubicBezTo>
                  <a:cubicBezTo>
                    <a:pt x="30" y="3468"/>
                    <a:pt x="0" y="3586"/>
                    <a:pt x="30" y="3625"/>
                  </a:cubicBezTo>
                  <a:cubicBezTo>
                    <a:pt x="69" y="3685"/>
                    <a:pt x="188" y="3724"/>
                    <a:pt x="266" y="3724"/>
                  </a:cubicBezTo>
                  <a:cubicBezTo>
                    <a:pt x="414" y="3714"/>
                    <a:pt x="572" y="3675"/>
                    <a:pt x="729" y="3635"/>
                  </a:cubicBezTo>
                  <a:cubicBezTo>
                    <a:pt x="3557" y="2818"/>
                    <a:pt x="6384" y="2010"/>
                    <a:pt x="9211" y="1192"/>
                  </a:cubicBezTo>
                  <a:cubicBezTo>
                    <a:pt x="9881" y="1005"/>
                    <a:pt x="10541" y="818"/>
                    <a:pt x="11211" y="631"/>
                  </a:cubicBezTo>
                  <a:lnTo>
                    <a:pt x="11211" y="355"/>
                  </a:lnTo>
                  <a:cubicBezTo>
                    <a:pt x="10718" y="493"/>
                    <a:pt x="10216" y="621"/>
                    <a:pt x="9723" y="769"/>
                  </a:cubicBezTo>
                  <a:cubicBezTo>
                    <a:pt x="6719" y="1636"/>
                    <a:pt x="3714" y="2493"/>
                    <a:pt x="710" y="3359"/>
                  </a:cubicBezTo>
                  <a:cubicBezTo>
                    <a:pt x="611" y="3389"/>
                    <a:pt x="513" y="3409"/>
                    <a:pt x="404" y="3438"/>
                  </a:cubicBezTo>
                  <a:lnTo>
                    <a:pt x="375" y="3369"/>
                  </a:lnTo>
                  <a:cubicBezTo>
                    <a:pt x="552" y="3271"/>
                    <a:pt x="720" y="3123"/>
                    <a:pt x="907" y="3064"/>
                  </a:cubicBezTo>
                  <a:cubicBezTo>
                    <a:pt x="1537" y="2857"/>
                    <a:pt x="2168" y="2670"/>
                    <a:pt x="2808" y="2502"/>
                  </a:cubicBezTo>
                  <a:cubicBezTo>
                    <a:pt x="5428" y="1783"/>
                    <a:pt x="8058" y="1084"/>
                    <a:pt x="10688" y="375"/>
                  </a:cubicBezTo>
                  <a:cubicBezTo>
                    <a:pt x="10856" y="335"/>
                    <a:pt x="11033" y="306"/>
                    <a:pt x="11211" y="276"/>
                  </a:cubicBezTo>
                  <a:lnTo>
                    <a:pt x="112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0"/>
            <p:cNvSpPr/>
            <p:nvPr/>
          </p:nvSpPr>
          <p:spPr>
            <a:xfrm rot="-5400000">
              <a:off x="7548712" y="-126996"/>
              <a:ext cx="938070" cy="1532867"/>
            </a:xfrm>
            <a:custGeom>
              <a:avLst/>
              <a:gdLst/>
              <a:ahLst/>
              <a:cxnLst/>
              <a:rect l="l" t="t" r="r" b="b"/>
              <a:pathLst>
                <a:path w="14501" h="23691" extrusionOk="0">
                  <a:moveTo>
                    <a:pt x="6526" y="10541"/>
                  </a:moveTo>
                  <a:lnTo>
                    <a:pt x="6526" y="10541"/>
                  </a:lnTo>
                  <a:cubicBezTo>
                    <a:pt x="6521" y="10548"/>
                    <a:pt x="6517" y="10556"/>
                    <a:pt x="6512" y="10561"/>
                  </a:cubicBezTo>
                  <a:cubicBezTo>
                    <a:pt x="6502" y="10570"/>
                    <a:pt x="6492" y="10580"/>
                    <a:pt x="6482" y="10590"/>
                  </a:cubicBezTo>
                  <a:cubicBezTo>
                    <a:pt x="6482" y="10590"/>
                    <a:pt x="6472" y="10590"/>
                    <a:pt x="6472" y="10580"/>
                  </a:cubicBezTo>
                  <a:cubicBezTo>
                    <a:pt x="6482" y="10580"/>
                    <a:pt x="6492" y="10570"/>
                    <a:pt x="6502" y="10561"/>
                  </a:cubicBezTo>
                  <a:cubicBezTo>
                    <a:pt x="6512" y="10556"/>
                    <a:pt x="6519" y="10548"/>
                    <a:pt x="6526" y="10541"/>
                  </a:cubicBezTo>
                  <a:close/>
                  <a:moveTo>
                    <a:pt x="9575" y="5763"/>
                  </a:moveTo>
                  <a:cubicBezTo>
                    <a:pt x="9851" y="6315"/>
                    <a:pt x="10344" y="6542"/>
                    <a:pt x="10885" y="6699"/>
                  </a:cubicBezTo>
                  <a:cubicBezTo>
                    <a:pt x="11092" y="6758"/>
                    <a:pt x="11309" y="6778"/>
                    <a:pt x="11516" y="6817"/>
                  </a:cubicBezTo>
                  <a:cubicBezTo>
                    <a:pt x="12383" y="6975"/>
                    <a:pt x="12658" y="7743"/>
                    <a:pt x="12383" y="8482"/>
                  </a:cubicBezTo>
                  <a:cubicBezTo>
                    <a:pt x="12264" y="8778"/>
                    <a:pt x="12176" y="9083"/>
                    <a:pt x="12097" y="9379"/>
                  </a:cubicBezTo>
                  <a:cubicBezTo>
                    <a:pt x="11979" y="9832"/>
                    <a:pt x="12077" y="10216"/>
                    <a:pt x="12471" y="10492"/>
                  </a:cubicBezTo>
                  <a:cubicBezTo>
                    <a:pt x="12501" y="10501"/>
                    <a:pt x="12511" y="10521"/>
                    <a:pt x="12530" y="10541"/>
                  </a:cubicBezTo>
                  <a:cubicBezTo>
                    <a:pt x="12540" y="10551"/>
                    <a:pt x="12540" y="10551"/>
                    <a:pt x="12550" y="10580"/>
                  </a:cubicBezTo>
                  <a:cubicBezTo>
                    <a:pt x="12461" y="10639"/>
                    <a:pt x="12373" y="10699"/>
                    <a:pt x="12264" y="10767"/>
                  </a:cubicBezTo>
                  <a:cubicBezTo>
                    <a:pt x="12127" y="10561"/>
                    <a:pt x="11979" y="10383"/>
                    <a:pt x="11851" y="10186"/>
                  </a:cubicBezTo>
                  <a:cubicBezTo>
                    <a:pt x="11634" y="9851"/>
                    <a:pt x="11614" y="9507"/>
                    <a:pt x="11772" y="9132"/>
                  </a:cubicBezTo>
                  <a:cubicBezTo>
                    <a:pt x="11900" y="8797"/>
                    <a:pt x="12028" y="8462"/>
                    <a:pt x="12107" y="8108"/>
                  </a:cubicBezTo>
                  <a:cubicBezTo>
                    <a:pt x="12225" y="7615"/>
                    <a:pt x="11998" y="7211"/>
                    <a:pt x="11516" y="7064"/>
                  </a:cubicBezTo>
                  <a:cubicBezTo>
                    <a:pt x="11151" y="6955"/>
                    <a:pt x="10757" y="6916"/>
                    <a:pt x="10383" y="6807"/>
                  </a:cubicBezTo>
                  <a:cubicBezTo>
                    <a:pt x="10117" y="6729"/>
                    <a:pt x="9851" y="6620"/>
                    <a:pt x="9624" y="6463"/>
                  </a:cubicBezTo>
                  <a:cubicBezTo>
                    <a:pt x="9467" y="6335"/>
                    <a:pt x="9378" y="6108"/>
                    <a:pt x="9250" y="5911"/>
                  </a:cubicBezTo>
                  <a:cubicBezTo>
                    <a:pt x="9398" y="5842"/>
                    <a:pt x="9496" y="5803"/>
                    <a:pt x="9575" y="5763"/>
                  </a:cubicBezTo>
                  <a:close/>
                  <a:moveTo>
                    <a:pt x="9053" y="6010"/>
                  </a:moveTo>
                  <a:cubicBezTo>
                    <a:pt x="9230" y="6709"/>
                    <a:pt x="9772" y="6955"/>
                    <a:pt x="10393" y="7093"/>
                  </a:cubicBezTo>
                  <a:cubicBezTo>
                    <a:pt x="10718" y="7162"/>
                    <a:pt x="11053" y="7211"/>
                    <a:pt x="11368" y="7300"/>
                  </a:cubicBezTo>
                  <a:cubicBezTo>
                    <a:pt x="11801" y="7428"/>
                    <a:pt x="11949" y="7694"/>
                    <a:pt x="11841" y="8127"/>
                  </a:cubicBezTo>
                  <a:cubicBezTo>
                    <a:pt x="11772" y="8393"/>
                    <a:pt x="11683" y="8659"/>
                    <a:pt x="11565" y="8906"/>
                  </a:cubicBezTo>
                  <a:cubicBezTo>
                    <a:pt x="11279" y="9526"/>
                    <a:pt x="11388" y="10078"/>
                    <a:pt x="11811" y="10590"/>
                  </a:cubicBezTo>
                  <a:cubicBezTo>
                    <a:pt x="11880" y="10679"/>
                    <a:pt x="11959" y="10777"/>
                    <a:pt x="12048" y="10896"/>
                  </a:cubicBezTo>
                  <a:cubicBezTo>
                    <a:pt x="11644" y="11093"/>
                    <a:pt x="11250" y="11290"/>
                    <a:pt x="10895" y="11467"/>
                  </a:cubicBezTo>
                  <a:cubicBezTo>
                    <a:pt x="9962" y="10832"/>
                    <a:pt x="8998" y="10365"/>
                    <a:pt x="7913" y="10365"/>
                  </a:cubicBezTo>
                  <a:cubicBezTo>
                    <a:pt x="7635" y="10365"/>
                    <a:pt x="7349" y="10396"/>
                    <a:pt x="7053" y="10462"/>
                  </a:cubicBezTo>
                  <a:cubicBezTo>
                    <a:pt x="7034" y="10433"/>
                    <a:pt x="7014" y="10413"/>
                    <a:pt x="6994" y="10383"/>
                  </a:cubicBezTo>
                  <a:cubicBezTo>
                    <a:pt x="7044" y="10364"/>
                    <a:pt x="7103" y="10364"/>
                    <a:pt x="7142" y="10324"/>
                  </a:cubicBezTo>
                  <a:cubicBezTo>
                    <a:pt x="7438" y="10048"/>
                    <a:pt x="7743" y="9763"/>
                    <a:pt x="8038" y="9477"/>
                  </a:cubicBezTo>
                  <a:cubicBezTo>
                    <a:pt x="8235" y="9280"/>
                    <a:pt x="8373" y="9063"/>
                    <a:pt x="8295" y="8768"/>
                  </a:cubicBezTo>
                  <a:cubicBezTo>
                    <a:pt x="8216" y="8462"/>
                    <a:pt x="7979" y="8305"/>
                    <a:pt x="7694" y="8246"/>
                  </a:cubicBezTo>
                  <a:cubicBezTo>
                    <a:pt x="7408" y="8187"/>
                    <a:pt x="7112" y="8157"/>
                    <a:pt x="6817" y="8118"/>
                  </a:cubicBezTo>
                  <a:cubicBezTo>
                    <a:pt x="6758" y="8108"/>
                    <a:pt x="6689" y="8088"/>
                    <a:pt x="6571" y="8049"/>
                  </a:cubicBezTo>
                  <a:cubicBezTo>
                    <a:pt x="6728" y="7832"/>
                    <a:pt x="6847" y="7605"/>
                    <a:pt x="7024" y="7438"/>
                  </a:cubicBezTo>
                  <a:cubicBezTo>
                    <a:pt x="7605" y="6886"/>
                    <a:pt x="8265" y="6433"/>
                    <a:pt x="8964" y="6039"/>
                  </a:cubicBezTo>
                  <a:cubicBezTo>
                    <a:pt x="8984" y="6029"/>
                    <a:pt x="9014" y="6029"/>
                    <a:pt x="9053" y="6010"/>
                  </a:cubicBezTo>
                  <a:close/>
                  <a:moveTo>
                    <a:pt x="5261" y="11920"/>
                  </a:moveTo>
                  <a:lnTo>
                    <a:pt x="5270" y="11940"/>
                  </a:lnTo>
                  <a:cubicBezTo>
                    <a:pt x="5262" y="11940"/>
                    <a:pt x="5254" y="11940"/>
                    <a:pt x="5246" y="11934"/>
                  </a:cubicBezTo>
                  <a:lnTo>
                    <a:pt x="5246" y="11934"/>
                  </a:lnTo>
                  <a:cubicBezTo>
                    <a:pt x="5254" y="11927"/>
                    <a:pt x="5261" y="11920"/>
                    <a:pt x="5261" y="11920"/>
                  </a:cubicBezTo>
                  <a:close/>
                  <a:moveTo>
                    <a:pt x="8698" y="12304"/>
                  </a:moveTo>
                  <a:cubicBezTo>
                    <a:pt x="8698" y="12314"/>
                    <a:pt x="8708" y="12324"/>
                    <a:pt x="8708" y="12334"/>
                  </a:cubicBezTo>
                  <a:cubicBezTo>
                    <a:pt x="8698" y="12344"/>
                    <a:pt x="8698" y="12353"/>
                    <a:pt x="8689" y="12353"/>
                  </a:cubicBezTo>
                  <a:cubicBezTo>
                    <a:pt x="8679" y="12344"/>
                    <a:pt x="8679" y="12334"/>
                    <a:pt x="8679" y="12324"/>
                  </a:cubicBezTo>
                  <a:cubicBezTo>
                    <a:pt x="8679" y="12314"/>
                    <a:pt x="8689" y="12314"/>
                    <a:pt x="8698" y="12304"/>
                  </a:cubicBezTo>
                  <a:close/>
                  <a:moveTo>
                    <a:pt x="12521" y="11453"/>
                  </a:moveTo>
                  <a:cubicBezTo>
                    <a:pt x="12528" y="11453"/>
                    <a:pt x="12534" y="11454"/>
                    <a:pt x="12540" y="11457"/>
                  </a:cubicBezTo>
                  <a:cubicBezTo>
                    <a:pt x="12879" y="11640"/>
                    <a:pt x="13223" y="11726"/>
                    <a:pt x="13572" y="11726"/>
                  </a:cubicBezTo>
                  <a:cubicBezTo>
                    <a:pt x="13843" y="11726"/>
                    <a:pt x="14117" y="11674"/>
                    <a:pt x="14392" y="11575"/>
                  </a:cubicBezTo>
                  <a:cubicBezTo>
                    <a:pt x="14402" y="11575"/>
                    <a:pt x="14402" y="11585"/>
                    <a:pt x="14441" y="11605"/>
                  </a:cubicBezTo>
                  <a:cubicBezTo>
                    <a:pt x="13801" y="12521"/>
                    <a:pt x="12905" y="13112"/>
                    <a:pt x="11959" y="13693"/>
                  </a:cubicBezTo>
                  <a:cubicBezTo>
                    <a:pt x="11900" y="13082"/>
                    <a:pt x="11782" y="12511"/>
                    <a:pt x="11417" y="12019"/>
                  </a:cubicBezTo>
                  <a:cubicBezTo>
                    <a:pt x="11772" y="11831"/>
                    <a:pt x="12117" y="11644"/>
                    <a:pt x="12471" y="11467"/>
                  </a:cubicBezTo>
                  <a:cubicBezTo>
                    <a:pt x="12485" y="11460"/>
                    <a:pt x="12504" y="11453"/>
                    <a:pt x="12521" y="11453"/>
                  </a:cubicBezTo>
                  <a:close/>
                  <a:moveTo>
                    <a:pt x="8069" y="11037"/>
                  </a:moveTo>
                  <a:cubicBezTo>
                    <a:pt x="8672" y="11037"/>
                    <a:pt x="9264" y="11197"/>
                    <a:pt x="9841" y="11565"/>
                  </a:cubicBezTo>
                  <a:cubicBezTo>
                    <a:pt x="9920" y="11615"/>
                    <a:pt x="9989" y="11674"/>
                    <a:pt x="10068" y="11723"/>
                  </a:cubicBezTo>
                  <a:cubicBezTo>
                    <a:pt x="10087" y="11733"/>
                    <a:pt x="10117" y="11743"/>
                    <a:pt x="10176" y="11762"/>
                  </a:cubicBezTo>
                  <a:cubicBezTo>
                    <a:pt x="9752" y="11959"/>
                    <a:pt x="9388" y="12127"/>
                    <a:pt x="9014" y="12304"/>
                  </a:cubicBezTo>
                  <a:cubicBezTo>
                    <a:pt x="8866" y="11950"/>
                    <a:pt x="8689" y="11634"/>
                    <a:pt x="8255" y="11624"/>
                  </a:cubicBezTo>
                  <a:cubicBezTo>
                    <a:pt x="8204" y="11622"/>
                    <a:pt x="8153" y="11620"/>
                    <a:pt x="8102" y="11620"/>
                  </a:cubicBezTo>
                  <a:cubicBezTo>
                    <a:pt x="7770" y="11620"/>
                    <a:pt x="7442" y="11680"/>
                    <a:pt x="7152" y="11851"/>
                  </a:cubicBezTo>
                  <a:cubicBezTo>
                    <a:pt x="6837" y="12048"/>
                    <a:pt x="6521" y="12265"/>
                    <a:pt x="6246" y="12501"/>
                  </a:cubicBezTo>
                  <a:cubicBezTo>
                    <a:pt x="5783" y="12895"/>
                    <a:pt x="5359" y="13319"/>
                    <a:pt x="4916" y="13733"/>
                  </a:cubicBezTo>
                  <a:cubicBezTo>
                    <a:pt x="4896" y="13742"/>
                    <a:pt x="4886" y="13762"/>
                    <a:pt x="4876" y="13772"/>
                  </a:cubicBezTo>
                  <a:lnTo>
                    <a:pt x="4857" y="13772"/>
                  </a:lnTo>
                  <a:cubicBezTo>
                    <a:pt x="4867" y="13752"/>
                    <a:pt x="4876" y="13733"/>
                    <a:pt x="4886" y="13713"/>
                  </a:cubicBezTo>
                  <a:cubicBezTo>
                    <a:pt x="5231" y="13191"/>
                    <a:pt x="5566" y="12669"/>
                    <a:pt x="5911" y="12147"/>
                  </a:cubicBezTo>
                  <a:cubicBezTo>
                    <a:pt x="6068" y="11910"/>
                    <a:pt x="6236" y="11684"/>
                    <a:pt x="6413" y="11447"/>
                  </a:cubicBezTo>
                  <a:cubicBezTo>
                    <a:pt x="6433" y="11408"/>
                    <a:pt x="6482" y="11368"/>
                    <a:pt x="6521" y="11349"/>
                  </a:cubicBezTo>
                  <a:cubicBezTo>
                    <a:pt x="7044" y="11150"/>
                    <a:pt x="7561" y="11037"/>
                    <a:pt x="8069" y="11037"/>
                  </a:cubicBezTo>
                  <a:close/>
                  <a:moveTo>
                    <a:pt x="10610" y="12334"/>
                  </a:moveTo>
                  <a:cubicBezTo>
                    <a:pt x="10994" y="12905"/>
                    <a:pt x="11161" y="13516"/>
                    <a:pt x="11161" y="14176"/>
                  </a:cubicBezTo>
                  <a:cubicBezTo>
                    <a:pt x="11071" y="14205"/>
                    <a:pt x="10978" y="14220"/>
                    <a:pt x="10883" y="14220"/>
                  </a:cubicBezTo>
                  <a:cubicBezTo>
                    <a:pt x="10316" y="14220"/>
                    <a:pt x="9693" y="13707"/>
                    <a:pt x="9339" y="12905"/>
                  </a:cubicBezTo>
                  <a:cubicBezTo>
                    <a:pt x="9762" y="12708"/>
                    <a:pt x="10186" y="12531"/>
                    <a:pt x="10610" y="12334"/>
                  </a:cubicBezTo>
                  <a:close/>
                  <a:moveTo>
                    <a:pt x="9033" y="13043"/>
                  </a:moveTo>
                  <a:cubicBezTo>
                    <a:pt x="9063" y="13053"/>
                    <a:pt x="9083" y="13053"/>
                    <a:pt x="9102" y="13053"/>
                  </a:cubicBezTo>
                  <a:cubicBezTo>
                    <a:pt x="9497" y="13899"/>
                    <a:pt x="10069" y="14492"/>
                    <a:pt x="11059" y="14492"/>
                  </a:cubicBezTo>
                  <a:cubicBezTo>
                    <a:pt x="11083" y="14492"/>
                    <a:pt x="11107" y="14492"/>
                    <a:pt x="11132" y="14491"/>
                  </a:cubicBezTo>
                  <a:lnTo>
                    <a:pt x="11132" y="14491"/>
                  </a:lnTo>
                  <a:cubicBezTo>
                    <a:pt x="10977" y="14559"/>
                    <a:pt x="10818" y="14588"/>
                    <a:pt x="10658" y="14588"/>
                  </a:cubicBezTo>
                  <a:cubicBezTo>
                    <a:pt x="10563" y="14588"/>
                    <a:pt x="10468" y="14578"/>
                    <a:pt x="10373" y="14560"/>
                  </a:cubicBezTo>
                  <a:cubicBezTo>
                    <a:pt x="9634" y="14402"/>
                    <a:pt x="9201" y="13930"/>
                    <a:pt x="8994" y="13230"/>
                  </a:cubicBezTo>
                  <a:cubicBezTo>
                    <a:pt x="8974" y="13181"/>
                    <a:pt x="9024" y="13112"/>
                    <a:pt x="9033" y="13043"/>
                  </a:cubicBezTo>
                  <a:close/>
                  <a:moveTo>
                    <a:pt x="5930" y="11585"/>
                  </a:moveTo>
                  <a:lnTo>
                    <a:pt x="5970" y="11615"/>
                  </a:lnTo>
                  <a:cubicBezTo>
                    <a:pt x="5881" y="11723"/>
                    <a:pt x="5802" y="11841"/>
                    <a:pt x="5724" y="11959"/>
                  </a:cubicBezTo>
                  <a:cubicBezTo>
                    <a:pt x="5310" y="12590"/>
                    <a:pt x="4896" y="13230"/>
                    <a:pt x="4482" y="13870"/>
                  </a:cubicBezTo>
                  <a:cubicBezTo>
                    <a:pt x="4423" y="13959"/>
                    <a:pt x="4384" y="14067"/>
                    <a:pt x="4364" y="14176"/>
                  </a:cubicBezTo>
                  <a:cubicBezTo>
                    <a:pt x="4350" y="14298"/>
                    <a:pt x="4409" y="14378"/>
                    <a:pt x="4499" y="14378"/>
                  </a:cubicBezTo>
                  <a:cubicBezTo>
                    <a:pt x="4533" y="14378"/>
                    <a:pt x="4570" y="14367"/>
                    <a:pt x="4610" y="14343"/>
                  </a:cubicBezTo>
                  <a:cubicBezTo>
                    <a:pt x="4709" y="14294"/>
                    <a:pt x="4788" y="14225"/>
                    <a:pt x="4867" y="14156"/>
                  </a:cubicBezTo>
                  <a:cubicBezTo>
                    <a:pt x="5418" y="13634"/>
                    <a:pt x="5960" y="13102"/>
                    <a:pt x="6541" y="12610"/>
                  </a:cubicBezTo>
                  <a:cubicBezTo>
                    <a:pt x="6817" y="12363"/>
                    <a:pt x="7142" y="12166"/>
                    <a:pt x="7487" y="12019"/>
                  </a:cubicBezTo>
                  <a:cubicBezTo>
                    <a:pt x="7713" y="11910"/>
                    <a:pt x="8009" y="11910"/>
                    <a:pt x="8275" y="11900"/>
                  </a:cubicBezTo>
                  <a:cubicBezTo>
                    <a:pt x="8281" y="11900"/>
                    <a:pt x="8287" y="11900"/>
                    <a:pt x="8293" y="11900"/>
                  </a:cubicBezTo>
                  <a:cubicBezTo>
                    <a:pt x="8507" y="11900"/>
                    <a:pt x="8602" y="12073"/>
                    <a:pt x="8669" y="12275"/>
                  </a:cubicBezTo>
                  <a:cubicBezTo>
                    <a:pt x="8475" y="12110"/>
                    <a:pt x="8278" y="12047"/>
                    <a:pt x="8078" y="12047"/>
                  </a:cubicBezTo>
                  <a:cubicBezTo>
                    <a:pt x="7882" y="12047"/>
                    <a:pt x="7682" y="12108"/>
                    <a:pt x="7477" y="12196"/>
                  </a:cubicBezTo>
                  <a:cubicBezTo>
                    <a:pt x="6994" y="12413"/>
                    <a:pt x="6600" y="12747"/>
                    <a:pt x="6236" y="13112"/>
                  </a:cubicBezTo>
                  <a:cubicBezTo>
                    <a:pt x="5812" y="13526"/>
                    <a:pt x="5398" y="13949"/>
                    <a:pt x="4965" y="14353"/>
                  </a:cubicBezTo>
                  <a:cubicBezTo>
                    <a:pt x="4788" y="14521"/>
                    <a:pt x="4571" y="14649"/>
                    <a:pt x="4364" y="14777"/>
                  </a:cubicBezTo>
                  <a:cubicBezTo>
                    <a:pt x="4322" y="14801"/>
                    <a:pt x="4260" y="14818"/>
                    <a:pt x="4208" y="14818"/>
                  </a:cubicBezTo>
                  <a:cubicBezTo>
                    <a:pt x="4175" y="14818"/>
                    <a:pt x="4147" y="14811"/>
                    <a:pt x="4128" y="14796"/>
                  </a:cubicBezTo>
                  <a:cubicBezTo>
                    <a:pt x="4078" y="14767"/>
                    <a:pt x="4069" y="14639"/>
                    <a:pt x="4088" y="14570"/>
                  </a:cubicBezTo>
                  <a:cubicBezTo>
                    <a:pt x="4216" y="14225"/>
                    <a:pt x="4305" y="13870"/>
                    <a:pt x="4492" y="13575"/>
                  </a:cubicBezTo>
                  <a:cubicBezTo>
                    <a:pt x="4906" y="12925"/>
                    <a:pt x="5369" y="12314"/>
                    <a:pt x="5812" y="11693"/>
                  </a:cubicBezTo>
                  <a:cubicBezTo>
                    <a:pt x="5842" y="11644"/>
                    <a:pt x="5891" y="11615"/>
                    <a:pt x="5930" y="11585"/>
                  </a:cubicBezTo>
                  <a:close/>
                  <a:moveTo>
                    <a:pt x="8718" y="13250"/>
                  </a:moveTo>
                  <a:cubicBezTo>
                    <a:pt x="8895" y="13762"/>
                    <a:pt x="9122" y="14225"/>
                    <a:pt x="9585" y="14521"/>
                  </a:cubicBezTo>
                  <a:cubicBezTo>
                    <a:pt x="9928" y="14737"/>
                    <a:pt x="10289" y="14852"/>
                    <a:pt x="10670" y="14852"/>
                  </a:cubicBezTo>
                  <a:cubicBezTo>
                    <a:pt x="10792" y="14852"/>
                    <a:pt x="10916" y="14840"/>
                    <a:pt x="11043" y="14816"/>
                  </a:cubicBezTo>
                  <a:lnTo>
                    <a:pt x="11043" y="14816"/>
                  </a:lnTo>
                  <a:cubicBezTo>
                    <a:pt x="10944" y="15584"/>
                    <a:pt x="10018" y="16668"/>
                    <a:pt x="9240" y="16904"/>
                  </a:cubicBezTo>
                  <a:cubicBezTo>
                    <a:pt x="9004" y="15624"/>
                    <a:pt x="8186" y="14993"/>
                    <a:pt x="6886" y="14885"/>
                  </a:cubicBezTo>
                  <a:cubicBezTo>
                    <a:pt x="7310" y="14097"/>
                    <a:pt x="8019" y="13693"/>
                    <a:pt x="8718" y="13250"/>
                  </a:cubicBezTo>
                  <a:close/>
                  <a:moveTo>
                    <a:pt x="6797" y="15082"/>
                  </a:moveTo>
                  <a:cubicBezTo>
                    <a:pt x="7221" y="15210"/>
                    <a:pt x="7644" y="15279"/>
                    <a:pt x="8019" y="15466"/>
                  </a:cubicBezTo>
                  <a:cubicBezTo>
                    <a:pt x="8590" y="15762"/>
                    <a:pt x="8856" y="16304"/>
                    <a:pt x="8974" y="16924"/>
                  </a:cubicBezTo>
                  <a:cubicBezTo>
                    <a:pt x="8984" y="16973"/>
                    <a:pt x="8925" y="17033"/>
                    <a:pt x="8895" y="17092"/>
                  </a:cubicBezTo>
                  <a:cubicBezTo>
                    <a:pt x="8876" y="17082"/>
                    <a:pt x="8856" y="17072"/>
                    <a:pt x="8827" y="17062"/>
                  </a:cubicBezTo>
                  <a:cubicBezTo>
                    <a:pt x="8787" y="16520"/>
                    <a:pt x="8482" y="16126"/>
                    <a:pt x="8098" y="15781"/>
                  </a:cubicBezTo>
                  <a:cubicBezTo>
                    <a:pt x="7788" y="15503"/>
                    <a:pt x="7448" y="15340"/>
                    <a:pt x="7050" y="15340"/>
                  </a:cubicBezTo>
                  <a:cubicBezTo>
                    <a:pt x="6941" y="15340"/>
                    <a:pt x="6827" y="15352"/>
                    <a:pt x="6709" y="15378"/>
                  </a:cubicBezTo>
                  <a:cubicBezTo>
                    <a:pt x="6738" y="15279"/>
                    <a:pt x="6758" y="15210"/>
                    <a:pt x="6797" y="15082"/>
                  </a:cubicBezTo>
                  <a:close/>
                  <a:moveTo>
                    <a:pt x="6954" y="15643"/>
                  </a:moveTo>
                  <a:cubicBezTo>
                    <a:pt x="7766" y="15643"/>
                    <a:pt x="8595" y="16380"/>
                    <a:pt x="8551" y="17141"/>
                  </a:cubicBezTo>
                  <a:cubicBezTo>
                    <a:pt x="8384" y="17195"/>
                    <a:pt x="8218" y="17221"/>
                    <a:pt x="8058" y="17221"/>
                  </a:cubicBezTo>
                  <a:cubicBezTo>
                    <a:pt x="7238" y="17221"/>
                    <a:pt x="6572" y="16547"/>
                    <a:pt x="6679" y="15673"/>
                  </a:cubicBezTo>
                  <a:cubicBezTo>
                    <a:pt x="6770" y="15653"/>
                    <a:pt x="6862" y="15643"/>
                    <a:pt x="6954" y="15643"/>
                  </a:cubicBezTo>
                  <a:close/>
                  <a:moveTo>
                    <a:pt x="10300" y="12042"/>
                  </a:moveTo>
                  <a:cubicBezTo>
                    <a:pt x="10340" y="12042"/>
                    <a:pt x="10383" y="12048"/>
                    <a:pt x="10422" y="12048"/>
                  </a:cubicBezTo>
                  <a:cubicBezTo>
                    <a:pt x="10422" y="12068"/>
                    <a:pt x="10422" y="12087"/>
                    <a:pt x="10422" y="12107"/>
                  </a:cubicBezTo>
                  <a:cubicBezTo>
                    <a:pt x="9881" y="12363"/>
                    <a:pt x="9329" y="12600"/>
                    <a:pt x="8817" y="12895"/>
                  </a:cubicBezTo>
                  <a:cubicBezTo>
                    <a:pt x="8334" y="13171"/>
                    <a:pt x="7861" y="13486"/>
                    <a:pt x="7418" y="13831"/>
                  </a:cubicBezTo>
                  <a:cubicBezTo>
                    <a:pt x="6768" y="14333"/>
                    <a:pt x="6393" y="14993"/>
                    <a:pt x="6393" y="15831"/>
                  </a:cubicBezTo>
                  <a:cubicBezTo>
                    <a:pt x="6393" y="16767"/>
                    <a:pt x="7122" y="17436"/>
                    <a:pt x="7851" y="17476"/>
                  </a:cubicBezTo>
                  <a:cubicBezTo>
                    <a:pt x="7909" y="17479"/>
                    <a:pt x="7966" y="17481"/>
                    <a:pt x="8022" y="17481"/>
                  </a:cubicBezTo>
                  <a:cubicBezTo>
                    <a:pt x="8489" y="17481"/>
                    <a:pt x="8926" y="17373"/>
                    <a:pt x="9339" y="17170"/>
                  </a:cubicBezTo>
                  <a:cubicBezTo>
                    <a:pt x="10590" y="16579"/>
                    <a:pt x="11329" y="15604"/>
                    <a:pt x="11427" y="14215"/>
                  </a:cubicBezTo>
                  <a:cubicBezTo>
                    <a:pt x="11476" y="13555"/>
                    <a:pt x="11289" y="12944"/>
                    <a:pt x="10954" y="12373"/>
                  </a:cubicBezTo>
                  <a:cubicBezTo>
                    <a:pt x="10935" y="12324"/>
                    <a:pt x="10905" y="12284"/>
                    <a:pt x="10875" y="12235"/>
                  </a:cubicBezTo>
                  <a:cubicBezTo>
                    <a:pt x="10985" y="12180"/>
                    <a:pt x="11059" y="12149"/>
                    <a:pt x="11117" y="12149"/>
                  </a:cubicBezTo>
                  <a:cubicBezTo>
                    <a:pt x="11205" y="12149"/>
                    <a:pt x="11255" y="12221"/>
                    <a:pt x="11338" y="12393"/>
                  </a:cubicBezTo>
                  <a:cubicBezTo>
                    <a:pt x="11555" y="12807"/>
                    <a:pt x="11664" y="13250"/>
                    <a:pt x="11673" y="13723"/>
                  </a:cubicBezTo>
                  <a:cubicBezTo>
                    <a:pt x="11693" y="14668"/>
                    <a:pt x="11526" y="15565"/>
                    <a:pt x="10925" y="16333"/>
                  </a:cubicBezTo>
                  <a:cubicBezTo>
                    <a:pt x="10353" y="17062"/>
                    <a:pt x="9644" y="17584"/>
                    <a:pt x="8728" y="17791"/>
                  </a:cubicBezTo>
                  <a:cubicBezTo>
                    <a:pt x="8528" y="17834"/>
                    <a:pt x="8328" y="17854"/>
                    <a:pt x="8128" y="17854"/>
                  </a:cubicBezTo>
                  <a:cubicBezTo>
                    <a:pt x="7827" y="17854"/>
                    <a:pt x="7527" y="17809"/>
                    <a:pt x="7231" y="17732"/>
                  </a:cubicBezTo>
                  <a:cubicBezTo>
                    <a:pt x="7034" y="17683"/>
                    <a:pt x="6837" y="17574"/>
                    <a:pt x="6689" y="17436"/>
                  </a:cubicBezTo>
                  <a:cubicBezTo>
                    <a:pt x="6147" y="16924"/>
                    <a:pt x="6039" y="16274"/>
                    <a:pt x="6167" y="15555"/>
                  </a:cubicBezTo>
                  <a:cubicBezTo>
                    <a:pt x="6265" y="14984"/>
                    <a:pt x="6531" y="14521"/>
                    <a:pt x="6896" y="14077"/>
                  </a:cubicBezTo>
                  <a:cubicBezTo>
                    <a:pt x="7398" y="13467"/>
                    <a:pt x="8038" y="13073"/>
                    <a:pt x="8748" y="12747"/>
                  </a:cubicBezTo>
                  <a:cubicBezTo>
                    <a:pt x="9240" y="12531"/>
                    <a:pt x="9723" y="12284"/>
                    <a:pt x="10215" y="12058"/>
                  </a:cubicBezTo>
                  <a:cubicBezTo>
                    <a:pt x="10241" y="12045"/>
                    <a:pt x="10270" y="12042"/>
                    <a:pt x="10300" y="12042"/>
                  </a:cubicBezTo>
                  <a:close/>
                  <a:moveTo>
                    <a:pt x="9024" y="18018"/>
                  </a:moveTo>
                  <a:cubicBezTo>
                    <a:pt x="9024" y="18116"/>
                    <a:pt x="9024" y="18215"/>
                    <a:pt x="9024" y="18303"/>
                  </a:cubicBezTo>
                  <a:cubicBezTo>
                    <a:pt x="9024" y="18845"/>
                    <a:pt x="9033" y="19377"/>
                    <a:pt x="9024" y="19919"/>
                  </a:cubicBezTo>
                  <a:cubicBezTo>
                    <a:pt x="9024" y="19978"/>
                    <a:pt x="8974" y="20047"/>
                    <a:pt x="8945" y="20106"/>
                  </a:cubicBezTo>
                  <a:cubicBezTo>
                    <a:pt x="8925" y="20096"/>
                    <a:pt x="8905" y="20096"/>
                    <a:pt x="8886" y="20086"/>
                  </a:cubicBezTo>
                  <a:cubicBezTo>
                    <a:pt x="8787" y="19387"/>
                    <a:pt x="8836" y="18707"/>
                    <a:pt x="8955" y="18018"/>
                  </a:cubicBezTo>
                  <a:close/>
                  <a:moveTo>
                    <a:pt x="5852" y="16116"/>
                  </a:moveTo>
                  <a:lnTo>
                    <a:pt x="5852" y="16116"/>
                  </a:lnTo>
                  <a:cubicBezTo>
                    <a:pt x="5832" y="16619"/>
                    <a:pt x="6019" y="16993"/>
                    <a:pt x="6265" y="17367"/>
                  </a:cubicBezTo>
                  <a:cubicBezTo>
                    <a:pt x="6640" y="17919"/>
                    <a:pt x="7181" y="18067"/>
                    <a:pt x="7792" y="18087"/>
                  </a:cubicBezTo>
                  <a:cubicBezTo>
                    <a:pt x="7935" y="18096"/>
                    <a:pt x="8075" y="18099"/>
                    <a:pt x="8219" y="18099"/>
                  </a:cubicBezTo>
                  <a:cubicBezTo>
                    <a:pt x="8364" y="18099"/>
                    <a:pt x="8511" y="18096"/>
                    <a:pt x="8669" y="18096"/>
                  </a:cubicBezTo>
                  <a:cubicBezTo>
                    <a:pt x="8649" y="18224"/>
                    <a:pt x="8630" y="18362"/>
                    <a:pt x="8630" y="18500"/>
                  </a:cubicBezTo>
                  <a:cubicBezTo>
                    <a:pt x="8620" y="19032"/>
                    <a:pt x="8610" y="19554"/>
                    <a:pt x="8610" y="20086"/>
                  </a:cubicBezTo>
                  <a:cubicBezTo>
                    <a:pt x="8600" y="20145"/>
                    <a:pt x="8580" y="20234"/>
                    <a:pt x="8551" y="20244"/>
                  </a:cubicBezTo>
                  <a:cubicBezTo>
                    <a:pt x="7812" y="20579"/>
                    <a:pt x="7142" y="21091"/>
                    <a:pt x="6315" y="21180"/>
                  </a:cubicBezTo>
                  <a:cubicBezTo>
                    <a:pt x="6164" y="21196"/>
                    <a:pt x="6013" y="21207"/>
                    <a:pt x="5865" y="21207"/>
                  </a:cubicBezTo>
                  <a:cubicBezTo>
                    <a:pt x="5481" y="21207"/>
                    <a:pt x="5109" y="21133"/>
                    <a:pt x="4768" y="20884"/>
                  </a:cubicBezTo>
                  <a:cubicBezTo>
                    <a:pt x="4374" y="20589"/>
                    <a:pt x="4177" y="20175"/>
                    <a:pt x="4157" y="19702"/>
                  </a:cubicBezTo>
                  <a:cubicBezTo>
                    <a:pt x="4088" y="18293"/>
                    <a:pt x="4640" y="17151"/>
                    <a:pt x="5684" y="16235"/>
                  </a:cubicBezTo>
                  <a:cubicBezTo>
                    <a:pt x="5724" y="16205"/>
                    <a:pt x="5763" y="16176"/>
                    <a:pt x="5852" y="16116"/>
                  </a:cubicBezTo>
                  <a:close/>
                  <a:moveTo>
                    <a:pt x="9024" y="20313"/>
                  </a:moveTo>
                  <a:cubicBezTo>
                    <a:pt x="9033" y="20313"/>
                    <a:pt x="9053" y="20323"/>
                    <a:pt x="9073" y="20323"/>
                  </a:cubicBezTo>
                  <a:cubicBezTo>
                    <a:pt x="9132" y="20598"/>
                    <a:pt x="9201" y="20864"/>
                    <a:pt x="9250" y="21140"/>
                  </a:cubicBezTo>
                  <a:cubicBezTo>
                    <a:pt x="9250" y="21199"/>
                    <a:pt x="9152" y="21268"/>
                    <a:pt x="9102" y="21337"/>
                  </a:cubicBezTo>
                  <a:cubicBezTo>
                    <a:pt x="9083" y="21327"/>
                    <a:pt x="9063" y="21318"/>
                    <a:pt x="9043" y="21318"/>
                  </a:cubicBezTo>
                  <a:cubicBezTo>
                    <a:pt x="8994" y="21032"/>
                    <a:pt x="8945" y="20756"/>
                    <a:pt x="8915" y="20470"/>
                  </a:cubicBezTo>
                  <a:cubicBezTo>
                    <a:pt x="8905" y="20421"/>
                    <a:pt x="8984" y="20362"/>
                    <a:pt x="9024" y="20313"/>
                  </a:cubicBezTo>
                  <a:close/>
                  <a:moveTo>
                    <a:pt x="5921" y="15348"/>
                  </a:moveTo>
                  <a:lnTo>
                    <a:pt x="5921" y="15348"/>
                  </a:lnTo>
                  <a:cubicBezTo>
                    <a:pt x="5901" y="15565"/>
                    <a:pt x="5881" y="15713"/>
                    <a:pt x="5861" y="15860"/>
                  </a:cubicBezTo>
                  <a:cubicBezTo>
                    <a:pt x="5527" y="15949"/>
                    <a:pt x="5300" y="16195"/>
                    <a:pt x="5083" y="16441"/>
                  </a:cubicBezTo>
                  <a:cubicBezTo>
                    <a:pt x="4354" y="17239"/>
                    <a:pt x="3921" y="18185"/>
                    <a:pt x="3872" y="19269"/>
                  </a:cubicBezTo>
                  <a:cubicBezTo>
                    <a:pt x="3842" y="20076"/>
                    <a:pt x="4049" y="20786"/>
                    <a:pt x="4798" y="21219"/>
                  </a:cubicBezTo>
                  <a:cubicBezTo>
                    <a:pt x="5137" y="21417"/>
                    <a:pt x="5503" y="21475"/>
                    <a:pt x="5878" y="21475"/>
                  </a:cubicBezTo>
                  <a:cubicBezTo>
                    <a:pt x="5970" y="21475"/>
                    <a:pt x="6063" y="21471"/>
                    <a:pt x="6157" y="21465"/>
                  </a:cubicBezTo>
                  <a:cubicBezTo>
                    <a:pt x="6758" y="21426"/>
                    <a:pt x="7300" y="21219"/>
                    <a:pt x="7822" y="20914"/>
                  </a:cubicBezTo>
                  <a:cubicBezTo>
                    <a:pt x="8078" y="20766"/>
                    <a:pt x="8364" y="20658"/>
                    <a:pt x="8639" y="20530"/>
                  </a:cubicBezTo>
                  <a:lnTo>
                    <a:pt x="8639" y="20530"/>
                  </a:lnTo>
                  <a:cubicBezTo>
                    <a:pt x="8708" y="20727"/>
                    <a:pt x="8679" y="20864"/>
                    <a:pt x="8492" y="20973"/>
                  </a:cubicBezTo>
                  <a:cubicBezTo>
                    <a:pt x="7851" y="21357"/>
                    <a:pt x="7172" y="21613"/>
                    <a:pt x="6433" y="21712"/>
                  </a:cubicBezTo>
                  <a:cubicBezTo>
                    <a:pt x="6235" y="21737"/>
                    <a:pt x="6039" y="21752"/>
                    <a:pt x="5844" y="21752"/>
                  </a:cubicBezTo>
                  <a:cubicBezTo>
                    <a:pt x="5593" y="21752"/>
                    <a:pt x="5343" y="21728"/>
                    <a:pt x="5093" y="21672"/>
                  </a:cubicBezTo>
                  <a:cubicBezTo>
                    <a:pt x="4197" y="21475"/>
                    <a:pt x="3615" y="20756"/>
                    <a:pt x="3547" y="19840"/>
                  </a:cubicBezTo>
                  <a:cubicBezTo>
                    <a:pt x="3478" y="18786"/>
                    <a:pt x="3724" y="17811"/>
                    <a:pt x="4226" y="16895"/>
                  </a:cubicBezTo>
                  <a:cubicBezTo>
                    <a:pt x="4492" y="16412"/>
                    <a:pt x="4896" y="16047"/>
                    <a:pt x="5349" y="15732"/>
                  </a:cubicBezTo>
                  <a:cubicBezTo>
                    <a:pt x="5527" y="15604"/>
                    <a:pt x="5704" y="15496"/>
                    <a:pt x="5921" y="15348"/>
                  </a:cubicBezTo>
                  <a:close/>
                  <a:moveTo>
                    <a:pt x="5235" y="11940"/>
                  </a:moveTo>
                  <a:cubicBezTo>
                    <a:pt x="5189" y="12025"/>
                    <a:pt x="5150" y="12110"/>
                    <a:pt x="5093" y="12186"/>
                  </a:cubicBezTo>
                  <a:cubicBezTo>
                    <a:pt x="4650" y="12767"/>
                    <a:pt x="4226" y="13348"/>
                    <a:pt x="3970" y="14038"/>
                  </a:cubicBezTo>
                  <a:cubicBezTo>
                    <a:pt x="3891" y="14245"/>
                    <a:pt x="3842" y="14471"/>
                    <a:pt x="3822" y="14688"/>
                  </a:cubicBezTo>
                  <a:cubicBezTo>
                    <a:pt x="3807" y="14940"/>
                    <a:pt x="3955" y="15104"/>
                    <a:pt x="4166" y="15104"/>
                  </a:cubicBezTo>
                  <a:cubicBezTo>
                    <a:pt x="4219" y="15104"/>
                    <a:pt x="4275" y="15094"/>
                    <a:pt x="4335" y="15072"/>
                  </a:cubicBezTo>
                  <a:cubicBezTo>
                    <a:pt x="4561" y="14993"/>
                    <a:pt x="4788" y="14865"/>
                    <a:pt x="4965" y="14708"/>
                  </a:cubicBezTo>
                  <a:cubicBezTo>
                    <a:pt x="5458" y="14255"/>
                    <a:pt x="5940" y="13782"/>
                    <a:pt x="6423" y="13299"/>
                  </a:cubicBezTo>
                  <a:cubicBezTo>
                    <a:pt x="6807" y="12925"/>
                    <a:pt x="7221" y="12580"/>
                    <a:pt x="7733" y="12383"/>
                  </a:cubicBezTo>
                  <a:cubicBezTo>
                    <a:pt x="7866" y="12333"/>
                    <a:pt x="7975" y="12307"/>
                    <a:pt x="8071" y="12307"/>
                  </a:cubicBezTo>
                  <a:cubicBezTo>
                    <a:pt x="8237" y="12307"/>
                    <a:pt x="8360" y="12384"/>
                    <a:pt x="8492" y="12541"/>
                  </a:cubicBezTo>
                  <a:cubicBezTo>
                    <a:pt x="8157" y="12738"/>
                    <a:pt x="7812" y="12905"/>
                    <a:pt x="7507" y="13132"/>
                  </a:cubicBezTo>
                  <a:cubicBezTo>
                    <a:pt x="6856" y="13614"/>
                    <a:pt x="6334" y="14215"/>
                    <a:pt x="6029" y="14984"/>
                  </a:cubicBezTo>
                  <a:cubicBezTo>
                    <a:pt x="6009" y="15033"/>
                    <a:pt x="5970" y="15092"/>
                    <a:pt x="5930" y="15112"/>
                  </a:cubicBezTo>
                  <a:cubicBezTo>
                    <a:pt x="5339" y="15328"/>
                    <a:pt x="4857" y="15713"/>
                    <a:pt x="4443" y="16176"/>
                  </a:cubicBezTo>
                  <a:cubicBezTo>
                    <a:pt x="3763" y="16924"/>
                    <a:pt x="3418" y="17830"/>
                    <a:pt x="3320" y="18825"/>
                  </a:cubicBezTo>
                  <a:cubicBezTo>
                    <a:pt x="3271" y="19278"/>
                    <a:pt x="3281" y="19741"/>
                    <a:pt x="3350" y="20195"/>
                  </a:cubicBezTo>
                  <a:cubicBezTo>
                    <a:pt x="3487" y="21170"/>
                    <a:pt x="4236" y="21800"/>
                    <a:pt x="5132" y="21958"/>
                  </a:cubicBezTo>
                  <a:cubicBezTo>
                    <a:pt x="5388" y="22001"/>
                    <a:pt x="5641" y="22022"/>
                    <a:pt x="5891" y="22022"/>
                  </a:cubicBezTo>
                  <a:cubicBezTo>
                    <a:pt x="6549" y="22022"/>
                    <a:pt x="7191" y="21877"/>
                    <a:pt x="7812" y="21613"/>
                  </a:cubicBezTo>
                  <a:cubicBezTo>
                    <a:pt x="8117" y="21475"/>
                    <a:pt x="8423" y="21327"/>
                    <a:pt x="8748" y="21170"/>
                  </a:cubicBezTo>
                  <a:cubicBezTo>
                    <a:pt x="8767" y="21249"/>
                    <a:pt x="8797" y="21347"/>
                    <a:pt x="8827" y="21465"/>
                  </a:cubicBezTo>
                  <a:cubicBezTo>
                    <a:pt x="7910" y="21968"/>
                    <a:pt x="6955" y="22372"/>
                    <a:pt x="5911" y="22539"/>
                  </a:cubicBezTo>
                  <a:cubicBezTo>
                    <a:pt x="5617" y="22586"/>
                    <a:pt x="5324" y="22613"/>
                    <a:pt x="5033" y="22613"/>
                  </a:cubicBezTo>
                  <a:cubicBezTo>
                    <a:pt x="4523" y="22613"/>
                    <a:pt x="4020" y="22529"/>
                    <a:pt x="3537" y="22322"/>
                  </a:cubicBezTo>
                  <a:cubicBezTo>
                    <a:pt x="2295" y="21781"/>
                    <a:pt x="1507" y="20825"/>
                    <a:pt x="1153" y="19535"/>
                  </a:cubicBezTo>
                  <a:cubicBezTo>
                    <a:pt x="700" y="17890"/>
                    <a:pt x="1015" y="16353"/>
                    <a:pt x="1901" y="14924"/>
                  </a:cubicBezTo>
                  <a:cubicBezTo>
                    <a:pt x="2709" y="13614"/>
                    <a:pt x="3832" y="12649"/>
                    <a:pt x="5192" y="11950"/>
                  </a:cubicBezTo>
                  <a:cubicBezTo>
                    <a:pt x="5201" y="11941"/>
                    <a:pt x="5218" y="11940"/>
                    <a:pt x="5235" y="11940"/>
                  </a:cubicBezTo>
                  <a:close/>
                  <a:moveTo>
                    <a:pt x="14501" y="1"/>
                  </a:moveTo>
                  <a:cubicBezTo>
                    <a:pt x="14422" y="10"/>
                    <a:pt x="14333" y="20"/>
                    <a:pt x="14254" y="30"/>
                  </a:cubicBezTo>
                  <a:cubicBezTo>
                    <a:pt x="13949" y="70"/>
                    <a:pt x="13634" y="79"/>
                    <a:pt x="13338" y="139"/>
                  </a:cubicBezTo>
                  <a:cubicBezTo>
                    <a:pt x="11713" y="444"/>
                    <a:pt x="10541" y="1370"/>
                    <a:pt x="9713" y="2769"/>
                  </a:cubicBezTo>
                  <a:cubicBezTo>
                    <a:pt x="9319" y="3419"/>
                    <a:pt x="9083" y="4138"/>
                    <a:pt x="9073" y="4906"/>
                  </a:cubicBezTo>
                  <a:cubicBezTo>
                    <a:pt x="9073" y="5044"/>
                    <a:pt x="9043" y="5103"/>
                    <a:pt x="8925" y="5162"/>
                  </a:cubicBezTo>
                  <a:cubicBezTo>
                    <a:pt x="8275" y="5468"/>
                    <a:pt x="7684" y="5852"/>
                    <a:pt x="7132" y="6315"/>
                  </a:cubicBezTo>
                  <a:cubicBezTo>
                    <a:pt x="6531" y="6817"/>
                    <a:pt x="6049" y="7408"/>
                    <a:pt x="5792" y="8157"/>
                  </a:cubicBezTo>
                  <a:cubicBezTo>
                    <a:pt x="5625" y="8650"/>
                    <a:pt x="5852" y="8935"/>
                    <a:pt x="6364" y="8955"/>
                  </a:cubicBezTo>
                  <a:cubicBezTo>
                    <a:pt x="6600" y="8955"/>
                    <a:pt x="6837" y="8945"/>
                    <a:pt x="7073" y="8945"/>
                  </a:cubicBezTo>
                  <a:cubicBezTo>
                    <a:pt x="7201" y="8945"/>
                    <a:pt x="7329" y="8965"/>
                    <a:pt x="7447" y="8975"/>
                  </a:cubicBezTo>
                  <a:cubicBezTo>
                    <a:pt x="7457" y="8994"/>
                    <a:pt x="7467" y="9014"/>
                    <a:pt x="7477" y="9034"/>
                  </a:cubicBezTo>
                  <a:cubicBezTo>
                    <a:pt x="7408" y="9103"/>
                    <a:pt x="7359" y="9201"/>
                    <a:pt x="7280" y="9260"/>
                  </a:cubicBezTo>
                  <a:cubicBezTo>
                    <a:pt x="6738" y="9625"/>
                    <a:pt x="6423" y="10186"/>
                    <a:pt x="6029" y="10679"/>
                  </a:cubicBezTo>
                  <a:cubicBezTo>
                    <a:pt x="5980" y="10748"/>
                    <a:pt x="5901" y="10797"/>
                    <a:pt x="5832" y="10827"/>
                  </a:cubicBezTo>
                  <a:cubicBezTo>
                    <a:pt x="5497" y="10964"/>
                    <a:pt x="5152" y="11063"/>
                    <a:pt x="4827" y="11211"/>
                  </a:cubicBezTo>
                  <a:cubicBezTo>
                    <a:pt x="3901" y="11644"/>
                    <a:pt x="3123" y="12294"/>
                    <a:pt x="2404" y="13004"/>
                  </a:cubicBezTo>
                  <a:cubicBezTo>
                    <a:pt x="1517" y="13890"/>
                    <a:pt x="838" y="14915"/>
                    <a:pt x="414" y="16087"/>
                  </a:cubicBezTo>
                  <a:cubicBezTo>
                    <a:pt x="50" y="17082"/>
                    <a:pt x="0" y="18116"/>
                    <a:pt x="148" y="19170"/>
                  </a:cubicBezTo>
                  <a:cubicBezTo>
                    <a:pt x="434" y="21239"/>
                    <a:pt x="1655" y="22529"/>
                    <a:pt x="3527" y="23278"/>
                  </a:cubicBezTo>
                  <a:cubicBezTo>
                    <a:pt x="4088" y="23504"/>
                    <a:pt x="4699" y="23455"/>
                    <a:pt x="5300" y="23485"/>
                  </a:cubicBezTo>
                  <a:cubicBezTo>
                    <a:pt x="5422" y="23492"/>
                    <a:pt x="5543" y="23496"/>
                    <a:pt x="5663" y="23496"/>
                  </a:cubicBezTo>
                  <a:cubicBezTo>
                    <a:pt x="6341" y="23496"/>
                    <a:pt x="6999" y="23374"/>
                    <a:pt x="7635" y="23081"/>
                  </a:cubicBezTo>
                  <a:cubicBezTo>
                    <a:pt x="8117" y="22854"/>
                    <a:pt x="8610" y="22657"/>
                    <a:pt x="9122" y="22441"/>
                  </a:cubicBezTo>
                  <a:cubicBezTo>
                    <a:pt x="9250" y="23071"/>
                    <a:pt x="9644" y="23465"/>
                    <a:pt x="10255" y="23613"/>
                  </a:cubicBezTo>
                  <a:cubicBezTo>
                    <a:pt x="10466" y="23661"/>
                    <a:pt x="10696" y="23691"/>
                    <a:pt x="10923" y="23691"/>
                  </a:cubicBezTo>
                  <a:cubicBezTo>
                    <a:pt x="11068" y="23691"/>
                    <a:pt x="11211" y="23679"/>
                    <a:pt x="11348" y="23652"/>
                  </a:cubicBezTo>
                  <a:cubicBezTo>
                    <a:pt x="12067" y="23524"/>
                    <a:pt x="12787" y="23337"/>
                    <a:pt x="13506" y="23150"/>
                  </a:cubicBezTo>
                  <a:cubicBezTo>
                    <a:pt x="13841" y="23061"/>
                    <a:pt x="14175" y="22923"/>
                    <a:pt x="14501" y="22815"/>
                  </a:cubicBezTo>
                  <a:lnTo>
                    <a:pt x="14501" y="22539"/>
                  </a:lnTo>
                  <a:cubicBezTo>
                    <a:pt x="14461" y="22539"/>
                    <a:pt x="14412" y="22539"/>
                    <a:pt x="14372" y="22559"/>
                  </a:cubicBezTo>
                  <a:cubicBezTo>
                    <a:pt x="13427" y="22943"/>
                    <a:pt x="12452" y="23209"/>
                    <a:pt x="11447" y="23386"/>
                  </a:cubicBezTo>
                  <a:cubicBezTo>
                    <a:pt x="11261" y="23415"/>
                    <a:pt x="11074" y="23435"/>
                    <a:pt x="10887" y="23435"/>
                  </a:cubicBezTo>
                  <a:cubicBezTo>
                    <a:pt x="10627" y="23435"/>
                    <a:pt x="10369" y="23396"/>
                    <a:pt x="10117" y="23288"/>
                  </a:cubicBezTo>
                  <a:cubicBezTo>
                    <a:pt x="9713" y="23101"/>
                    <a:pt x="9467" y="22805"/>
                    <a:pt x="9378" y="22372"/>
                  </a:cubicBezTo>
                  <a:cubicBezTo>
                    <a:pt x="9368" y="22322"/>
                    <a:pt x="9418" y="22263"/>
                    <a:pt x="9437" y="22204"/>
                  </a:cubicBezTo>
                  <a:cubicBezTo>
                    <a:pt x="9457" y="22214"/>
                    <a:pt x="9477" y="22214"/>
                    <a:pt x="9496" y="22214"/>
                  </a:cubicBezTo>
                  <a:cubicBezTo>
                    <a:pt x="9536" y="22283"/>
                    <a:pt x="9585" y="22342"/>
                    <a:pt x="9615" y="22421"/>
                  </a:cubicBezTo>
                  <a:cubicBezTo>
                    <a:pt x="9812" y="22894"/>
                    <a:pt x="10186" y="23071"/>
                    <a:pt x="10678" y="23101"/>
                  </a:cubicBezTo>
                  <a:cubicBezTo>
                    <a:pt x="10818" y="23110"/>
                    <a:pt x="10957" y="23114"/>
                    <a:pt x="11096" y="23114"/>
                  </a:cubicBezTo>
                  <a:cubicBezTo>
                    <a:pt x="12134" y="23114"/>
                    <a:pt x="13122" y="22860"/>
                    <a:pt x="14087" y="22460"/>
                  </a:cubicBezTo>
                  <a:cubicBezTo>
                    <a:pt x="14225" y="22401"/>
                    <a:pt x="14363" y="22352"/>
                    <a:pt x="14501" y="22303"/>
                  </a:cubicBezTo>
                  <a:lnTo>
                    <a:pt x="14501" y="22027"/>
                  </a:lnTo>
                  <a:cubicBezTo>
                    <a:pt x="14136" y="22165"/>
                    <a:pt x="13781" y="22312"/>
                    <a:pt x="13407" y="22441"/>
                  </a:cubicBezTo>
                  <a:cubicBezTo>
                    <a:pt x="12655" y="22694"/>
                    <a:pt x="11886" y="22848"/>
                    <a:pt x="11093" y="22848"/>
                  </a:cubicBezTo>
                  <a:cubicBezTo>
                    <a:pt x="11024" y="22848"/>
                    <a:pt x="10955" y="22847"/>
                    <a:pt x="10885" y="22844"/>
                  </a:cubicBezTo>
                  <a:cubicBezTo>
                    <a:pt x="10738" y="22844"/>
                    <a:pt x="10580" y="22815"/>
                    <a:pt x="10432" y="22795"/>
                  </a:cubicBezTo>
                  <a:cubicBezTo>
                    <a:pt x="10206" y="22766"/>
                    <a:pt x="10048" y="22647"/>
                    <a:pt x="9940" y="22450"/>
                  </a:cubicBezTo>
                  <a:cubicBezTo>
                    <a:pt x="9881" y="22332"/>
                    <a:pt x="9802" y="22214"/>
                    <a:pt x="9723" y="22066"/>
                  </a:cubicBezTo>
                  <a:cubicBezTo>
                    <a:pt x="9989" y="21879"/>
                    <a:pt x="10265" y="21702"/>
                    <a:pt x="10531" y="21524"/>
                  </a:cubicBezTo>
                  <a:cubicBezTo>
                    <a:pt x="11260" y="21032"/>
                    <a:pt x="11969" y="20520"/>
                    <a:pt x="12718" y="20057"/>
                  </a:cubicBezTo>
                  <a:cubicBezTo>
                    <a:pt x="13225" y="19743"/>
                    <a:pt x="13776" y="19542"/>
                    <a:pt x="14378" y="19542"/>
                  </a:cubicBezTo>
                  <a:cubicBezTo>
                    <a:pt x="14418" y="19542"/>
                    <a:pt x="14459" y="19543"/>
                    <a:pt x="14501" y="19544"/>
                  </a:cubicBezTo>
                  <a:lnTo>
                    <a:pt x="14501" y="19269"/>
                  </a:lnTo>
                  <a:cubicBezTo>
                    <a:pt x="14488" y="19268"/>
                    <a:pt x="14476" y="19268"/>
                    <a:pt x="14463" y="19268"/>
                  </a:cubicBezTo>
                  <a:cubicBezTo>
                    <a:pt x="13612" y="19268"/>
                    <a:pt x="12865" y="19600"/>
                    <a:pt x="12176" y="20057"/>
                  </a:cubicBezTo>
                  <a:cubicBezTo>
                    <a:pt x="11427" y="20569"/>
                    <a:pt x="10678" y="21081"/>
                    <a:pt x="9940" y="21593"/>
                  </a:cubicBezTo>
                  <a:cubicBezTo>
                    <a:pt x="9309" y="22027"/>
                    <a:pt x="8649" y="22391"/>
                    <a:pt x="7940" y="22647"/>
                  </a:cubicBezTo>
                  <a:cubicBezTo>
                    <a:pt x="7457" y="22835"/>
                    <a:pt x="6984" y="23071"/>
                    <a:pt x="6482" y="23150"/>
                  </a:cubicBezTo>
                  <a:cubicBezTo>
                    <a:pt x="6155" y="23196"/>
                    <a:pt x="5822" y="23213"/>
                    <a:pt x="5488" y="23213"/>
                  </a:cubicBezTo>
                  <a:cubicBezTo>
                    <a:pt x="5179" y="23213"/>
                    <a:pt x="4869" y="23198"/>
                    <a:pt x="4561" y="23179"/>
                  </a:cubicBezTo>
                  <a:cubicBezTo>
                    <a:pt x="4147" y="23160"/>
                    <a:pt x="3724" y="23081"/>
                    <a:pt x="3359" y="22923"/>
                  </a:cubicBezTo>
                  <a:cubicBezTo>
                    <a:pt x="2325" y="22500"/>
                    <a:pt x="1517" y="21790"/>
                    <a:pt x="946" y="20825"/>
                  </a:cubicBezTo>
                  <a:cubicBezTo>
                    <a:pt x="650" y="20323"/>
                    <a:pt x="513" y="19751"/>
                    <a:pt x="414" y="19170"/>
                  </a:cubicBezTo>
                  <a:cubicBezTo>
                    <a:pt x="237" y="18136"/>
                    <a:pt x="325" y="17121"/>
                    <a:pt x="680" y="16146"/>
                  </a:cubicBezTo>
                  <a:cubicBezTo>
                    <a:pt x="1074" y="15062"/>
                    <a:pt x="1704" y="14097"/>
                    <a:pt x="2522" y="13270"/>
                  </a:cubicBezTo>
                  <a:cubicBezTo>
                    <a:pt x="3202" y="12580"/>
                    <a:pt x="3931" y="11950"/>
                    <a:pt x="4807" y="11526"/>
                  </a:cubicBezTo>
                  <a:cubicBezTo>
                    <a:pt x="5674" y="11112"/>
                    <a:pt x="6581" y="10787"/>
                    <a:pt x="7536" y="10659"/>
                  </a:cubicBezTo>
                  <a:cubicBezTo>
                    <a:pt x="7696" y="10639"/>
                    <a:pt x="7855" y="10627"/>
                    <a:pt x="8014" y="10627"/>
                  </a:cubicBezTo>
                  <a:cubicBezTo>
                    <a:pt x="8464" y="10627"/>
                    <a:pt x="8909" y="10717"/>
                    <a:pt x="9339" y="10935"/>
                  </a:cubicBezTo>
                  <a:cubicBezTo>
                    <a:pt x="9634" y="11083"/>
                    <a:pt x="9959" y="11211"/>
                    <a:pt x="10265" y="11359"/>
                  </a:cubicBezTo>
                  <a:cubicBezTo>
                    <a:pt x="10383" y="11408"/>
                    <a:pt x="10481" y="11496"/>
                    <a:pt x="10590" y="11565"/>
                  </a:cubicBezTo>
                  <a:cubicBezTo>
                    <a:pt x="10580" y="11595"/>
                    <a:pt x="10570" y="11615"/>
                    <a:pt x="10570" y="11644"/>
                  </a:cubicBezTo>
                  <a:cubicBezTo>
                    <a:pt x="10501" y="11624"/>
                    <a:pt x="10403" y="11644"/>
                    <a:pt x="10353" y="11605"/>
                  </a:cubicBezTo>
                  <a:cubicBezTo>
                    <a:pt x="9646" y="11044"/>
                    <a:pt x="8880" y="10760"/>
                    <a:pt x="8068" y="10760"/>
                  </a:cubicBezTo>
                  <a:cubicBezTo>
                    <a:pt x="7681" y="10760"/>
                    <a:pt x="7283" y="10824"/>
                    <a:pt x="6876" y="10955"/>
                  </a:cubicBezTo>
                  <a:cubicBezTo>
                    <a:pt x="4660" y="11664"/>
                    <a:pt x="2798" y="12876"/>
                    <a:pt x="1586" y="14924"/>
                  </a:cubicBezTo>
                  <a:cubicBezTo>
                    <a:pt x="611" y="16570"/>
                    <a:pt x="355" y="18333"/>
                    <a:pt x="1084" y="20135"/>
                  </a:cubicBezTo>
                  <a:cubicBezTo>
                    <a:pt x="1695" y="21672"/>
                    <a:pt x="2837" y="22628"/>
                    <a:pt x="4512" y="22844"/>
                  </a:cubicBezTo>
                  <a:cubicBezTo>
                    <a:pt x="4711" y="22868"/>
                    <a:pt x="4910" y="22879"/>
                    <a:pt x="5107" y="22879"/>
                  </a:cubicBezTo>
                  <a:cubicBezTo>
                    <a:pt x="5913" y="22879"/>
                    <a:pt x="6699" y="22694"/>
                    <a:pt x="7467" y="22401"/>
                  </a:cubicBezTo>
                  <a:cubicBezTo>
                    <a:pt x="8728" y="21918"/>
                    <a:pt x="9861" y="21190"/>
                    <a:pt x="10964" y="20411"/>
                  </a:cubicBezTo>
                  <a:cubicBezTo>
                    <a:pt x="11595" y="19978"/>
                    <a:pt x="12235" y="19544"/>
                    <a:pt x="12895" y="19170"/>
                  </a:cubicBezTo>
                  <a:cubicBezTo>
                    <a:pt x="13240" y="18983"/>
                    <a:pt x="13644" y="18894"/>
                    <a:pt x="14028" y="18796"/>
                  </a:cubicBezTo>
                  <a:cubicBezTo>
                    <a:pt x="14061" y="18786"/>
                    <a:pt x="14096" y="18783"/>
                    <a:pt x="14133" y="18783"/>
                  </a:cubicBezTo>
                  <a:cubicBezTo>
                    <a:pt x="14250" y="18783"/>
                    <a:pt x="14381" y="18820"/>
                    <a:pt x="14501" y="18835"/>
                  </a:cubicBezTo>
                  <a:lnTo>
                    <a:pt x="14501" y="18520"/>
                  </a:lnTo>
                  <a:cubicBezTo>
                    <a:pt x="14417" y="18512"/>
                    <a:pt x="14334" y="18508"/>
                    <a:pt x="14253" y="18508"/>
                  </a:cubicBezTo>
                  <a:cubicBezTo>
                    <a:pt x="13528" y="18508"/>
                    <a:pt x="12886" y="18811"/>
                    <a:pt x="12284" y="19210"/>
                  </a:cubicBezTo>
                  <a:cubicBezTo>
                    <a:pt x="11417" y="19781"/>
                    <a:pt x="10560" y="20362"/>
                    <a:pt x="9693" y="20943"/>
                  </a:cubicBezTo>
                  <a:cubicBezTo>
                    <a:pt x="9634" y="20983"/>
                    <a:pt x="9585" y="21012"/>
                    <a:pt x="9506" y="21061"/>
                  </a:cubicBezTo>
                  <a:cubicBezTo>
                    <a:pt x="9477" y="20904"/>
                    <a:pt x="9437" y="20776"/>
                    <a:pt x="9418" y="20667"/>
                  </a:cubicBezTo>
                  <a:cubicBezTo>
                    <a:pt x="9940" y="20273"/>
                    <a:pt x="10452" y="19909"/>
                    <a:pt x="10935" y="19505"/>
                  </a:cubicBezTo>
                  <a:cubicBezTo>
                    <a:pt x="11585" y="18963"/>
                    <a:pt x="12038" y="18244"/>
                    <a:pt x="12461" y="17505"/>
                  </a:cubicBezTo>
                  <a:cubicBezTo>
                    <a:pt x="12875" y="16776"/>
                    <a:pt x="13210" y="15988"/>
                    <a:pt x="13752" y="15328"/>
                  </a:cubicBezTo>
                  <a:cubicBezTo>
                    <a:pt x="13959" y="15082"/>
                    <a:pt x="14175" y="14836"/>
                    <a:pt x="14501" y="14737"/>
                  </a:cubicBezTo>
                  <a:lnTo>
                    <a:pt x="14501" y="14422"/>
                  </a:lnTo>
                  <a:cubicBezTo>
                    <a:pt x="14126" y="14560"/>
                    <a:pt x="13811" y="14787"/>
                    <a:pt x="13594" y="15112"/>
                  </a:cubicBezTo>
                  <a:cubicBezTo>
                    <a:pt x="13279" y="15565"/>
                    <a:pt x="12984" y="16038"/>
                    <a:pt x="12698" y="16520"/>
                  </a:cubicBezTo>
                  <a:cubicBezTo>
                    <a:pt x="12255" y="17289"/>
                    <a:pt x="11870" y="18096"/>
                    <a:pt x="11289" y="18776"/>
                  </a:cubicBezTo>
                  <a:cubicBezTo>
                    <a:pt x="11023" y="19091"/>
                    <a:pt x="10718" y="19367"/>
                    <a:pt x="10403" y="19623"/>
                  </a:cubicBezTo>
                  <a:cubicBezTo>
                    <a:pt x="10078" y="19879"/>
                    <a:pt x="9723" y="20106"/>
                    <a:pt x="9378" y="20352"/>
                  </a:cubicBezTo>
                  <a:cubicBezTo>
                    <a:pt x="9299" y="20244"/>
                    <a:pt x="9299" y="20175"/>
                    <a:pt x="9427" y="20106"/>
                  </a:cubicBezTo>
                  <a:cubicBezTo>
                    <a:pt x="10649" y="19347"/>
                    <a:pt x="11575" y="18343"/>
                    <a:pt x="12195" y="17042"/>
                  </a:cubicBezTo>
                  <a:cubicBezTo>
                    <a:pt x="12530" y="16363"/>
                    <a:pt x="12905" y="15693"/>
                    <a:pt x="13289" y="15043"/>
                  </a:cubicBezTo>
                  <a:cubicBezTo>
                    <a:pt x="13575" y="14570"/>
                    <a:pt x="13988" y="14215"/>
                    <a:pt x="14501" y="13989"/>
                  </a:cubicBezTo>
                  <a:lnTo>
                    <a:pt x="14501" y="13713"/>
                  </a:lnTo>
                  <a:cubicBezTo>
                    <a:pt x="14057" y="13841"/>
                    <a:pt x="13683" y="14117"/>
                    <a:pt x="13407" y="14471"/>
                  </a:cubicBezTo>
                  <a:cubicBezTo>
                    <a:pt x="13072" y="14905"/>
                    <a:pt x="12767" y="15368"/>
                    <a:pt x="12501" y="15841"/>
                  </a:cubicBezTo>
                  <a:cubicBezTo>
                    <a:pt x="12156" y="16432"/>
                    <a:pt x="11880" y="17062"/>
                    <a:pt x="11545" y="17653"/>
                  </a:cubicBezTo>
                  <a:cubicBezTo>
                    <a:pt x="11004" y="18589"/>
                    <a:pt x="10215" y="19278"/>
                    <a:pt x="9299" y="19879"/>
                  </a:cubicBezTo>
                  <a:cubicBezTo>
                    <a:pt x="9290" y="19810"/>
                    <a:pt x="9270" y="19761"/>
                    <a:pt x="9270" y="19712"/>
                  </a:cubicBezTo>
                  <a:cubicBezTo>
                    <a:pt x="9270" y="19190"/>
                    <a:pt x="9280" y="18678"/>
                    <a:pt x="9270" y="18155"/>
                  </a:cubicBezTo>
                  <a:cubicBezTo>
                    <a:pt x="9270" y="17968"/>
                    <a:pt x="9329" y="17880"/>
                    <a:pt x="9496" y="17801"/>
                  </a:cubicBezTo>
                  <a:cubicBezTo>
                    <a:pt x="10324" y="17446"/>
                    <a:pt x="10954" y="16855"/>
                    <a:pt x="11417" y="16087"/>
                  </a:cubicBezTo>
                  <a:cubicBezTo>
                    <a:pt x="11703" y="15594"/>
                    <a:pt x="11851" y="15062"/>
                    <a:pt x="11910" y="14501"/>
                  </a:cubicBezTo>
                  <a:cubicBezTo>
                    <a:pt x="11920" y="14432"/>
                    <a:pt x="11979" y="14314"/>
                    <a:pt x="12038" y="14294"/>
                  </a:cubicBezTo>
                  <a:cubicBezTo>
                    <a:pt x="12974" y="13979"/>
                    <a:pt x="13732" y="13398"/>
                    <a:pt x="14441" y="12738"/>
                  </a:cubicBezTo>
                  <a:cubicBezTo>
                    <a:pt x="14461" y="12718"/>
                    <a:pt x="14481" y="12698"/>
                    <a:pt x="14501" y="12688"/>
                  </a:cubicBezTo>
                  <a:lnTo>
                    <a:pt x="14501" y="12373"/>
                  </a:lnTo>
                  <a:cubicBezTo>
                    <a:pt x="14451" y="12393"/>
                    <a:pt x="14402" y="12413"/>
                    <a:pt x="14363" y="12442"/>
                  </a:cubicBezTo>
                  <a:cubicBezTo>
                    <a:pt x="13988" y="12757"/>
                    <a:pt x="13634" y="13102"/>
                    <a:pt x="13240" y="13368"/>
                  </a:cubicBezTo>
                  <a:cubicBezTo>
                    <a:pt x="12865" y="13624"/>
                    <a:pt x="12442" y="13801"/>
                    <a:pt x="12038" y="14018"/>
                  </a:cubicBezTo>
                  <a:cubicBezTo>
                    <a:pt x="12032" y="14021"/>
                    <a:pt x="12025" y="14022"/>
                    <a:pt x="12018" y="14022"/>
                  </a:cubicBezTo>
                  <a:cubicBezTo>
                    <a:pt x="12001" y="14022"/>
                    <a:pt x="11980" y="14015"/>
                    <a:pt x="11959" y="14008"/>
                  </a:cubicBezTo>
                  <a:cubicBezTo>
                    <a:pt x="12895" y="13437"/>
                    <a:pt x="13811" y="12856"/>
                    <a:pt x="14501" y="11979"/>
                  </a:cubicBezTo>
                  <a:lnTo>
                    <a:pt x="14501" y="11270"/>
                  </a:lnTo>
                  <a:cubicBezTo>
                    <a:pt x="14402" y="11299"/>
                    <a:pt x="14304" y="11319"/>
                    <a:pt x="14205" y="11359"/>
                  </a:cubicBezTo>
                  <a:cubicBezTo>
                    <a:pt x="14009" y="11432"/>
                    <a:pt x="13815" y="11465"/>
                    <a:pt x="13621" y="11465"/>
                  </a:cubicBezTo>
                  <a:cubicBezTo>
                    <a:pt x="13347" y="11465"/>
                    <a:pt x="13073" y="11399"/>
                    <a:pt x="12796" y="11290"/>
                  </a:cubicBezTo>
                  <a:cubicBezTo>
                    <a:pt x="12996" y="11168"/>
                    <a:pt x="13165" y="11046"/>
                    <a:pt x="13419" y="11046"/>
                  </a:cubicBezTo>
                  <a:cubicBezTo>
                    <a:pt x="13453" y="11046"/>
                    <a:pt x="13488" y="11048"/>
                    <a:pt x="13525" y="11053"/>
                  </a:cubicBezTo>
                  <a:cubicBezTo>
                    <a:pt x="13582" y="11062"/>
                    <a:pt x="13639" y="11066"/>
                    <a:pt x="13697" y="11066"/>
                  </a:cubicBezTo>
                  <a:cubicBezTo>
                    <a:pt x="13960" y="11066"/>
                    <a:pt x="14234" y="10987"/>
                    <a:pt x="14501" y="10955"/>
                  </a:cubicBezTo>
                  <a:lnTo>
                    <a:pt x="14501" y="10679"/>
                  </a:lnTo>
                  <a:cubicBezTo>
                    <a:pt x="14215" y="10738"/>
                    <a:pt x="13919" y="10807"/>
                    <a:pt x="13634" y="10866"/>
                  </a:cubicBezTo>
                  <a:cubicBezTo>
                    <a:pt x="13624" y="10846"/>
                    <a:pt x="13614" y="10817"/>
                    <a:pt x="13614" y="10797"/>
                  </a:cubicBezTo>
                  <a:cubicBezTo>
                    <a:pt x="13909" y="10570"/>
                    <a:pt x="14205" y="10354"/>
                    <a:pt x="14501" y="10127"/>
                  </a:cubicBezTo>
                  <a:lnTo>
                    <a:pt x="14501" y="9773"/>
                  </a:lnTo>
                  <a:cubicBezTo>
                    <a:pt x="14363" y="9881"/>
                    <a:pt x="14215" y="9989"/>
                    <a:pt x="14077" y="10107"/>
                  </a:cubicBezTo>
                  <a:cubicBezTo>
                    <a:pt x="13082" y="10886"/>
                    <a:pt x="11969" y="11477"/>
                    <a:pt x="10807" y="11959"/>
                  </a:cubicBezTo>
                  <a:cubicBezTo>
                    <a:pt x="10797" y="11964"/>
                    <a:pt x="10785" y="11966"/>
                    <a:pt x="10772" y="11966"/>
                  </a:cubicBezTo>
                  <a:cubicBezTo>
                    <a:pt x="10733" y="11966"/>
                    <a:pt x="10683" y="11950"/>
                    <a:pt x="10639" y="11950"/>
                  </a:cubicBezTo>
                  <a:cubicBezTo>
                    <a:pt x="10639" y="11930"/>
                    <a:pt x="10639" y="11910"/>
                    <a:pt x="10639" y="11890"/>
                  </a:cubicBezTo>
                  <a:cubicBezTo>
                    <a:pt x="11033" y="11703"/>
                    <a:pt x="11427" y="11516"/>
                    <a:pt x="11821" y="11309"/>
                  </a:cubicBezTo>
                  <a:cubicBezTo>
                    <a:pt x="12747" y="10836"/>
                    <a:pt x="13584" y="10245"/>
                    <a:pt x="14353" y="9536"/>
                  </a:cubicBezTo>
                  <a:cubicBezTo>
                    <a:pt x="14402" y="9497"/>
                    <a:pt x="14451" y="9457"/>
                    <a:pt x="14501" y="9418"/>
                  </a:cubicBezTo>
                  <a:lnTo>
                    <a:pt x="14501" y="9063"/>
                  </a:lnTo>
                  <a:cubicBezTo>
                    <a:pt x="14205" y="9319"/>
                    <a:pt x="13909" y="9585"/>
                    <a:pt x="13594" y="9832"/>
                  </a:cubicBezTo>
                  <a:cubicBezTo>
                    <a:pt x="13348" y="10039"/>
                    <a:pt x="13082" y="10226"/>
                    <a:pt x="12816" y="10433"/>
                  </a:cubicBezTo>
                  <a:cubicBezTo>
                    <a:pt x="12757" y="10373"/>
                    <a:pt x="12727" y="10334"/>
                    <a:pt x="12678" y="10314"/>
                  </a:cubicBezTo>
                  <a:cubicBezTo>
                    <a:pt x="12294" y="10068"/>
                    <a:pt x="12264" y="9713"/>
                    <a:pt x="12383" y="9329"/>
                  </a:cubicBezTo>
                  <a:cubicBezTo>
                    <a:pt x="12452" y="9073"/>
                    <a:pt x="12550" y="8817"/>
                    <a:pt x="12639" y="8561"/>
                  </a:cubicBezTo>
                  <a:cubicBezTo>
                    <a:pt x="12816" y="8029"/>
                    <a:pt x="12816" y="7507"/>
                    <a:pt x="12452" y="7034"/>
                  </a:cubicBezTo>
                  <a:cubicBezTo>
                    <a:pt x="12146" y="6660"/>
                    <a:pt x="11703" y="6551"/>
                    <a:pt x="11260" y="6502"/>
                  </a:cubicBezTo>
                  <a:cubicBezTo>
                    <a:pt x="10777" y="6443"/>
                    <a:pt x="10363" y="6256"/>
                    <a:pt x="10009" y="5941"/>
                  </a:cubicBezTo>
                  <a:cubicBezTo>
                    <a:pt x="9802" y="5763"/>
                    <a:pt x="9821" y="5635"/>
                    <a:pt x="10058" y="5547"/>
                  </a:cubicBezTo>
                  <a:cubicBezTo>
                    <a:pt x="10590" y="5369"/>
                    <a:pt x="11141" y="5231"/>
                    <a:pt x="11664" y="5025"/>
                  </a:cubicBezTo>
                  <a:cubicBezTo>
                    <a:pt x="12560" y="4690"/>
                    <a:pt x="13486" y="4512"/>
                    <a:pt x="14422" y="4335"/>
                  </a:cubicBezTo>
                  <a:lnTo>
                    <a:pt x="14501" y="4335"/>
                  </a:lnTo>
                  <a:lnTo>
                    <a:pt x="14501" y="4059"/>
                  </a:lnTo>
                  <a:cubicBezTo>
                    <a:pt x="13121" y="4236"/>
                    <a:pt x="11801" y="4660"/>
                    <a:pt x="10491" y="5093"/>
                  </a:cubicBezTo>
                  <a:cubicBezTo>
                    <a:pt x="9290" y="5497"/>
                    <a:pt x="8147" y="6069"/>
                    <a:pt x="7191" y="6945"/>
                  </a:cubicBezTo>
                  <a:cubicBezTo>
                    <a:pt x="6965" y="7152"/>
                    <a:pt x="6748" y="7379"/>
                    <a:pt x="6541" y="7605"/>
                  </a:cubicBezTo>
                  <a:cubicBezTo>
                    <a:pt x="6472" y="7684"/>
                    <a:pt x="6423" y="7793"/>
                    <a:pt x="6384" y="7891"/>
                  </a:cubicBezTo>
                  <a:cubicBezTo>
                    <a:pt x="6295" y="8127"/>
                    <a:pt x="6384" y="8305"/>
                    <a:pt x="6630" y="8354"/>
                  </a:cubicBezTo>
                  <a:cubicBezTo>
                    <a:pt x="6906" y="8403"/>
                    <a:pt x="7181" y="8433"/>
                    <a:pt x="7447" y="8472"/>
                  </a:cubicBezTo>
                  <a:cubicBezTo>
                    <a:pt x="7487" y="8472"/>
                    <a:pt x="7516" y="8472"/>
                    <a:pt x="7546" y="8482"/>
                  </a:cubicBezTo>
                  <a:cubicBezTo>
                    <a:pt x="7753" y="8531"/>
                    <a:pt x="7970" y="8600"/>
                    <a:pt x="8029" y="8837"/>
                  </a:cubicBezTo>
                  <a:cubicBezTo>
                    <a:pt x="8088" y="9053"/>
                    <a:pt x="7930" y="9201"/>
                    <a:pt x="7792" y="9339"/>
                  </a:cubicBezTo>
                  <a:cubicBezTo>
                    <a:pt x="7398" y="9713"/>
                    <a:pt x="7004" y="10088"/>
                    <a:pt x="6610" y="10462"/>
                  </a:cubicBezTo>
                  <a:cubicBezTo>
                    <a:pt x="6588" y="10477"/>
                    <a:pt x="6571" y="10492"/>
                    <a:pt x="6556" y="10507"/>
                  </a:cubicBezTo>
                  <a:lnTo>
                    <a:pt x="6556" y="10507"/>
                  </a:lnTo>
                  <a:cubicBezTo>
                    <a:pt x="6564" y="10482"/>
                    <a:pt x="6572" y="10457"/>
                    <a:pt x="6581" y="10433"/>
                  </a:cubicBezTo>
                  <a:cubicBezTo>
                    <a:pt x="6797" y="10176"/>
                    <a:pt x="7004" y="9910"/>
                    <a:pt x="7221" y="9654"/>
                  </a:cubicBezTo>
                  <a:cubicBezTo>
                    <a:pt x="7349" y="9516"/>
                    <a:pt x="7516" y="9418"/>
                    <a:pt x="7635" y="9270"/>
                  </a:cubicBezTo>
                  <a:cubicBezTo>
                    <a:pt x="7832" y="9014"/>
                    <a:pt x="7733" y="8748"/>
                    <a:pt x="7418" y="8699"/>
                  </a:cubicBezTo>
                  <a:cubicBezTo>
                    <a:pt x="7317" y="8686"/>
                    <a:pt x="7213" y="8683"/>
                    <a:pt x="7110" y="8683"/>
                  </a:cubicBezTo>
                  <a:cubicBezTo>
                    <a:pt x="6972" y="8683"/>
                    <a:pt x="6834" y="8689"/>
                    <a:pt x="6699" y="8689"/>
                  </a:cubicBezTo>
                  <a:cubicBezTo>
                    <a:pt x="6541" y="8679"/>
                    <a:pt x="6384" y="8679"/>
                    <a:pt x="6226" y="8659"/>
                  </a:cubicBezTo>
                  <a:cubicBezTo>
                    <a:pt x="6058" y="8640"/>
                    <a:pt x="5970" y="8541"/>
                    <a:pt x="6019" y="8374"/>
                  </a:cubicBezTo>
                  <a:cubicBezTo>
                    <a:pt x="6068" y="8196"/>
                    <a:pt x="6127" y="8019"/>
                    <a:pt x="6216" y="7862"/>
                  </a:cubicBezTo>
                  <a:cubicBezTo>
                    <a:pt x="6610" y="7103"/>
                    <a:pt x="7211" y="6542"/>
                    <a:pt x="7910" y="6059"/>
                  </a:cubicBezTo>
                  <a:cubicBezTo>
                    <a:pt x="9092" y="5251"/>
                    <a:pt x="10403" y="4729"/>
                    <a:pt x="11801" y="4424"/>
                  </a:cubicBezTo>
                  <a:cubicBezTo>
                    <a:pt x="12658" y="4227"/>
                    <a:pt x="13525" y="4099"/>
                    <a:pt x="14382" y="3941"/>
                  </a:cubicBezTo>
                  <a:cubicBezTo>
                    <a:pt x="14395" y="3938"/>
                    <a:pt x="14409" y="3937"/>
                    <a:pt x="14422" y="3937"/>
                  </a:cubicBezTo>
                  <a:cubicBezTo>
                    <a:pt x="14448" y="3937"/>
                    <a:pt x="14474" y="3941"/>
                    <a:pt x="14501" y="3941"/>
                  </a:cubicBezTo>
                  <a:lnTo>
                    <a:pt x="14501" y="3665"/>
                  </a:lnTo>
                  <a:cubicBezTo>
                    <a:pt x="12974" y="3823"/>
                    <a:pt x="11486" y="4158"/>
                    <a:pt x="10028" y="4660"/>
                  </a:cubicBezTo>
                  <a:cubicBezTo>
                    <a:pt x="9989" y="4670"/>
                    <a:pt x="9950" y="4680"/>
                    <a:pt x="9871" y="4699"/>
                  </a:cubicBezTo>
                  <a:cubicBezTo>
                    <a:pt x="9950" y="4256"/>
                    <a:pt x="10087" y="3862"/>
                    <a:pt x="10265" y="3478"/>
                  </a:cubicBezTo>
                  <a:cubicBezTo>
                    <a:pt x="10541" y="2897"/>
                    <a:pt x="10944" y="2424"/>
                    <a:pt x="11417" y="2020"/>
                  </a:cubicBezTo>
                  <a:cubicBezTo>
                    <a:pt x="11742" y="1744"/>
                    <a:pt x="12156" y="1547"/>
                    <a:pt x="12540" y="1360"/>
                  </a:cubicBezTo>
                  <a:cubicBezTo>
                    <a:pt x="13161" y="1055"/>
                    <a:pt x="13831" y="946"/>
                    <a:pt x="14501" y="907"/>
                  </a:cubicBezTo>
                  <a:lnTo>
                    <a:pt x="14501" y="631"/>
                  </a:lnTo>
                  <a:cubicBezTo>
                    <a:pt x="14028" y="710"/>
                    <a:pt x="13545" y="739"/>
                    <a:pt x="13092" y="877"/>
                  </a:cubicBezTo>
                  <a:cubicBezTo>
                    <a:pt x="11260" y="1419"/>
                    <a:pt x="10078" y="2611"/>
                    <a:pt x="9634" y="4483"/>
                  </a:cubicBezTo>
                  <a:cubicBezTo>
                    <a:pt x="9624" y="4542"/>
                    <a:pt x="9615" y="4591"/>
                    <a:pt x="9615" y="4640"/>
                  </a:cubicBezTo>
                  <a:cubicBezTo>
                    <a:pt x="9615" y="4818"/>
                    <a:pt x="9536" y="4906"/>
                    <a:pt x="9339" y="4926"/>
                  </a:cubicBezTo>
                  <a:cubicBezTo>
                    <a:pt x="9319" y="4552"/>
                    <a:pt x="9388" y="4177"/>
                    <a:pt x="9516" y="3833"/>
                  </a:cubicBezTo>
                  <a:cubicBezTo>
                    <a:pt x="10225" y="1971"/>
                    <a:pt x="11506" y="749"/>
                    <a:pt x="13506" y="375"/>
                  </a:cubicBezTo>
                  <a:cubicBezTo>
                    <a:pt x="13831" y="316"/>
                    <a:pt x="14175" y="306"/>
                    <a:pt x="14501" y="276"/>
                  </a:cubicBezTo>
                  <a:lnTo>
                    <a:pt x="14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0"/>
            <p:cNvSpPr/>
            <p:nvPr/>
          </p:nvSpPr>
          <p:spPr>
            <a:xfrm rot="-5400000">
              <a:off x="6978882" y="294973"/>
              <a:ext cx="560733" cy="311543"/>
            </a:xfrm>
            <a:custGeom>
              <a:avLst/>
              <a:gdLst/>
              <a:ahLst/>
              <a:cxnLst/>
              <a:rect l="l" t="t" r="r" b="b"/>
              <a:pathLst>
                <a:path w="8668" h="4815" extrusionOk="0">
                  <a:moveTo>
                    <a:pt x="8668" y="0"/>
                  </a:moveTo>
                  <a:cubicBezTo>
                    <a:pt x="8589" y="30"/>
                    <a:pt x="8500" y="59"/>
                    <a:pt x="8421" y="99"/>
                  </a:cubicBezTo>
                  <a:cubicBezTo>
                    <a:pt x="6323" y="1084"/>
                    <a:pt x="4235" y="2069"/>
                    <a:pt x="2146" y="3054"/>
                  </a:cubicBezTo>
                  <a:cubicBezTo>
                    <a:pt x="1624" y="3300"/>
                    <a:pt x="1112" y="3566"/>
                    <a:pt x="590" y="3822"/>
                  </a:cubicBezTo>
                  <a:cubicBezTo>
                    <a:pt x="294" y="3970"/>
                    <a:pt x="137" y="4236"/>
                    <a:pt x="48" y="4551"/>
                  </a:cubicBezTo>
                  <a:cubicBezTo>
                    <a:pt x="0" y="4718"/>
                    <a:pt x="62" y="4815"/>
                    <a:pt x="196" y="4815"/>
                  </a:cubicBezTo>
                  <a:cubicBezTo>
                    <a:pt x="228" y="4815"/>
                    <a:pt x="264" y="4809"/>
                    <a:pt x="304" y="4798"/>
                  </a:cubicBezTo>
                  <a:cubicBezTo>
                    <a:pt x="373" y="4768"/>
                    <a:pt x="442" y="4738"/>
                    <a:pt x="521" y="4699"/>
                  </a:cubicBezTo>
                  <a:cubicBezTo>
                    <a:pt x="1861" y="4088"/>
                    <a:pt x="3210" y="3487"/>
                    <a:pt x="4550" y="2857"/>
                  </a:cubicBezTo>
                  <a:cubicBezTo>
                    <a:pt x="5860" y="2236"/>
                    <a:pt x="7160" y="1596"/>
                    <a:pt x="8461" y="966"/>
                  </a:cubicBezTo>
                  <a:cubicBezTo>
                    <a:pt x="8530" y="936"/>
                    <a:pt x="8599" y="926"/>
                    <a:pt x="8668" y="907"/>
                  </a:cubicBezTo>
                  <a:lnTo>
                    <a:pt x="8668" y="591"/>
                  </a:lnTo>
                  <a:cubicBezTo>
                    <a:pt x="8283" y="769"/>
                    <a:pt x="7879" y="946"/>
                    <a:pt x="7505" y="1143"/>
                  </a:cubicBezTo>
                  <a:cubicBezTo>
                    <a:pt x="5771" y="2030"/>
                    <a:pt x="3988" y="2808"/>
                    <a:pt x="2205" y="3586"/>
                  </a:cubicBezTo>
                  <a:cubicBezTo>
                    <a:pt x="1644" y="3832"/>
                    <a:pt x="1102" y="4128"/>
                    <a:pt x="551" y="4394"/>
                  </a:cubicBezTo>
                  <a:cubicBezTo>
                    <a:pt x="501" y="4413"/>
                    <a:pt x="452" y="4433"/>
                    <a:pt x="383" y="4463"/>
                  </a:cubicBezTo>
                  <a:cubicBezTo>
                    <a:pt x="432" y="4246"/>
                    <a:pt x="570" y="4138"/>
                    <a:pt x="728" y="4059"/>
                  </a:cubicBezTo>
                  <a:cubicBezTo>
                    <a:pt x="1122" y="3852"/>
                    <a:pt x="1516" y="3655"/>
                    <a:pt x="1920" y="3458"/>
                  </a:cubicBezTo>
                  <a:cubicBezTo>
                    <a:pt x="4117" y="2424"/>
                    <a:pt x="6313" y="1389"/>
                    <a:pt x="8510" y="345"/>
                  </a:cubicBezTo>
                  <a:cubicBezTo>
                    <a:pt x="8559" y="325"/>
                    <a:pt x="8618" y="296"/>
                    <a:pt x="8668" y="276"/>
                  </a:cubicBezTo>
                  <a:lnTo>
                    <a:pt x="86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 name="Google Shape;384;p30"/>
          <p:cNvSpPr/>
          <p:nvPr/>
        </p:nvSpPr>
        <p:spPr>
          <a:xfrm rot="-1727454">
            <a:off x="8199930" y="2722248"/>
            <a:ext cx="223608" cy="460846"/>
          </a:xfrm>
          <a:custGeom>
            <a:avLst/>
            <a:gdLst/>
            <a:ahLst/>
            <a:cxnLst/>
            <a:rect l="l" t="t" r="r" b="b"/>
            <a:pathLst>
              <a:path w="4789" h="9869" extrusionOk="0">
                <a:moveTo>
                  <a:pt x="1537" y="244"/>
                </a:moveTo>
                <a:cubicBezTo>
                  <a:pt x="1606" y="323"/>
                  <a:pt x="1675" y="382"/>
                  <a:pt x="1715" y="451"/>
                </a:cubicBezTo>
                <a:cubicBezTo>
                  <a:pt x="1843" y="687"/>
                  <a:pt x="1971" y="934"/>
                  <a:pt x="2089" y="1180"/>
                </a:cubicBezTo>
                <a:cubicBezTo>
                  <a:pt x="2191" y="1396"/>
                  <a:pt x="2278" y="1495"/>
                  <a:pt x="2407" y="1495"/>
                </a:cubicBezTo>
                <a:cubicBezTo>
                  <a:pt x="2489" y="1495"/>
                  <a:pt x="2589" y="1454"/>
                  <a:pt x="2720" y="1377"/>
                </a:cubicBezTo>
                <a:cubicBezTo>
                  <a:pt x="2848" y="1308"/>
                  <a:pt x="2966" y="1229"/>
                  <a:pt x="3104" y="1180"/>
                </a:cubicBezTo>
                <a:cubicBezTo>
                  <a:pt x="3170" y="1153"/>
                  <a:pt x="3225" y="1139"/>
                  <a:pt x="3268" y="1139"/>
                </a:cubicBezTo>
                <a:cubicBezTo>
                  <a:pt x="3366" y="1139"/>
                  <a:pt x="3406" y="1210"/>
                  <a:pt x="3399" y="1367"/>
                </a:cubicBezTo>
                <a:cubicBezTo>
                  <a:pt x="3389" y="1850"/>
                  <a:pt x="3350" y="2323"/>
                  <a:pt x="3311" y="2805"/>
                </a:cubicBezTo>
                <a:cubicBezTo>
                  <a:pt x="3301" y="2973"/>
                  <a:pt x="3252" y="3140"/>
                  <a:pt x="3242" y="3308"/>
                </a:cubicBezTo>
                <a:cubicBezTo>
                  <a:pt x="3219" y="3546"/>
                  <a:pt x="3310" y="3672"/>
                  <a:pt x="3488" y="3672"/>
                </a:cubicBezTo>
                <a:cubicBezTo>
                  <a:pt x="3545" y="3672"/>
                  <a:pt x="3611" y="3659"/>
                  <a:pt x="3685" y="3633"/>
                </a:cubicBezTo>
                <a:cubicBezTo>
                  <a:pt x="3793" y="3593"/>
                  <a:pt x="3892" y="3534"/>
                  <a:pt x="4010" y="3495"/>
                </a:cubicBezTo>
                <a:cubicBezTo>
                  <a:pt x="4119" y="3453"/>
                  <a:pt x="4211" y="3432"/>
                  <a:pt x="4286" y="3432"/>
                </a:cubicBezTo>
                <a:cubicBezTo>
                  <a:pt x="4489" y="3432"/>
                  <a:pt x="4565" y="3587"/>
                  <a:pt x="4493" y="3889"/>
                </a:cubicBezTo>
                <a:cubicBezTo>
                  <a:pt x="4375" y="4362"/>
                  <a:pt x="4256" y="4835"/>
                  <a:pt x="4079" y="5288"/>
                </a:cubicBezTo>
                <a:cubicBezTo>
                  <a:pt x="3852" y="5869"/>
                  <a:pt x="3577" y="6430"/>
                  <a:pt x="3301" y="7031"/>
                </a:cubicBezTo>
                <a:cubicBezTo>
                  <a:pt x="3202" y="6805"/>
                  <a:pt x="3183" y="6371"/>
                  <a:pt x="3252" y="6194"/>
                </a:cubicBezTo>
                <a:cubicBezTo>
                  <a:pt x="3409" y="5770"/>
                  <a:pt x="3567" y="5347"/>
                  <a:pt x="3724" y="4923"/>
                </a:cubicBezTo>
                <a:cubicBezTo>
                  <a:pt x="3744" y="4844"/>
                  <a:pt x="3744" y="4697"/>
                  <a:pt x="3695" y="4677"/>
                </a:cubicBezTo>
                <a:cubicBezTo>
                  <a:pt x="3667" y="4660"/>
                  <a:pt x="3643" y="4653"/>
                  <a:pt x="3622" y="4653"/>
                </a:cubicBezTo>
                <a:cubicBezTo>
                  <a:pt x="3546" y="4653"/>
                  <a:pt x="3509" y="4748"/>
                  <a:pt x="3478" y="4825"/>
                </a:cubicBezTo>
                <a:cubicBezTo>
                  <a:pt x="3360" y="5120"/>
                  <a:pt x="3242" y="5416"/>
                  <a:pt x="3114" y="5751"/>
                </a:cubicBezTo>
                <a:cubicBezTo>
                  <a:pt x="3055" y="5426"/>
                  <a:pt x="2995" y="5150"/>
                  <a:pt x="2956" y="4864"/>
                </a:cubicBezTo>
                <a:cubicBezTo>
                  <a:pt x="2946" y="4785"/>
                  <a:pt x="2986" y="4687"/>
                  <a:pt x="3015" y="4608"/>
                </a:cubicBezTo>
                <a:cubicBezTo>
                  <a:pt x="3084" y="4431"/>
                  <a:pt x="3173" y="4273"/>
                  <a:pt x="3222" y="4096"/>
                </a:cubicBezTo>
                <a:cubicBezTo>
                  <a:pt x="3242" y="4037"/>
                  <a:pt x="3202" y="3958"/>
                  <a:pt x="3192" y="3889"/>
                </a:cubicBezTo>
                <a:cubicBezTo>
                  <a:pt x="3123" y="3928"/>
                  <a:pt x="3035" y="3938"/>
                  <a:pt x="2995" y="3997"/>
                </a:cubicBezTo>
                <a:cubicBezTo>
                  <a:pt x="2936" y="4076"/>
                  <a:pt x="2907" y="4175"/>
                  <a:pt x="2857" y="4283"/>
                </a:cubicBezTo>
                <a:cubicBezTo>
                  <a:pt x="2651" y="3840"/>
                  <a:pt x="2808" y="3426"/>
                  <a:pt x="2877" y="3012"/>
                </a:cubicBezTo>
                <a:cubicBezTo>
                  <a:pt x="2917" y="2796"/>
                  <a:pt x="2995" y="2589"/>
                  <a:pt x="3035" y="2382"/>
                </a:cubicBezTo>
                <a:cubicBezTo>
                  <a:pt x="3055" y="2323"/>
                  <a:pt x="3005" y="2244"/>
                  <a:pt x="2986" y="2175"/>
                </a:cubicBezTo>
                <a:cubicBezTo>
                  <a:pt x="2917" y="2214"/>
                  <a:pt x="2818" y="2244"/>
                  <a:pt x="2798" y="2293"/>
                </a:cubicBezTo>
                <a:cubicBezTo>
                  <a:pt x="2720" y="2500"/>
                  <a:pt x="2680" y="2727"/>
                  <a:pt x="2621" y="2943"/>
                </a:cubicBezTo>
                <a:cubicBezTo>
                  <a:pt x="2611" y="2993"/>
                  <a:pt x="2592" y="3042"/>
                  <a:pt x="2582" y="3091"/>
                </a:cubicBezTo>
                <a:cubicBezTo>
                  <a:pt x="2463" y="2756"/>
                  <a:pt x="2355" y="2431"/>
                  <a:pt x="2227" y="2116"/>
                </a:cubicBezTo>
                <a:cubicBezTo>
                  <a:pt x="2186" y="2018"/>
                  <a:pt x="2139" y="1867"/>
                  <a:pt x="2024" y="1867"/>
                </a:cubicBezTo>
                <a:cubicBezTo>
                  <a:pt x="2000" y="1867"/>
                  <a:pt x="1972" y="1874"/>
                  <a:pt x="1941" y="1889"/>
                </a:cubicBezTo>
                <a:cubicBezTo>
                  <a:pt x="1764" y="1988"/>
                  <a:pt x="1951" y="2106"/>
                  <a:pt x="1991" y="2224"/>
                </a:cubicBezTo>
                <a:cubicBezTo>
                  <a:pt x="2138" y="2677"/>
                  <a:pt x="2286" y="3140"/>
                  <a:pt x="2434" y="3593"/>
                </a:cubicBezTo>
                <a:cubicBezTo>
                  <a:pt x="2414" y="3613"/>
                  <a:pt x="2395" y="3623"/>
                  <a:pt x="2385" y="3633"/>
                </a:cubicBezTo>
                <a:cubicBezTo>
                  <a:pt x="2168" y="3544"/>
                  <a:pt x="1961" y="3456"/>
                  <a:pt x="1744" y="3367"/>
                </a:cubicBezTo>
                <a:cubicBezTo>
                  <a:pt x="1695" y="3347"/>
                  <a:pt x="1646" y="3308"/>
                  <a:pt x="1606" y="3308"/>
                </a:cubicBezTo>
                <a:cubicBezTo>
                  <a:pt x="1537" y="3308"/>
                  <a:pt x="1478" y="3337"/>
                  <a:pt x="1409" y="3357"/>
                </a:cubicBezTo>
                <a:cubicBezTo>
                  <a:pt x="1439" y="3416"/>
                  <a:pt x="1459" y="3515"/>
                  <a:pt x="1508" y="3534"/>
                </a:cubicBezTo>
                <a:cubicBezTo>
                  <a:pt x="1744" y="3653"/>
                  <a:pt x="1981" y="3761"/>
                  <a:pt x="2227" y="3859"/>
                </a:cubicBezTo>
                <a:cubicBezTo>
                  <a:pt x="2424" y="3928"/>
                  <a:pt x="2542" y="4047"/>
                  <a:pt x="2552" y="4273"/>
                </a:cubicBezTo>
                <a:cubicBezTo>
                  <a:pt x="2562" y="4401"/>
                  <a:pt x="2601" y="4539"/>
                  <a:pt x="2641" y="4697"/>
                </a:cubicBezTo>
                <a:cubicBezTo>
                  <a:pt x="2444" y="4598"/>
                  <a:pt x="2276" y="4500"/>
                  <a:pt x="2109" y="4421"/>
                </a:cubicBezTo>
                <a:cubicBezTo>
                  <a:pt x="2093" y="4413"/>
                  <a:pt x="2075" y="4410"/>
                  <a:pt x="2057" y="4410"/>
                </a:cubicBezTo>
                <a:cubicBezTo>
                  <a:pt x="2007" y="4410"/>
                  <a:pt x="1952" y="4431"/>
                  <a:pt x="1902" y="4431"/>
                </a:cubicBezTo>
                <a:cubicBezTo>
                  <a:pt x="1932" y="4500"/>
                  <a:pt x="1941" y="4608"/>
                  <a:pt x="1991" y="4638"/>
                </a:cubicBezTo>
                <a:cubicBezTo>
                  <a:pt x="2188" y="4776"/>
                  <a:pt x="2414" y="4884"/>
                  <a:pt x="2611" y="5012"/>
                </a:cubicBezTo>
                <a:cubicBezTo>
                  <a:pt x="2670" y="5041"/>
                  <a:pt x="2720" y="5110"/>
                  <a:pt x="2729" y="5170"/>
                </a:cubicBezTo>
                <a:cubicBezTo>
                  <a:pt x="2789" y="5465"/>
                  <a:pt x="2828" y="5770"/>
                  <a:pt x="2877" y="6076"/>
                </a:cubicBezTo>
                <a:lnTo>
                  <a:pt x="2877" y="6125"/>
                </a:lnTo>
                <a:cubicBezTo>
                  <a:pt x="2867" y="6115"/>
                  <a:pt x="2867" y="6105"/>
                  <a:pt x="2857" y="6096"/>
                </a:cubicBezTo>
                <a:cubicBezTo>
                  <a:pt x="2582" y="5889"/>
                  <a:pt x="2306" y="5682"/>
                  <a:pt x="2030" y="5475"/>
                </a:cubicBezTo>
                <a:cubicBezTo>
                  <a:pt x="1988" y="5447"/>
                  <a:pt x="1905" y="5424"/>
                  <a:pt x="1847" y="5424"/>
                </a:cubicBezTo>
                <a:cubicBezTo>
                  <a:pt x="1824" y="5424"/>
                  <a:pt x="1805" y="5427"/>
                  <a:pt x="1794" y="5436"/>
                </a:cubicBezTo>
                <a:cubicBezTo>
                  <a:pt x="1695" y="5534"/>
                  <a:pt x="1794" y="5613"/>
                  <a:pt x="1863" y="5672"/>
                </a:cubicBezTo>
                <a:cubicBezTo>
                  <a:pt x="2168" y="5918"/>
                  <a:pt x="2463" y="6155"/>
                  <a:pt x="2759" y="6381"/>
                </a:cubicBezTo>
                <a:cubicBezTo>
                  <a:pt x="2877" y="6470"/>
                  <a:pt x="2956" y="6559"/>
                  <a:pt x="2956" y="6716"/>
                </a:cubicBezTo>
                <a:cubicBezTo>
                  <a:pt x="2966" y="6943"/>
                  <a:pt x="2986" y="7169"/>
                  <a:pt x="3005" y="7406"/>
                </a:cubicBezTo>
                <a:cubicBezTo>
                  <a:pt x="2966" y="7396"/>
                  <a:pt x="2936" y="7396"/>
                  <a:pt x="2917" y="7386"/>
                </a:cubicBezTo>
                <a:cubicBezTo>
                  <a:pt x="2129" y="6874"/>
                  <a:pt x="1331" y="6391"/>
                  <a:pt x="730" y="5642"/>
                </a:cubicBezTo>
                <a:cubicBezTo>
                  <a:pt x="651" y="5544"/>
                  <a:pt x="592" y="5436"/>
                  <a:pt x="523" y="5327"/>
                </a:cubicBezTo>
                <a:cubicBezTo>
                  <a:pt x="454" y="5209"/>
                  <a:pt x="503" y="5140"/>
                  <a:pt x="631" y="5120"/>
                </a:cubicBezTo>
                <a:cubicBezTo>
                  <a:pt x="809" y="5101"/>
                  <a:pt x="986" y="5110"/>
                  <a:pt x="1153" y="5071"/>
                </a:cubicBezTo>
                <a:cubicBezTo>
                  <a:pt x="1272" y="5051"/>
                  <a:pt x="1429" y="5002"/>
                  <a:pt x="1478" y="4923"/>
                </a:cubicBezTo>
                <a:cubicBezTo>
                  <a:pt x="1508" y="4864"/>
                  <a:pt x="1429" y="4687"/>
                  <a:pt x="1350" y="4608"/>
                </a:cubicBezTo>
                <a:cubicBezTo>
                  <a:pt x="1134" y="4381"/>
                  <a:pt x="877" y="4175"/>
                  <a:pt x="661" y="3938"/>
                </a:cubicBezTo>
                <a:cubicBezTo>
                  <a:pt x="533" y="3810"/>
                  <a:pt x="424" y="3653"/>
                  <a:pt x="365" y="3485"/>
                </a:cubicBezTo>
                <a:cubicBezTo>
                  <a:pt x="277" y="3268"/>
                  <a:pt x="365" y="3130"/>
                  <a:pt x="602" y="3091"/>
                </a:cubicBezTo>
                <a:cubicBezTo>
                  <a:pt x="749" y="3071"/>
                  <a:pt x="897" y="3071"/>
                  <a:pt x="1055" y="3062"/>
                </a:cubicBezTo>
                <a:cubicBezTo>
                  <a:pt x="1380" y="3042"/>
                  <a:pt x="1469" y="2933"/>
                  <a:pt x="1439" y="2599"/>
                </a:cubicBezTo>
                <a:cubicBezTo>
                  <a:pt x="1390" y="2067"/>
                  <a:pt x="1350" y="1535"/>
                  <a:pt x="1331" y="1013"/>
                </a:cubicBezTo>
                <a:cubicBezTo>
                  <a:pt x="1321" y="825"/>
                  <a:pt x="1370" y="648"/>
                  <a:pt x="1409" y="471"/>
                </a:cubicBezTo>
                <a:cubicBezTo>
                  <a:pt x="1419" y="402"/>
                  <a:pt x="1478" y="333"/>
                  <a:pt x="1537" y="244"/>
                </a:cubicBezTo>
                <a:close/>
                <a:moveTo>
                  <a:pt x="1538" y="0"/>
                </a:moveTo>
                <a:cubicBezTo>
                  <a:pt x="1398" y="0"/>
                  <a:pt x="1265" y="98"/>
                  <a:pt x="1183" y="284"/>
                </a:cubicBezTo>
                <a:cubicBezTo>
                  <a:pt x="1134" y="402"/>
                  <a:pt x="1084" y="540"/>
                  <a:pt x="1084" y="668"/>
                </a:cubicBezTo>
                <a:cubicBezTo>
                  <a:pt x="1084" y="1111"/>
                  <a:pt x="1094" y="1564"/>
                  <a:pt x="1104" y="2017"/>
                </a:cubicBezTo>
                <a:cubicBezTo>
                  <a:pt x="1114" y="2264"/>
                  <a:pt x="1153" y="2520"/>
                  <a:pt x="1173" y="2776"/>
                </a:cubicBezTo>
                <a:cubicBezTo>
                  <a:pt x="956" y="2786"/>
                  <a:pt x="779" y="2805"/>
                  <a:pt x="592" y="2815"/>
                </a:cubicBezTo>
                <a:cubicBezTo>
                  <a:pt x="198" y="2855"/>
                  <a:pt x="1" y="3130"/>
                  <a:pt x="89" y="3515"/>
                </a:cubicBezTo>
                <a:cubicBezTo>
                  <a:pt x="149" y="3820"/>
                  <a:pt x="355" y="4037"/>
                  <a:pt x="562" y="4244"/>
                </a:cubicBezTo>
                <a:cubicBezTo>
                  <a:pt x="759" y="4421"/>
                  <a:pt x="946" y="4598"/>
                  <a:pt x="1173" y="4805"/>
                </a:cubicBezTo>
                <a:cubicBezTo>
                  <a:pt x="927" y="4825"/>
                  <a:pt x="740" y="4835"/>
                  <a:pt x="552" y="4864"/>
                </a:cubicBezTo>
                <a:cubicBezTo>
                  <a:pt x="247" y="4933"/>
                  <a:pt x="139" y="5130"/>
                  <a:pt x="267" y="5426"/>
                </a:cubicBezTo>
                <a:cubicBezTo>
                  <a:pt x="316" y="5524"/>
                  <a:pt x="375" y="5623"/>
                  <a:pt x="444" y="5711"/>
                </a:cubicBezTo>
                <a:cubicBezTo>
                  <a:pt x="1094" y="6568"/>
                  <a:pt x="1991" y="7110"/>
                  <a:pt x="2887" y="7662"/>
                </a:cubicBezTo>
                <a:cubicBezTo>
                  <a:pt x="2976" y="7721"/>
                  <a:pt x="3025" y="7760"/>
                  <a:pt x="3015" y="7869"/>
                </a:cubicBezTo>
                <a:cubicBezTo>
                  <a:pt x="2946" y="8460"/>
                  <a:pt x="2887" y="9041"/>
                  <a:pt x="2838" y="9632"/>
                </a:cubicBezTo>
                <a:cubicBezTo>
                  <a:pt x="2828" y="9701"/>
                  <a:pt x="2897" y="9790"/>
                  <a:pt x="2936" y="9868"/>
                </a:cubicBezTo>
                <a:cubicBezTo>
                  <a:pt x="2986" y="9809"/>
                  <a:pt x="3074" y="9750"/>
                  <a:pt x="3084" y="9681"/>
                </a:cubicBezTo>
                <a:cubicBezTo>
                  <a:pt x="3153" y="9041"/>
                  <a:pt x="3202" y="8410"/>
                  <a:pt x="3271" y="7770"/>
                </a:cubicBezTo>
                <a:cubicBezTo>
                  <a:pt x="3281" y="7642"/>
                  <a:pt x="3320" y="7514"/>
                  <a:pt x="3370" y="7396"/>
                </a:cubicBezTo>
                <a:cubicBezTo>
                  <a:pt x="3724" y="6618"/>
                  <a:pt x="4118" y="5859"/>
                  <a:pt x="4443" y="5061"/>
                </a:cubicBezTo>
                <a:cubicBezTo>
                  <a:pt x="4640" y="4618"/>
                  <a:pt x="4788" y="4145"/>
                  <a:pt x="4759" y="3633"/>
                </a:cubicBezTo>
                <a:cubicBezTo>
                  <a:pt x="4759" y="3436"/>
                  <a:pt x="4680" y="3259"/>
                  <a:pt x="4493" y="3199"/>
                </a:cubicBezTo>
                <a:cubicBezTo>
                  <a:pt x="4428" y="3182"/>
                  <a:pt x="4357" y="3174"/>
                  <a:pt x="4285" y="3174"/>
                </a:cubicBezTo>
                <a:cubicBezTo>
                  <a:pt x="4193" y="3174"/>
                  <a:pt x="4099" y="3187"/>
                  <a:pt x="4010" y="3209"/>
                </a:cubicBezTo>
                <a:cubicBezTo>
                  <a:pt x="3843" y="3239"/>
                  <a:pt x="3685" y="3327"/>
                  <a:pt x="3498" y="3406"/>
                </a:cubicBezTo>
                <a:cubicBezTo>
                  <a:pt x="3508" y="3318"/>
                  <a:pt x="3517" y="3259"/>
                  <a:pt x="3517" y="3199"/>
                </a:cubicBezTo>
                <a:cubicBezTo>
                  <a:pt x="3577" y="2608"/>
                  <a:pt x="3655" y="2017"/>
                  <a:pt x="3675" y="1426"/>
                </a:cubicBezTo>
                <a:cubicBezTo>
                  <a:pt x="3689" y="1061"/>
                  <a:pt x="3538" y="871"/>
                  <a:pt x="3281" y="871"/>
                </a:cubicBezTo>
                <a:cubicBezTo>
                  <a:pt x="3179" y="871"/>
                  <a:pt x="3059" y="901"/>
                  <a:pt x="2926" y="963"/>
                </a:cubicBezTo>
                <a:cubicBezTo>
                  <a:pt x="2798" y="1013"/>
                  <a:pt x="2680" y="1091"/>
                  <a:pt x="2562" y="1160"/>
                </a:cubicBezTo>
                <a:cubicBezTo>
                  <a:pt x="2523" y="1180"/>
                  <a:pt x="2473" y="1200"/>
                  <a:pt x="2414" y="1219"/>
                </a:cubicBezTo>
                <a:cubicBezTo>
                  <a:pt x="2355" y="1101"/>
                  <a:pt x="2306" y="993"/>
                  <a:pt x="2257" y="894"/>
                </a:cubicBezTo>
                <a:cubicBezTo>
                  <a:pt x="2129" y="658"/>
                  <a:pt x="2010" y="412"/>
                  <a:pt x="1863" y="195"/>
                </a:cubicBezTo>
                <a:cubicBezTo>
                  <a:pt x="1766" y="63"/>
                  <a:pt x="1650" y="0"/>
                  <a:pt x="15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85"/>
        <p:cNvGrpSpPr/>
        <p:nvPr/>
      </p:nvGrpSpPr>
      <p:grpSpPr>
        <a:xfrm>
          <a:off x="0" y="0"/>
          <a:ext cx="0" cy="0"/>
          <a:chOff x="0" y="0"/>
          <a:chExt cx="0" cy="0"/>
        </a:xfrm>
      </p:grpSpPr>
      <p:sp>
        <p:nvSpPr>
          <p:cNvPr id="386" name="Google Shape;386;p31"/>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8" name="Google Shape;388;p31"/>
          <p:cNvSpPr txBox="1">
            <a:spLocks noGrp="1"/>
          </p:cNvSpPr>
          <p:nvPr>
            <p:ph type="body" idx="1"/>
          </p:nvPr>
        </p:nvSpPr>
        <p:spPr>
          <a:xfrm>
            <a:off x="720000" y="1478375"/>
            <a:ext cx="3579000" cy="1332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1000"/>
              </a:spcBef>
              <a:spcAft>
                <a:spcPts val="0"/>
              </a:spcAft>
              <a:buClr>
                <a:srgbClr val="E76A28"/>
              </a:buClr>
              <a:buSzPts val="1200"/>
              <a:buFont typeface="Nunito Light"/>
              <a:buChar char="○"/>
              <a:defRPr/>
            </a:lvl2pPr>
            <a:lvl3pPr marL="1371600" lvl="2" indent="-304800" algn="l">
              <a:lnSpc>
                <a:spcPct val="100000"/>
              </a:lnSpc>
              <a:spcBef>
                <a:spcPts val="0"/>
              </a:spcBef>
              <a:spcAft>
                <a:spcPts val="0"/>
              </a:spcAft>
              <a:buClr>
                <a:srgbClr val="E76A28"/>
              </a:buClr>
              <a:buSzPts val="1200"/>
              <a:buFont typeface="Nunito Light"/>
              <a:buChar char="■"/>
              <a:defRPr/>
            </a:lvl3pPr>
            <a:lvl4pPr marL="1828800" lvl="3" indent="-304800" algn="l">
              <a:lnSpc>
                <a:spcPct val="100000"/>
              </a:lnSpc>
              <a:spcBef>
                <a:spcPts val="0"/>
              </a:spcBef>
              <a:spcAft>
                <a:spcPts val="0"/>
              </a:spcAft>
              <a:buClr>
                <a:srgbClr val="E76A28"/>
              </a:buClr>
              <a:buSzPts val="1200"/>
              <a:buFont typeface="Nunito Light"/>
              <a:buChar char="●"/>
              <a:defRPr/>
            </a:lvl4pPr>
            <a:lvl5pPr marL="2286000" lvl="4" indent="-304800" algn="l">
              <a:lnSpc>
                <a:spcPct val="100000"/>
              </a:lnSpc>
              <a:spcBef>
                <a:spcPts val="0"/>
              </a:spcBef>
              <a:spcAft>
                <a:spcPts val="0"/>
              </a:spcAft>
              <a:buClr>
                <a:srgbClr val="E76A28"/>
              </a:buClr>
              <a:buSzPts val="1200"/>
              <a:buFont typeface="Nunito Light"/>
              <a:buChar char="○"/>
              <a:defRPr/>
            </a:lvl5pPr>
            <a:lvl6pPr marL="2743200" lvl="5" indent="-304800" algn="l">
              <a:lnSpc>
                <a:spcPct val="100000"/>
              </a:lnSpc>
              <a:spcBef>
                <a:spcPts val="0"/>
              </a:spcBef>
              <a:spcAft>
                <a:spcPts val="0"/>
              </a:spcAft>
              <a:buClr>
                <a:srgbClr val="999999"/>
              </a:buClr>
              <a:buSzPts val="1200"/>
              <a:buFont typeface="Nunito Light"/>
              <a:buChar char="■"/>
              <a:defRPr/>
            </a:lvl6pPr>
            <a:lvl7pPr marL="3200400" lvl="6" indent="-304800" algn="l">
              <a:lnSpc>
                <a:spcPct val="100000"/>
              </a:lnSpc>
              <a:spcBef>
                <a:spcPts val="0"/>
              </a:spcBef>
              <a:spcAft>
                <a:spcPts val="0"/>
              </a:spcAft>
              <a:buClr>
                <a:srgbClr val="999999"/>
              </a:buClr>
              <a:buSzPts val="1200"/>
              <a:buFont typeface="Nunito Light"/>
              <a:buChar char="●"/>
              <a:defRPr/>
            </a:lvl7pPr>
            <a:lvl8pPr marL="3657600" lvl="7" indent="-304800" algn="l">
              <a:lnSpc>
                <a:spcPct val="100000"/>
              </a:lnSpc>
              <a:spcBef>
                <a:spcPts val="0"/>
              </a:spcBef>
              <a:spcAft>
                <a:spcPts val="0"/>
              </a:spcAft>
              <a:buClr>
                <a:srgbClr val="999999"/>
              </a:buClr>
              <a:buSzPts val="1200"/>
              <a:buFont typeface="Nunito Light"/>
              <a:buChar char="○"/>
              <a:defRPr/>
            </a:lvl8pPr>
            <a:lvl9pPr marL="4114800" lvl="8" indent="-304800" algn="l">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389"/>
        <p:cNvGrpSpPr/>
        <p:nvPr/>
      </p:nvGrpSpPr>
      <p:grpSpPr>
        <a:xfrm>
          <a:off x="0" y="0"/>
          <a:ext cx="0" cy="0"/>
          <a:chOff x="0" y="0"/>
          <a:chExt cx="0" cy="0"/>
        </a:xfrm>
      </p:grpSpPr>
      <p:sp>
        <p:nvSpPr>
          <p:cNvPr id="390" name="Google Shape;390;p32"/>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2" name="Google Shape;392;p32"/>
          <p:cNvSpPr txBox="1">
            <a:spLocks noGrp="1"/>
          </p:cNvSpPr>
          <p:nvPr>
            <p:ph type="body" idx="1"/>
          </p:nvPr>
        </p:nvSpPr>
        <p:spPr>
          <a:xfrm>
            <a:off x="717550" y="1478375"/>
            <a:ext cx="3760500" cy="2827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Clr>
                <a:srgbClr val="E76A28"/>
              </a:buClr>
              <a:buSzPts val="1200"/>
              <a:buFont typeface="Nunito Light"/>
              <a:buChar char="○"/>
              <a:defRPr/>
            </a:lvl2pPr>
            <a:lvl3pPr marL="1371600" lvl="2" indent="-304800" algn="l">
              <a:lnSpc>
                <a:spcPct val="100000"/>
              </a:lnSpc>
              <a:spcBef>
                <a:spcPts val="0"/>
              </a:spcBef>
              <a:spcAft>
                <a:spcPts val="0"/>
              </a:spcAft>
              <a:buClr>
                <a:srgbClr val="E76A28"/>
              </a:buClr>
              <a:buSzPts val="1200"/>
              <a:buFont typeface="Nunito Light"/>
              <a:buChar char="■"/>
              <a:defRPr/>
            </a:lvl3pPr>
            <a:lvl4pPr marL="1828800" lvl="3" indent="-304800" algn="l">
              <a:lnSpc>
                <a:spcPct val="100000"/>
              </a:lnSpc>
              <a:spcBef>
                <a:spcPts val="0"/>
              </a:spcBef>
              <a:spcAft>
                <a:spcPts val="0"/>
              </a:spcAft>
              <a:buClr>
                <a:srgbClr val="E76A28"/>
              </a:buClr>
              <a:buSzPts val="1200"/>
              <a:buFont typeface="Nunito Light"/>
              <a:buChar char="●"/>
              <a:defRPr/>
            </a:lvl4pPr>
            <a:lvl5pPr marL="2286000" lvl="4" indent="-304800" algn="l">
              <a:lnSpc>
                <a:spcPct val="100000"/>
              </a:lnSpc>
              <a:spcBef>
                <a:spcPts val="0"/>
              </a:spcBef>
              <a:spcAft>
                <a:spcPts val="0"/>
              </a:spcAft>
              <a:buClr>
                <a:srgbClr val="E76A28"/>
              </a:buClr>
              <a:buSzPts val="1200"/>
              <a:buFont typeface="Nunito Light"/>
              <a:buChar char="○"/>
              <a:defRPr/>
            </a:lvl5pPr>
            <a:lvl6pPr marL="2743200" lvl="5" indent="-304800" algn="l">
              <a:lnSpc>
                <a:spcPct val="100000"/>
              </a:lnSpc>
              <a:spcBef>
                <a:spcPts val="0"/>
              </a:spcBef>
              <a:spcAft>
                <a:spcPts val="0"/>
              </a:spcAft>
              <a:buClr>
                <a:srgbClr val="999999"/>
              </a:buClr>
              <a:buSzPts val="1200"/>
              <a:buFont typeface="Nunito Light"/>
              <a:buChar char="■"/>
              <a:defRPr/>
            </a:lvl6pPr>
            <a:lvl7pPr marL="3200400" lvl="6" indent="-304800" algn="l">
              <a:lnSpc>
                <a:spcPct val="100000"/>
              </a:lnSpc>
              <a:spcBef>
                <a:spcPts val="0"/>
              </a:spcBef>
              <a:spcAft>
                <a:spcPts val="0"/>
              </a:spcAft>
              <a:buClr>
                <a:srgbClr val="999999"/>
              </a:buClr>
              <a:buSzPts val="1200"/>
              <a:buFont typeface="Nunito Light"/>
              <a:buChar char="●"/>
              <a:defRPr/>
            </a:lvl7pPr>
            <a:lvl8pPr marL="3657600" lvl="7" indent="-304800" algn="l">
              <a:lnSpc>
                <a:spcPct val="100000"/>
              </a:lnSpc>
              <a:spcBef>
                <a:spcPts val="0"/>
              </a:spcBef>
              <a:spcAft>
                <a:spcPts val="0"/>
              </a:spcAft>
              <a:buClr>
                <a:srgbClr val="999999"/>
              </a:buClr>
              <a:buSzPts val="1200"/>
              <a:buFont typeface="Nunito Light"/>
              <a:buChar char="○"/>
              <a:defRPr/>
            </a:lvl8pPr>
            <a:lvl9pPr marL="4114800" lvl="8" indent="-304800" algn="l">
              <a:lnSpc>
                <a:spcPct val="100000"/>
              </a:lnSpc>
              <a:spcBef>
                <a:spcPts val="0"/>
              </a:spcBef>
              <a:spcAft>
                <a:spcPts val="0"/>
              </a:spcAft>
              <a:buClr>
                <a:srgbClr val="999999"/>
              </a:buClr>
              <a:buSzPts val="1200"/>
              <a:buFont typeface="Nunito Light"/>
              <a:buChar char="■"/>
              <a:defRPr/>
            </a:lvl9pPr>
          </a:lstStyle>
          <a:p>
            <a:endParaRPr/>
          </a:p>
        </p:txBody>
      </p:sp>
      <p:sp>
        <p:nvSpPr>
          <p:cNvPr id="393" name="Google Shape;393;p32"/>
          <p:cNvSpPr txBox="1">
            <a:spLocks noGrp="1"/>
          </p:cNvSpPr>
          <p:nvPr>
            <p:ph type="body" idx="2"/>
          </p:nvPr>
        </p:nvSpPr>
        <p:spPr>
          <a:xfrm>
            <a:off x="4665950" y="1478375"/>
            <a:ext cx="3760500" cy="2827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Clr>
                <a:srgbClr val="E76A28"/>
              </a:buClr>
              <a:buSzPts val="1200"/>
              <a:buFont typeface="Nunito Light"/>
              <a:buChar char="○"/>
              <a:defRPr/>
            </a:lvl2pPr>
            <a:lvl3pPr marL="1371600" lvl="2" indent="-304800" algn="l">
              <a:lnSpc>
                <a:spcPct val="100000"/>
              </a:lnSpc>
              <a:spcBef>
                <a:spcPts val="0"/>
              </a:spcBef>
              <a:spcAft>
                <a:spcPts val="0"/>
              </a:spcAft>
              <a:buClr>
                <a:srgbClr val="E76A28"/>
              </a:buClr>
              <a:buSzPts val="1200"/>
              <a:buFont typeface="Nunito Light"/>
              <a:buChar char="■"/>
              <a:defRPr/>
            </a:lvl3pPr>
            <a:lvl4pPr marL="1828800" lvl="3" indent="-304800" algn="l">
              <a:lnSpc>
                <a:spcPct val="100000"/>
              </a:lnSpc>
              <a:spcBef>
                <a:spcPts val="0"/>
              </a:spcBef>
              <a:spcAft>
                <a:spcPts val="0"/>
              </a:spcAft>
              <a:buClr>
                <a:srgbClr val="E76A28"/>
              </a:buClr>
              <a:buSzPts val="1200"/>
              <a:buFont typeface="Nunito Light"/>
              <a:buChar char="●"/>
              <a:defRPr/>
            </a:lvl4pPr>
            <a:lvl5pPr marL="2286000" lvl="4" indent="-304800" algn="l">
              <a:lnSpc>
                <a:spcPct val="100000"/>
              </a:lnSpc>
              <a:spcBef>
                <a:spcPts val="0"/>
              </a:spcBef>
              <a:spcAft>
                <a:spcPts val="0"/>
              </a:spcAft>
              <a:buClr>
                <a:srgbClr val="E76A28"/>
              </a:buClr>
              <a:buSzPts val="1200"/>
              <a:buFont typeface="Nunito Light"/>
              <a:buChar char="○"/>
              <a:defRPr/>
            </a:lvl5pPr>
            <a:lvl6pPr marL="2743200" lvl="5" indent="-304800" algn="l">
              <a:lnSpc>
                <a:spcPct val="100000"/>
              </a:lnSpc>
              <a:spcBef>
                <a:spcPts val="0"/>
              </a:spcBef>
              <a:spcAft>
                <a:spcPts val="0"/>
              </a:spcAft>
              <a:buClr>
                <a:srgbClr val="999999"/>
              </a:buClr>
              <a:buSzPts val="1200"/>
              <a:buFont typeface="Nunito Light"/>
              <a:buChar char="■"/>
              <a:defRPr/>
            </a:lvl6pPr>
            <a:lvl7pPr marL="3200400" lvl="6" indent="-304800" algn="l">
              <a:lnSpc>
                <a:spcPct val="100000"/>
              </a:lnSpc>
              <a:spcBef>
                <a:spcPts val="0"/>
              </a:spcBef>
              <a:spcAft>
                <a:spcPts val="0"/>
              </a:spcAft>
              <a:buClr>
                <a:srgbClr val="999999"/>
              </a:buClr>
              <a:buSzPts val="1200"/>
              <a:buFont typeface="Nunito Light"/>
              <a:buChar char="●"/>
              <a:defRPr/>
            </a:lvl7pPr>
            <a:lvl8pPr marL="3657600" lvl="7" indent="-304800" algn="l">
              <a:lnSpc>
                <a:spcPct val="100000"/>
              </a:lnSpc>
              <a:spcBef>
                <a:spcPts val="0"/>
              </a:spcBef>
              <a:spcAft>
                <a:spcPts val="0"/>
              </a:spcAft>
              <a:buClr>
                <a:srgbClr val="999999"/>
              </a:buClr>
              <a:buSzPts val="1200"/>
              <a:buFont typeface="Nunito Light"/>
              <a:buChar char="○"/>
              <a:defRPr/>
            </a:lvl8pPr>
            <a:lvl9pPr marL="4114800" lvl="8" indent="-304800" algn="l">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4"/>
        <p:cNvGrpSpPr/>
        <p:nvPr/>
      </p:nvGrpSpPr>
      <p:grpSpPr>
        <a:xfrm>
          <a:off x="0" y="0"/>
          <a:ext cx="0" cy="0"/>
          <a:chOff x="0" y="0"/>
          <a:chExt cx="0" cy="0"/>
        </a:xfrm>
      </p:grpSpPr>
      <p:sp>
        <p:nvSpPr>
          <p:cNvPr id="395" name="Google Shape;395;p33"/>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397" name="Google Shape;397;p33"/>
          <p:cNvGrpSpPr/>
          <p:nvPr/>
        </p:nvGrpSpPr>
        <p:grpSpPr>
          <a:xfrm>
            <a:off x="540868" y="641488"/>
            <a:ext cx="1428752" cy="1314277"/>
            <a:chOff x="337012" y="981233"/>
            <a:chExt cx="663333" cy="610185"/>
          </a:xfrm>
        </p:grpSpPr>
        <p:sp>
          <p:nvSpPr>
            <p:cNvPr id="398" name="Google Shape;398;p33"/>
            <p:cNvSpPr/>
            <p:nvPr/>
          </p:nvSpPr>
          <p:spPr>
            <a:xfrm>
              <a:off x="380118" y="981233"/>
              <a:ext cx="620227" cy="610185"/>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33"/>
            <p:cNvGrpSpPr/>
            <p:nvPr/>
          </p:nvGrpSpPr>
          <p:grpSpPr>
            <a:xfrm>
              <a:off x="337012" y="992301"/>
              <a:ext cx="420282" cy="414017"/>
              <a:chOff x="2768285" y="1830460"/>
              <a:chExt cx="936666" cy="922702"/>
            </a:xfrm>
          </p:grpSpPr>
          <p:sp>
            <p:nvSpPr>
              <p:cNvPr id="400" name="Google Shape;400;p33"/>
              <p:cNvSpPr/>
              <p:nvPr/>
            </p:nvSpPr>
            <p:spPr>
              <a:xfrm>
                <a:off x="3076522" y="2137039"/>
                <a:ext cx="363566" cy="207624"/>
              </a:xfrm>
              <a:custGeom>
                <a:avLst/>
                <a:gdLst/>
                <a:ahLst/>
                <a:cxnLst/>
                <a:rect l="l" t="t" r="r" b="b"/>
                <a:pathLst>
                  <a:path w="18642" h="10646" extrusionOk="0">
                    <a:moveTo>
                      <a:pt x="8881" y="710"/>
                    </a:moveTo>
                    <a:cubicBezTo>
                      <a:pt x="9270" y="710"/>
                      <a:pt x="9659" y="726"/>
                      <a:pt x="10043" y="753"/>
                    </a:cubicBezTo>
                    <a:cubicBezTo>
                      <a:pt x="10082" y="792"/>
                      <a:pt x="10134" y="844"/>
                      <a:pt x="10212" y="857"/>
                    </a:cubicBezTo>
                    <a:cubicBezTo>
                      <a:pt x="13217" y="1859"/>
                      <a:pt x="18642" y="4083"/>
                      <a:pt x="15546" y="8194"/>
                    </a:cubicBezTo>
                    <a:cubicBezTo>
                      <a:pt x="14559" y="9496"/>
                      <a:pt x="12680" y="9866"/>
                      <a:pt x="10808" y="9866"/>
                    </a:cubicBezTo>
                    <a:cubicBezTo>
                      <a:pt x="9445" y="9866"/>
                      <a:pt x="8086" y="9670"/>
                      <a:pt x="7077" y="9495"/>
                    </a:cubicBezTo>
                    <a:cubicBezTo>
                      <a:pt x="3916" y="8948"/>
                      <a:pt x="300" y="7114"/>
                      <a:pt x="2758" y="3407"/>
                    </a:cubicBezTo>
                    <a:cubicBezTo>
                      <a:pt x="4155" y="1296"/>
                      <a:pt x="6519" y="710"/>
                      <a:pt x="8881" y="710"/>
                    </a:cubicBezTo>
                    <a:close/>
                    <a:moveTo>
                      <a:pt x="8335" y="0"/>
                    </a:moveTo>
                    <a:cubicBezTo>
                      <a:pt x="5307" y="0"/>
                      <a:pt x="2276" y="1344"/>
                      <a:pt x="1276" y="4474"/>
                    </a:cubicBezTo>
                    <a:cubicBezTo>
                      <a:pt x="1" y="8506"/>
                      <a:pt x="4098" y="9911"/>
                      <a:pt x="7285" y="10392"/>
                    </a:cubicBezTo>
                    <a:cubicBezTo>
                      <a:pt x="8199" y="10529"/>
                      <a:pt x="9311" y="10645"/>
                      <a:pt x="10459" y="10645"/>
                    </a:cubicBezTo>
                    <a:cubicBezTo>
                      <a:pt x="13347" y="10645"/>
                      <a:pt x="16458" y="9911"/>
                      <a:pt x="17185" y="6932"/>
                    </a:cubicBezTo>
                    <a:cubicBezTo>
                      <a:pt x="18147" y="2926"/>
                      <a:pt x="13542" y="766"/>
                      <a:pt x="10394" y="194"/>
                    </a:cubicBezTo>
                    <a:cubicBezTo>
                      <a:pt x="10386" y="190"/>
                      <a:pt x="10378" y="188"/>
                      <a:pt x="10372" y="188"/>
                    </a:cubicBezTo>
                    <a:cubicBezTo>
                      <a:pt x="10358" y="188"/>
                      <a:pt x="10347" y="194"/>
                      <a:pt x="10329" y="194"/>
                    </a:cubicBezTo>
                    <a:cubicBezTo>
                      <a:pt x="9679" y="66"/>
                      <a:pt x="9007" y="0"/>
                      <a:pt x="83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a:off x="2768285" y="1830460"/>
                <a:ext cx="936666" cy="922702"/>
              </a:xfrm>
              <a:custGeom>
                <a:avLst/>
                <a:gdLst/>
                <a:ahLst/>
                <a:cxnLst/>
                <a:rect l="l" t="t" r="r" b="b"/>
                <a:pathLst>
                  <a:path w="48028" h="47312" extrusionOk="0">
                    <a:moveTo>
                      <a:pt x="37477" y="5364"/>
                    </a:moveTo>
                    <a:lnTo>
                      <a:pt x="37477" y="5364"/>
                    </a:lnTo>
                    <a:cubicBezTo>
                      <a:pt x="40860" y="7341"/>
                      <a:pt x="43253" y="10034"/>
                      <a:pt x="45360" y="13247"/>
                    </a:cubicBezTo>
                    <a:cubicBezTo>
                      <a:pt x="44593" y="12558"/>
                      <a:pt x="43669" y="11985"/>
                      <a:pt x="42720" y="11452"/>
                    </a:cubicBezTo>
                    <a:cubicBezTo>
                      <a:pt x="41510" y="10763"/>
                      <a:pt x="40183" y="10112"/>
                      <a:pt x="39260" y="9033"/>
                    </a:cubicBezTo>
                    <a:cubicBezTo>
                      <a:pt x="38336" y="7953"/>
                      <a:pt x="38011" y="6626"/>
                      <a:pt x="37477" y="5364"/>
                    </a:cubicBezTo>
                    <a:close/>
                    <a:moveTo>
                      <a:pt x="13698" y="3179"/>
                    </a:moveTo>
                    <a:lnTo>
                      <a:pt x="13698" y="3179"/>
                    </a:lnTo>
                    <a:cubicBezTo>
                      <a:pt x="12749" y="4311"/>
                      <a:pt x="11968" y="5572"/>
                      <a:pt x="10563" y="6431"/>
                    </a:cubicBezTo>
                    <a:cubicBezTo>
                      <a:pt x="8859" y="7459"/>
                      <a:pt x="7207" y="8031"/>
                      <a:pt x="6206" y="9904"/>
                    </a:cubicBezTo>
                    <a:cubicBezTo>
                      <a:pt x="5347" y="11504"/>
                      <a:pt x="5815" y="13468"/>
                      <a:pt x="4996" y="15029"/>
                    </a:cubicBezTo>
                    <a:cubicBezTo>
                      <a:pt x="4437" y="16096"/>
                      <a:pt x="3331" y="16785"/>
                      <a:pt x="2459" y="17579"/>
                    </a:cubicBezTo>
                    <a:cubicBezTo>
                      <a:pt x="1835" y="18151"/>
                      <a:pt x="1315" y="18776"/>
                      <a:pt x="898" y="19452"/>
                    </a:cubicBezTo>
                    <a:cubicBezTo>
                      <a:pt x="1887" y="11868"/>
                      <a:pt x="6752" y="6106"/>
                      <a:pt x="13698" y="3179"/>
                    </a:cubicBezTo>
                    <a:close/>
                    <a:moveTo>
                      <a:pt x="25569" y="886"/>
                    </a:moveTo>
                    <a:cubicBezTo>
                      <a:pt x="30172" y="886"/>
                      <a:pt x="34997" y="1661"/>
                      <a:pt x="36931" y="6327"/>
                    </a:cubicBezTo>
                    <a:cubicBezTo>
                      <a:pt x="37595" y="7940"/>
                      <a:pt x="38180" y="9332"/>
                      <a:pt x="39559" y="10450"/>
                    </a:cubicBezTo>
                    <a:cubicBezTo>
                      <a:pt x="40730" y="11400"/>
                      <a:pt x="42134" y="11985"/>
                      <a:pt x="43409" y="12779"/>
                    </a:cubicBezTo>
                    <a:cubicBezTo>
                      <a:pt x="46557" y="14743"/>
                      <a:pt x="46765" y="17384"/>
                      <a:pt x="46297" y="20831"/>
                    </a:cubicBezTo>
                    <a:cubicBezTo>
                      <a:pt x="46102" y="22236"/>
                      <a:pt x="45946" y="23602"/>
                      <a:pt x="46076" y="25007"/>
                    </a:cubicBezTo>
                    <a:cubicBezTo>
                      <a:pt x="45972" y="25085"/>
                      <a:pt x="45920" y="25228"/>
                      <a:pt x="45998" y="25371"/>
                    </a:cubicBezTo>
                    <a:cubicBezTo>
                      <a:pt x="46050" y="25475"/>
                      <a:pt x="46102" y="25579"/>
                      <a:pt x="46154" y="25683"/>
                    </a:cubicBezTo>
                    <a:cubicBezTo>
                      <a:pt x="46154" y="25748"/>
                      <a:pt x="46167" y="25800"/>
                      <a:pt x="46167" y="25852"/>
                    </a:cubicBezTo>
                    <a:cubicBezTo>
                      <a:pt x="46193" y="25956"/>
                      <a:pt x="46245" y="26021"/>
                      <a:pt x="46310" y="26060"/>
                    </a:cubicBezTo>
                    <a:cubicBezTo>
                      <a:pt x="47039" y="27908"/>
                      <a:pt x="46856" y="29911"/>
                      <a:pt x="45517" y="31511"/>
                    </a:cubicBezTo>
                    <a:cubicBezTo>
                      <a:pt x="44385" y="32864"/>
                      <a:pt x="43019" y="33163"/>
                      <a:pt x="41406" y="33592"/>
                    </a:cubicBezTo>
                    <a:cubicBezTo>
                      <a:pt x="39611" y="34060"/>
                      <a:pt x="38388" y="34763"/>
                      <a:pt x="37347" y="36337"/>
                    </a:cubicBezTo>
                    <a:cubicBezTo>
                      <a:pt x="35825" y="38665"/>
                      <a:pt x="34954" y="41059"/>
                      <a:pt x="32092" y="42074"/>
                    </a:cubicBezTo>
                    <a:cubicBezTo>
                      <a:pt x="31261" y="42364"/>
                      <a:pt x="30465" y="42497"/>
                      <a:pt x="29699" y="42497"/>
                    </a:cubicBezTo>
                    <a:cubicBezTo>
                      <a:pt x="27718" y="42497"/>
                      <a:pt x="25938" y="41605"/>
                      <a:pt x="24287" y="40226"/>
                    </a:cubicBezTo>
                    <a:cubicBezTo>
                      <a:pt x="22921" y="39082"/>
                      <a:pt x="21685" y="38015"/>
                      <a:pt x="19864" y="37742"/>
                    </a:cubicBezTo>
                    <a:cubicBezTo>
                      <a:pt x="19486" y="37685"/>
                      <a:pt x="19108" y="37661"/>
                      <a:pt x="18731" y="37661"/>
                    </a:cubicBezTo>
                    <a:cubicBezTo>
                      <a:pt x="17471" y="37661"/>
                      <a:pt x="16214" y="37926"/>
                      <a:pt x="14973" y="38106"/>
                    </a:cubicBezTo>
                    <a:cubicBezTo>
                      <a:pt x="14270" y="38208"/>
                      <a:pt x="13559" y="38269"/>
                      <a:pt x="12861" y="38269"/>
                    </a:cubicBezTo>
                    <a:cubicBezTo>
                      <a:pt x="10434" y="38269"/>
                      <a:pt x="8153" y="37527"/>
                      <a:pt x="6830" y="35153"/>
                    </a:cubicBezTo>
                    <a:cubicBezTo>
                      <a:pt x="5711" y="33163"/>
                      <a:pt x="5789" y="30873"/>
                      <a:pt x="4398" y="28987"/>
                    </a:cubicBezTo>
                    <a:cubicBezTo>
                      <a:pt x="2902" y="26958"/>
                      <a:pt x="768" y="25462"/>
                      <a:pt x="794" y="22665"/>
                    </a:cubicBezTo>
                    <a:cubicBezTo>
                      <a:pt x="807" y="19868"/>
                      <a:pt x="2680" y="18646"/>
                      <a:pt x="4489" y="16929"/>
                    </a:cubicBezTo>
                    <a:cubicBezTo>
                      <a:pt x="6024" y="15459"/>
                      <a:pt x="5972" y="14210"/>
                      <a:pt x="6336" y="12220"/>
                    </a:cubicBezTo>
                    <a:cubicBezTo>
                      <a:pt x="6934" y="8928"/>
                      <a:pt x="9107" y="8408"/>
                      <a:pt x="11552" y="6808"/>
                    </a:cubicBezTo>
                    <a:cubicBezTo>
                      <a:pt x="13269" y="5689"/>
                      <a:pt x="13763" y="3582"/>
                      <a:pt x="15481" y="2476"/>
                    </a:cubicBezTo>
                    <a:cubicBezTo>
                      <a:pt x="17497" y="1176"/>
                      <a:pt x="20216" y="1072"/>
                      <a:pt x="22544" y="967"/>
                    </a:cubicBezTo>
                    <a:cubicBezTo>
                      <a:pt x="23518" y="925"/>
                      <a:pt x="24538" y="886"/>
                      <a:pt x="25569" y="886"/>
                    </a:cubicBezTo>
                    <a:close/>
                    <a:moveTo>
                      <a:pt x="1041" y="26073"/>
                    </a:moveTo>
                    <a:cubicBezTo>
                      <a:pt x="1432" y="26698"/>
                      <a:pt x="1913" y="27296"/>
                      <a:pt x="2433" y="27895"/>
                    </a:cubicBezTo>
                    <a:cubicBezTo>
                      <a:pt x="3760" y="29416"/>
                      <a:pt x="4593" y="30665"/>
                      <a:pt x="5152" y="32643"/>
                    </a:cubicBezTo>
                    <a:cubicBezTo>
                      <a:pt x="5438" y="33631"/>
                      <a:pt x="5646" y="34633"/>
                      <a:pt x="6154" y="35543"/>
                    </a:cubicBezTo>
                    <a:cubicBezTo>
                      <a:pt x="7168" y="37339"/>
                      <a:pt x="8989" y="38626"/>
                      <a:pt x="11019" y="39004"/>
                    </a:cubicBezTo>
                    <a:cubicBezTo>
                      <a:pt x="11493" y="39093"/>
                      <a:pt x="11967" y="39130"/>
                      <a:pt x="12439" y="39130"/>
                    </a:cubicBezTo>
                    <a:cubicBezTo>
                      <a:pt x="14488" y="39130"/>
                      <a:pt x="16520" y="38444"/>
                      <a:pt x="18569" y="38444"/>
                    </a:cubicBezTo>
                    <a:cubicBezTo>
                      <a:pt x="18584" y="38444"/>
                      <a:pt x="18600" y="38444"/>
                      <a:pt x="18616" y="38444"/>
                    </a:cubicBezTo>
                    <a:cubicBezTo>
                      <a:pt x="22167" y="38444"/>
                      <a:pt x="23598" y="41423"/>
                      <a:pt x="26538" y="42672"/>
                    </a:cubicBezTo>
                    <a:cubicBezTo>
                      <a:pt x="27502" y="43076"/>
                      <a:pt x="28554" y="43271"/>
                      <a:pt x="29605" y="43271"/>
                    </a:cubicBezTo>
                    <a:cubicBezTo>
                      <a:pt x="30314" y="43271"/>
                      <a:pt x="31021" y="43183"/>
                      <a:pt x="31702" y="43010"/>
                    </a:cubicBezTo>
                    <a:cubicBezTo>
                      <a:pt x="33536" y="42542"/>
                      <a:pt x="35136" y="41475"/>
                      <a:pt x="36229" y="39927"/>
                    </a:cubicBezTo>
                    <a:cubicBezTo>
                      <a:pt x="36931" y="38926"/>
                      <a:pt x="37399" y="37781"/>
                      <a:pt x="38076" y="36766"/>
                    </a:cubicBezTo>
                    <a:cubicBezTo>
                      <a:pt x="39221" y="35101"/>
                      <a:pt x="40534" y="34750"/>
                      <a:pt x="42356" y="34269"/>
                    </a:cubicBezTo>
                    <a:cubicBezTo>
                      <a:pt x="43552" y="33956"/>
                      <a:pt x="44593" y="33397"/>
                      <a:pt x="45426" y="32669"/>
                    </a:cubicBezTo>
                    <a:lnTo>
                      <a:pt x="45426" y="32669"/>
                    </a:lnTo>
                    <a:cubicBezTo>
                      <a:pt x="43331" y="36974"/>
                      <a:pt x="40834" y="40669"/>
                      <a:pt x="36671" y="43283"/>
                    </a:cubicBezTo>
                    <a:cubicBezTo>
                      <a:pt x="33143" y="45503"/>
                      <a:pt x="29044" y="46567"/>
                      <a:pt x="24918" y="46567"/>
                    </a:cubicBezTo>
                    <a:cubicBezTo>
                      <a:pt x="23507" y="46567"/>
                      <a:pt x="22093" y="46443"/>
                      <a:pt x="20697" y="46197"/>
                    </a:cubicBezTo>
                    <a:cubicBezTo>
                      <a:pt x="15533" y="45287"/>
                      <a:pt x="10824" y="42568"/>
                      <a:pt x="7220" y="38808"/>
                    </a:cubicBezTo>
                    <a:cubicBezTo>
                      <a:pt x="3721" y="35140"/>
                      <a:pt x="1536" y="30990"/>
                      <a:pt x="1041" y="26073"/>
                    </a:cubicBezTo>
                    <a:close/>
                    <a:moveTo>
                      <a:pt x="25055" y="0"/>
                    </a:moveTo>
                    <a:cubicBezTo>
                      <a:pt x="24522" y="0"/>
                      <a:pt x="23992" y="8"/>
                      <a:pt x="23468" y="18"/>
                    </a:cubicBezTo>
                    <a:cubicBezTo>
                      <a:pt x="21100" y="83"/>
                      <a:pt x="18498" y="161"/>
                      <a:pt x="16287" y="1111"/>
                    </a:cubicBezTo>
                    <a:cubicBezTo>
                      <a:pt x="15481" y="1449"/>
                      <a:pt x="14869" y="1930"/>
                      <a:pt x="14336" y="2463"/>
                    </a:cubicBezTo>
                    <a:cubicBezTo>
                      <a:pt x="6271" y="4727"/>
                      <a:pt x="820" y="12194"/>
                      <a:pt x="235" y="20415"/>
                    </a:cubicBezTo>
                    <a:cubicBezTo>
                      <a:pt x="222" y="20532"/>
                      <a:pt x="274" y="20610"/>
                      <a:pt x="339" y="20649"/>
                    </a:cubicBezTo>
                    <a:cubicBezTo>
                      <a:pt x="131" y="21273"/>
                      <a:pt x="1" y="21950"/>
                      <a:pt x="1" y="22665"/>
                    </a:cubicBezTo>
                    <a:cubicBezTo>
                      <a:pt x="1" y="23251"/>
                      <a:pt x="92" y="23784"/>
                      <a:pt x="235" y="24304"/>
                    </a:cubicBezTo>
                    <a:cubicBezTo>
                      <a:pt x="222" y="24343"/>
                      <a:pt x="209" y="24382"/>
                      <a:pt x="209" y="24421"/>
                    </a:cubicBezTo>
                    <a:cubicBezTo>
                      <a:pt x="300" y="30275"/>
                      <a:pt x="2628" y="35140"/>
                      <a:pt x="6674" y="39355"/>
                    </a:cubicBezTo>
                    <a:cubicBezTo>
                      <a:pt x="10472" y="43335"/>
                      <a:pt x="15455" y="46106"/>
                      <a:pt x="20905" y="47017"/>
                    </a:cubicBezTo>
                    <a:cubicBezTo>
                      <a:pt x="22095" y="47214"/>
                      <a:pt x="23320" y="47311"/>
                      <a:pt x="24560" y="47311"/>
                    </a:cubicBezTo>
                    <a:cubicBezTo>
                      <a:pt x="33773" y="47311"/>
                      <a:pt x="43790" y="41945"/>
                      <a:pt x="45946" y="32486"/>
                    </a:cubicBezTo>
                    <a:cubicBezTo>
                      <a:pt x="45972" y="32395"/>
                      <a:pt x="45920" y="32317"/>
                      <a:pt x="45855" y="32265"/>
                    </a:cubicBezTo>
                    <a:cubicBezTo>
                      <a:pt x="47494" y="30548"/>
                      <a:pt x="48027" y="28077"/>
                      <a:pt x="46778" y="25579"/>
                    </a:cubicBezTo>
                    <a:cubicBezTo>
                      <a:pt x="46362" y="22418"/>
                      <a:pt x="47936" y="19218"/>
                      <a:pt x="47143" y="16109"/>
                    </a:cubicBezTo>
                    <a:cubicBezTo>
                      <a:pt x="46934" y="15316"/>
                      <a:pt x="46583" y="14652"/>
                      <a:pt x="46141" y="14080"/>
                    </a:cubicBezTo>
                    <a:cubicBezTo>
                      <a:pt x="46141" y="14080"/>
                      <a:pt x="46141" y="14067"/>
                      <a:pt x="46141" y="14067"/>
                    </a:cubicBezTo>
                    <a:cubicBezTo>
                      <a:pt x="44541" y="10008"/>
                      <a:pt x="41120" y="6756"/>
                      <a:pt x="37386" y="4649"/>
                    </a:cubicBezTo>
                    <a:cubicBezTo>
                      <a:pt x="37341" y="4623"/>
                      <a:pt x="37299" y="4613"/>
                      <a:pt x="37258" y="4613"/>
                    </a:cubicBezTo>
                    <a:cubicBezTo>
                      <a:pt x="37217" y="4613"/>
                      <a:pt x="37178" y="4623"/>
                      <a:pt x="37139" y="4636"/>
                    </a:cubicBezTo>
                    <a:cubicBezTo>
                      <a:pt x="35982" y="2450"/>
                      <a:pt x="33939" y="1267"/>
                      <a:pt x="31585" y="655"/>
                    </a:cubicBezTo>
                    <a:cubicBezTo>
                      <a:pt x="29472" y="122"/>
                      <a:pt x="27241" y="0"/>
                      <a:pt x="250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3363969" y="2544466"/>
                <a:ext cx="71048" cy="57571"/>
              </a:xfrm>
              <a:custGeom>
                <a:avLst/>
                <a:gdLst/>
                <a:ahLst/>
                <a:cxnLst/>
                <a:rect l="l" t="t" r="r" b="b"/>
                <a:pathLst>
                  <a:path w="3643" h="2952" extrusionOk="0">
                    <a:moveTo>
                      <a:pt x="3174" y="610"/>
                    </a:moveTo>
                    <a:cubicBezTo>
                      <a:pt x="3096" y="910"/>
                      <a:pt x="2992" y="1196"/>
                      <a:pt x="2836" y="1456"/>
                    </a:cubicBezTo>
                    <a:cubicBezTo>
                      <a:pt x="2680" y="1729"/>
                      <a:pt x="2316" y="2315"/>
                      <a:pt x="1951" y="2367"/>
                    </a:cubicBezTo>
                    <a:cubicBezTo>
                      <a:pt x="1902" y="2399"/>
                      <a:pt x="1859" y="2416"/>
                      <a:pt x="1821" y="2416"/>
                    </a:cubicBezTo>
                    <a:cubicBezTo>
                      <a:pt x="1710" y="2416"/>
                      <a:pt x="1649" y="2272"/>
                      <a:pt x="1639" y="1989"/>
                    </a:cubicBezTo>
                    <a:cubicBezTo>
                      <a:pt x="1717" y="1911"/>
                      <a:pt x="1795" y="1820"/>
                      <a:pt x="1873" y="1742"/>
                    </a:cubicBezTo>
                    <a:cubicBezTo>
                      <a:pt x="2029" y="1573"/>
                      <a:pt x="2198" y="1417"/>
                      <a:pt x="2368" y="1261"/>
                    </a:cubicBezTo>
                    <a:cubicBezTo>
                      <a:pt x="2628" y="1040"/>
                      <a:pt x="2901" y="832"/>
                      <a:pt x="3174" y="610"/>
                    </a:cubicBezTo>
                    <a:close/>
                    <a:moveTo>
                      <a:pt x="3443" y="1"/>
                    </a:moveTo>
                    <a:cubicBezTo>
                      <a:pt x="3355" y="1"/>
                      <a:pt x="3265" y="63"/>
                      <a:pt x="3252" y="181"/>
                    </a:cubicBezTo>
                    <a:cubicBezTo>
                      <a:pt x="3252" y="194"/>
                      <a:pt x="3239" y="220"/>
                      <a:pt x="3239" y="246"/>
                    </a:cubicBezTo>
                    <a:cubicBezTo>
                      <a:pt x="3211" y="232"/>
                      <a:pt x="3182" y="222"/>
                      <a:pt x="3151" y="222"/>
                    </a:cubicBezTo>
                    <a:cubicBezTo>
                      <a:pt x="3126" y="222"/>
                      <a:pt x="3099" y="229"/>
                      <a:pt x="3070" y="246"/>
                    </a:cubicBezTo>
                    <a:cubicBezTo>
                      <a:pt x="2511" y="545"/>
                      <a:pt x="0" y="2328"/>
                      <a:pt x="1509" y="2900"/>
                    </a:cubicBezTo>
                    <a:cubicBezTo>
                      <a:pt x="1606" y="2936"/>
                      <a:pt x="1701" y="2952"/>
                      <a:pt x="1794" y="2952"/>
                    </a:cubicBezTo>
                    <a:cubicBezTo>
                      <a:pt x="2278" y="2952"/>
                      <a:pt x="2708" y="2518"/>
                      <a:pt x="2992" y="2158"/>
                    </a:cubicBezTo>
                    <a:cubicBezTo>
                      <a:pt x="3434" y="1586"/>
                      <a:pt x="3642" y="897"/>
                      <a:pt x="3616" y="181"/>
                    </a:cubicBezTo>
                    <a:cubicBezTo>
                      <a:pt x="3610" y="59"/>
                      <a:pt x="3528" y="1"/>
                      <a:pt x="3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a:off x="3314491" y="2531984"/>
                <a:ext cx="41111" cy="44056"/>
              </a:xfrm>
              <a:custGeom>
                <a:avLst/>
                <a:gdLst/>
                <a:ahLst/>
                <a:cxnLst/>
                <a:rect l="l" t="t" r="r" b="b"/>
                <a:pathLst>
                  <a:path w="2108" h="2259" extrusionOk="0">
                    <a:moveTo>
                      <a:pt x="603" y="0"/>
                    </a:moveTo>
                    <a:cubicBezTo>
                      <a:pt x="427" y="0"/>
                      <a:pt x="398" y="303"/>
                      <a:pt x="573" y="353"/>
                    </a:cubicBezTo>
                    <a:cubicBezTo>
                      <a:pt x="898" y="418"/>
                      <a:pt x="1158" y="613"/>
                      <a:pt x="1327" y="899"/>
                    </a:cubicBezTo>
                    <a:cubicBezTo>
                      <a:pt x="1431" y="1081"/>
                      <a:pt x="1627" y="1602"/>
                      <a:pt x="1353" y="1680"/>
                    </a:cubicBezTo>
                    <a:cubicBezTo>
                      <a:pt x="1334" y="1686"/>
                      <a:pt x="1315" y="1689"/>
                      <a:pt x="1295" y="1689"/>
                    </a:cubicBezTo>
                    <a:cubicBezTo>
                      <a:pt x="1059" y="1689"/>
                      <a:pt x="785" y="1287"/>
                      <a:pt x="677" y="1107"/>
                    </a:cubicBezTo>
                    <a:cubicBezTo>
                      <a:pt x="521" y="834"/>
                      <a:pt x="508" y="561"/>
                      <a:pt x="456" y="262"/>
                    </a:cubicBezTo>
                    <a:cubicBezTo>
                      <a:pt x="443" y="179"/>
                      <a:pt x="371" y="140"/>
                      <a:pt x="296" y="140"/>
                    </a:cubicBezTo>
                    <a:cubicBezTo>
                      <a:pt x="218" y="140"/>
                      <a:pt x="137" y="182"/>
                      <a:pt x="118" y="262"/>
                    </a:cubicBezTo>
                    <a:cubicBezTo>
                      <a:pt x="0" y="769"/>
                      <a:pt x="222" y="1368"/>
                      <a:pt x="547" y="1758"/>
                    </a:cubicBezTo>
                    <a:cubicBezTo>
                      <a:pt x="745" y="1984"/>
                      <a:pt x="1073" y="2258"/>
                      <a:pt x="1387" y="2258"/>
                    </a:cubicBezTo>
                    <a:cubicBezTo>
                      <a:pt x="1506" y="2258"/>
                      <a:pt x="1623" y="2219"/>
                      <a:pt x="1731" y="2122"/>
                    </a:cubicBezTo>
                    <a:cubicBezTo>
                      <a:pt x="2108" y="1797"/>
                      <a:pt x="2017" y="1185"/>
                      <a:pt x="1809" y="795"/>
                    </a:cubicBezTo>
                    <a:cubicBezTo>
                      <a:pt x="1574" y="340"/>
                      <a:pt x="1119" y="67"/>
                      <a:pt x="625" y="2"/>
                    </a:cubicBezTo>
                    <a:cubicBezTo>
                      <a:pt x="617" y="1"/>
                      <a:pt x="610" y="0"/>
                      <a:pt x="6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3390083" y="2449586"/>
                <a:ext cx="39356" cy="53222"/>
              </a:xfrm>
              <a:custGeom>
                <a:avLst/>
                <a:gdLst/>
                <a:ahLst/>
                <a:cxnLst/>
                <a:rect l="l" t="t" r="r" b="b"/>
                <a:pathLst>
                  <a:path w="2018" h="2729" extrusionOk="0">
                    <a:moveTo>
                      <a:pt x="1471" y="545"/>
                    </a:moveTo>
                    <a:lnTo>
                      <a:pt x="1471" y="545"/>
                    </a:lnTo>
                    <a:cubicBezTo>
                      <a:pt x="1562" y="845"/>
                      <a:pt x="1562" y="1183"/>
                      <a:pt x="1445" y="1482"/>
                    </a:cubicBezTo>
                    <a:cubicBezTo>
                      <a:pt x="1380" y="1656"/>
                      <a:pt x="1077" y="2186"/>
                      <a:pt x="805" y="2186"/>
                    </a:cubicBezTo>
                    <a:cubicBezTo>
                      <a:pt x="752" y="2186"/>
                      <a:pt x="700" y="2166"/>
                      <a:pt x="651" y="2119"/>
                    </a:cubicBezTo>
                    <a:cubicBezTo>
                      <a:pt x="469" y="1937"/>
                      <a:pt x="703" y="1352"/>
                      <a:pt x="794" y="1170"/>
                    </a:cubicBezTo>
                    <a:cubicBezTo>
                      <a:pt x="951" y="884"/>
                      <a:pt x="1185" y="675"/>
                      <a:pt x="1471" y="545"/>
                    </a:cubicBezTo>
                    <a:close/>
                    <a:moveTo>
                      <a:pt x="1583" y="1"/>
                    </a:moveTo>
                    <a:cubicBezTo>
                      <a:pt x="1560" y="1"/>
                      <a:pt x="1536" y="4"/>
                      <a:pt x="1510" y="12"/>
                    </a:cubicBezTo>
                    <a:cubicBezTo>
                      <a:pt x="925" y="194"/>
                      <a:pt x="456" y="623"/>
                      <a:pt x="235" y="1196"/>
                    </a:cubicBezTo>
                    <a:cubicBezTo>
                      <a:pt x="79" y="1612"/>
                      <a:pt x="1" y="2419"/>
                      <a:pt x="495" y="2666"/>
                    </a:cubicBezTo>
                    <a:cubicBezTo>
                      <a:pt x="579" y="2709"/>
                      <a:pt x="664" y="2729"/>
                      <a:pt x="748" y="2729"/>
                    </a:cubicBezTo>
                    <a:cubicBezTo>
                      <a:pt x="1193" y="2729"/>
                      <a:pt x="1632" y="2196"/>
                      <a:pt x="1796" y="1846"/>
                    </a:cubicBezTo>
                    <a:cubicBezTo>
                      <a:pt x="2017" y="1365"/>
                      <a:pt x="2004" y="818"/>
                      <a:pt x="1783" y="350"/>
                    </a:cubicBezTo>
                    <a:cubicBezTo>
                      <a:pt x="1840" y="201"/>
                      <a:pt x="1756" y="1"/>
                      <a:pt x="15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3"/>
              <p:cNvSpPr/>
              <p:nvPr/>
            </p:nvSpPr>
            <p:spPr>
              <a:xfrm>
                <a:off x="2914651" y="2232367"/>
                <a:ext cx="43920" cy="55875"/>
              </a:xfrm>
              <a:custGeom>
                <a:avLst/>
                <a:gdLst/>
                <a:ahLst/>
                <a:cxnLst/>
                <a:rect l="l" t="t" r="r" b="b"/>
                <a:pathLst>
                  <a:path w="2252" h="2865" extrusionOk="0">
                    <a:moveTo>
                      <a:pt x="1263" y="548"/>
                    </a:moveTo>
                    <a:cubicBezTo>
                      <a:pt x="1588" y="1030"/>
                      <a:pt x="1602" y="1732"/>
                      <a:pt x="1159" y="2148"/>
                    </a:cubicBezTo>
                    <a:cubicBezTo>
                      <a:pt x="1046" y="2247"/>
                      <a:pt x="883" y="2339"/>
                      <a:pt x="751" y="2339"/>
                    </a:cubicBezTo>
                    <a:cubicBezTo>
                      <a:pt x="641" y="2339"/>
                      <a:pt x="553" y="2274"/>
                      <a:pt x="535" y="2096"/>
                    </a:cubicBezTo>
                    <a:cubicBezTo>
                      <a:pt x="522" y="1901"/>
                      <a:pt x="639" y="1641"/>
                      <a:pt x="704" y="1459"/>
                    </a:cubicBezTo>
                    <a:cubicBezTo>
                      <a:pt x="834" y="1121"/>
                      <a:pt x="1016" y="821"/>
                      <a:pt x="1263" y="548"/>
                    </a:cubicBezTo>
                    <a:close/>
                    <a:moveTo>
                      <a:pt x="1285" y="0"/>
                    </a:moveTo>
                    <a:cubicBezTo>
                      <a:pt x="1239" y="0"/>
                      <a:pt x="1191" y="16"/>
                      <a:pt x="1146" y="54"/>
                    </a:cubicBezTo>
                    <a:cubicBezTo>
                      <a:pt x="587" y="561"/>
                      <a:pt x="93" y="1290"/>
                      <a:pt x="41" y="2057"/>
                    </a:cubicBezTo>
                    <a:cubicBezTo>
                      <a:pt x="1" y="2563"/>
                      <a:pt x="324" y="2864"/>
                      <a:pt x="738" y="2864"/>
                    </a:cubicBezTo>
                    <a:cubicBezTo>
                      <a:pt x="868" y="2864"/>
                      <a:pt x="1007" y="2835"/>
                      <a:pt x="1146" y="2773"/>
                    </a:cubicBezTo>
                    <a:cubicBezTo>
                      <a:pt x="2096" y="2343"/>
                      <a:pt x="2252" y="912"/>
                      <a:pt x="1497" y="249"/>
                    </a:cubicBezTo>
                    <a:cubicBezTo>
                      <a:pt x="1526" y="125"/>
                      <a:pt x="1414" y="0"/>
                      <a:pt x="12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3"/>
              <p:cNvSpPr/>
              <p:nvPr/>
            </p:nvSpPr>
            <p:spPr>
              <a:xfrm>
                <a:off x="2872565" y="2192992"/>
                <a:ext cx="68512" cy="35690"/>
              </a:xfrm>
              <a:custGeom>
                <a:avLst/>
                <a:gdLst/>
                <a:ahLst/>
                <a:cxnLst/>
                <a:rect l="l" t="t" r="r" b="b"/>
                <a:pathLst>
                  <a:path w="3513" h="1830" extrusionOk="0">
                    <a:moveTo>
                      <a:pt x="2569" y="504"/>
                    </a:moveTo>
                    <a:cubicBezTo>
                      <a:pt x="2725" y="504"/>
                      <a:pt x="2882" y="516"/>
                      <a:pt x="3044" y="538"/>
                    </a:cubicBezTo>
                    <a:cubicBezTo>
                      <a:pt x="2797" y="759"/>
                      <a:pt x="2524" y="954"/>
                      <a:pt x="2199" y="1084"/>
                    </a:cubicBezTo>
                    <a:cubicBezTo>
                      <a:pt x="1995" y="1176"/>
                      <a:pt x="1553" y="1371"/>
                      <a:pt x="1240" y="1371"/>
                    </a:cubicBezTo>
                    <a:cubicBezTo>
                      <a:pt x="1152" y="1371"/>
                      <a:pt x="1074" y="1355"/>
                      <a:pt x="1015" y="1318"/>
                    </a:cubicBezTo>
                    <a:cubicBezTo>
                      <a:pt x="807" y="1305"/>
                      <a:pt x="807" y="1201"/>
                      <a:pt x="1015" y="1006"/>
                    </a:cubicBezTo>
                    <a:cubicBezTo>
                      <a:pt x="1119" y="941"/>
                      <a:pt x="1210" y="876"/>
                      <a:pt x="1314" y="824"/>
                    </a:cubicBezTo>
                    <a:cubicBezTo>
                      <a:pt x="1496" y="720"/>
                      <a:pt x="1691" y="642"/>
                      <a:pt x="1899" y="590"/>
                    </a:cubicBezTo>
                    <a:cubicBezTo>
                      <a:pt x="2128" y="529"/>
                      <a:pt x="2348" y="504"/>
                      <a:pt x="2569" y="504"/>
                    </a:cubicBezTo>
                    <a:close/>
                    <a:moveTo>
                      <a:pt x="2534" y="1"/>
                    </a:moveTo>
                    <a:cubicBezTo>
                      <a:pt x="2078" y="1"/>
                      <a:pt x="1625" y="96"/>
                      <a:pt x="1210" y="291"/>
                    </a:cubicBezTo>
                    <a:cubicBezTo>
                      <a:pt x="807" y="473"/>
                      <a:pt x="0" y="928"/>
                      <a:pt x="351" y="1488"/>
                    </a:cubicBezTo>
                    <a:cubicBezTo>
                      <a:pt x="507" y="1745"/>
                      <a:pt x="786" y="1829"/>
                      <a:pt x="1080" y="1829"/>
                    </a:cubicBezTo>
                    <a:cubicBezTo>
                      <a:pt x="1351" y="1829"/>
                      <a:pt x="1635" y="1758"/>
                      <a:pt x="1847" y="1683"/>
                    </a:cubicBezTo>
                    <a:cubicBezTo>
                      <a:pt x="2498" y="1449"/>
                      <a:pt x="3057" y="1032"/>
                      <a:pt x="3473" y="486"/>
                    </a:cubicBezTo>
                    <a:cubicBezTo>
                      <a:pt x="3512" y="421"/>
                      <a:pt x="3486" y="356"/>
                      <a:pt x="3421" y="330"/>
                    </a:cubicBezTo>
                    <a:cubicBezTo>
                      <a:pt x="3447" y="226"/>
                      <a:pt x="3395" y="122"/>
                      <a:pt x="3265" y="83"/>
                    </a:cubicBezTo>
                    <a:cubicBezTo>
                      <a:pt x="3024" y="28"/>
                      <a:pt x="2779" y="1"/>
                      <a:pt x="25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2820551" y="2245044"/>
                <a:ext cx="66484" cy="40019"/>
              </a:xfrm>
              <a:custGeom>
                <a:avLst/>
                <a:gdLst/>
                <a:ahLst/>
                <a:cxnLst/>
                <a:rect l="l" t="t" r="r" b="b"/>
                <a:pathLst>
                  <a:path w="3409" h="2052" extrusionOk="0">
                    <a:moveTo>
                      <a:pt x="3018" y="458"/>
                    </a:moveTo>
                    <a:lnTo>
                      <a:pt x="3018" y="458"/>
                    </a:lnTo>
                    <a:cubicBezTo>
                      <a:pt x="2914" y="731"/>
                      <a:pt x="2771" y="978"/>
                      <a:pt x="2563" y="1186"/>
                    </a:cubicBezTo>
                    <a:cubicBezTo>
                      <a:pt x="2387" y="1353"/>
                      <a:pt x="2073" y="1572"/>
                      <a:pt x="1794" y="1572"/>
                    </a:cubicBezTo>
                    <a:cubicBezTo>
                      <a:pt x="1681" y="1572"/>
                      <a:pt x="1573" y="1536"/>
                      <a:pt x="1483" y="1446"/>
                    </a:cubicBezTo>
                    <a:cubicBezTo>
                      <a:pt x="976" y="939"/>
                      <a:pt x="2537" y="588"/>
                      <a:pt x="3018" y="458"/>
                    </a:cubicBezTo>
                    <a:close/>
                    <a:moveTo>
                      <a:pt x="3083" y="1"/>
                    </a:moveTo>
                    <a:cubicBezTo>
                      <a:pt x="3075" y="1"/>
                      <a:pt x="3066" y="1"/>
                      <a:pt x="3057" y="2"/>
                    </a:cubicBezTo>
                    <a:cubicBezTo>
                      <a:pt x="2355" y="67"/>
                      <a:pt x="0" y="718"/>
                      <a:pt x="1132" y="1810"/>
                    </a:cubicBezTo>
                    <a:cubicBezTo>
                      <a:pt x="1313" y="1980"/>
                      <a:pt x="1532" y="2051"/>
                      <a:pt x="1757" y="2051"/>
                    </a:cubicBezTo>
                    <a:cubicBezTo>
                      <a:pt x="2051" y="2051"/>
                      <a:pt x="2353" y="1930"/>
                      <a:pt x="2589" y="1745"/>
                    </a:cubicBezTo>
                    <a:cubicBezTo>
                      <a:pt x="3057" y="1381"/>
                      <a:pt x="3331" y="848"/>
                      <a:pt x="3409" y="275"/>
                    </a:cubicBezTo>
                    <a:cubicBezTo>
                      <a:pt x="3409" y="182"/>
                      <a:pt x="3346" y="130"/>
                      <a:pt x="3276" y="130"/>
                    </a:cubicBezTo>
                    <a:cubicBezTo>
                      <a:pt x="3268" y="130"/>
                      <a:pt x="3260" y="131"/>
                      <a:pt x="3252" y="132"/>
                    </a:cubicBezTo>
                    <a:cubicBezTo>
                      <a:pt x="3229" y="61"/>
                      <a:pt x="3172" y="1"/>
                      <a:pt x="30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3"/>
              <p:cNvSpPr/>
              <p:nvPr/>
            </p:nvSpPr>
            <p:spPr>
              <a:xfrm>
                <a:off x="3061817" y="1969571"/>
                <a:ext cx="61160" cy="40487"/>
              </a:xfrm>
              <a:custGeom>
                <a:avLst/>
                <a:gdLst/>
                <a:ahLst/>
                <a:cxnLst/>
                <a:rect l="l" t="t" r="r" b="b"/>
                <a:pathLst>
                  <a:path w="3136" h="2076" extrusionOk="0">
                    <a:moveTo>
                      <a:pt x="586" y="430"/>
                    </a:moveTo>
                    <a:lnTo>
                      <a:pt x="586" y="430"/>
                    </a:lnTo>
                    <a:cubicBezTo>
                      <a:pt x="1301" y="534"/>
                      <a:pt x="1925" y="898"/>
                      <a:pt x="2368" y="1457"/>
                    </a:cubicBezTo>
                    <a:cubicBezTo>
                      <a:pt x="2286" y="1476"/>
                      <a:pt x="2205" y="1485"/>
                      <a:pt x="2124" y="1485"/>
                    </a:cubicBezTo>
                    <a:cubicBezTo>
                      <a:pt x="1766" y="1485"/>
                      <a:pt x="1421" y="1309"/>
                      <a:pt x="1145" y="1054"/>
                    </a:cubicBezTo>
                    <a:cubicBezTo>
                      <a:pt x="937" y="872"/>
                      <a:pt x="781" y="638"/>
                      <a:pt x="586" y="430"/>
                    </a:cubicBezTo>
                    <a:close/>
                    <a:moveTo>
                      <a:pt x="391" y="0"/>
                    </a:moveTo>
                    <a:cubicBezTo>
                      <a:pt x="247" y="0"/>
                      <a:pt x="182" y="104"/>
                      <a:pt x="182" y="208"/>
                    </a:cubicBezTo>
                    <a:cubicBezTo>
                      <a:pt x="78" y="235"/>
                      <a:pt x="0" y="352"/>
                      <a:pt x="26" y="469"/>
                    </a:cubicBezTo>
                    <a:cubicBezTo>
                      <a:pt x="169" y="1002"/>
                      <a:pt x="755" y="1561"/>
                      <a:pt x="1236" y="1835"/>
                    </a:cubicBezTo>
                    <a:cubicBezTo>
                      <a:pt x="1521" y="1990"/>
                      <a:pt x="1826" y="2076"/>
                      <a:pt x="2131" y="2076"/>
                    </a:cubicBezTo>
                    <a:cubicBezTo>
                      <a:pt x="2412" y="2076"/>
                      <a:pt x="2691" y="2003"/>
                      <a:pt x="2953" y="1848"/>
                    </a:cubicBezTo>
                    <a:cubicBezTo>
                      <a:pt x="3083" y="1769"/>
                      <a:pt x="3135" y="1587"/>
                      <a:pt x="3057" y="1457"/>
                    </a:cubicBezTo>
                    <a:cubicBezTo>
                      <a:pt x="2459" y="534"/>
                      <a:pt x="1470" y="0"/>
                      <a:pt x="3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3"/>
              <p:cNvSpPr/>
              <p:nvPr/>
            </p:nvSpPr>
            <p:spPr>
              <a:xfrm>
                <a:off x="3012339" y="1968206"/>
                <a:ext cx="42652" cy="60750"/>
              </a:xfrm>
              <a:custGeom>
                <a:avLst/>
                <a:gdLst/>
                <a:ahLst/>
                <a:cxnLst/>
                <a:rect l="l" t="t" r="r" b="b"/>
                <a:pathLst>
                  <a:path w="2187" h="3115" extrusionOk="0">
                    <a:moveTo>
                      <a:pt x="1549" y="994"/>
                    </a:moveTo>
                    <a:cubicBezTo>
                      <a:pt x="1562" y="1150"/>
                      <a:pt x="1575" y="1306"/>
                      <a:pt x="1562" y="1462"/>
                    </a:cubicBezTo>
                    <a:cubicBezTo>
                      <a:pt x="1536" y="1748"/>
                      <a:pt x="1367" y="2399"/>
                      <a:pt x="989" y="2477"/>
                    </a:cubicBezTo>
                    <a:cubicBezTo>
                      <a:pt x="947" y="2486"/>
                      <a:pt x="911" y="2490"/>
                      <a:pt x="879" y="2490"/>
                    </a:cubicBezTo>
                    <a:cubicBezTo>
                      <a:pt x="414" y="2490"/>
                      <a:pt x="1047" y="1560"/>
                      <a:pt x="1132" y="1462"/>
                    </a:cubicBezTo>
                    <a:cubicBezTo>
                      <a:pt x="1249" y="1293"/>
                      <a:pt x="1393" y="1137"/>
                      <a:pt x="1549" y="994"/>
                    </a:cubicBezTo>
                    <a:close/>
                    <a:moveTo>
                      <a:pt x="1662" y="1"/>
                    </a:moveTo>
                    <a:cubicBezTo>
                      <a:pt x="1559" y="1"/>
                      <a:pt x="1449" y="81"/>
                      <a:pt x="1458" y="187"/>
                    </a:cubicBezTo>
                    <a:cubicBezTo>
                      <a:pt x="1458" y="252"/>
                      <a:pt x="1471" y="318"/>
                      <a:pt x="1471" y="370"/>
                    </a:cubicBezTo>
                    <a:cubicBezTo>
                      <a:pt x="950" y="747"/>
                      <a:pt x="508" y="1228"/>
                      <a:pt x="248" y="1826"/>
                    </a:cubicBezTo>
                    <a:cubicBezTo>
                      <a:pt x="53" y="2269"/>
                      <a:pt x="1" y="2893"/>
                      <a:pt x="560" y="3075"/>
                    </a:cubicBezTo>
                    <a:cubicBezTo>
                      <a:pt x="642" y="3102"/>
                      <a:pt x="724" y="3114"/>
                      <a:pt x="804" y="3114"/>
                    </a:cubicBezTo>
                    <a:cubicBezTo>
                      <a:pt x="1306" y="3114"/>
                      <a:pt x="1746" y="2630"/>
                      <a:pt x="1926" y="2204"/>
                    </a:cubicBezTo>
                    <a:cubicBezTo>
                      <a:pt x="2134" y="1722"/>
                      <a:pt x="2121" y="1150"/>
                      <a:pt x="1991" y="630"/>
                    </a:cubicBezTo>
                    <a:cubicBezTo>
                      <a:pt x="2186" y="461"/>
                      <a:pt x="2043" y="161"/>
                      <a:pt x="1835" y="161"/>
                    </a:cubicBezTo>
                    <a:cubicBezTo>
                      <a:pt x="1822" y="148"/>
                      <a:pt x="1822" y="122"/>
                      <a:pt x="1809" y="96"/>
                    </a:cubicBezTo>
                    <a:cubicBezTo>
                      <a:pt x="1780" y="29"/>
                      <a:pt x="1722" y="1"/>
                      <a:pt x="16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3"/>
              <p:cNvSpPr/>
              <p:nvPr/>
            </p:nvSpPr>
            <p:spPr>
              <a:xfrm>
                <a:off x="3057507" y="2037440"/>
                <a:ext cx="51760" cy="58859"/>
              </a:xfrm>
              <a:custGeom>
                <a:avLst/>
                <a:gdLst/>
                <a:ahLst/>
                <a:cxnLst/>
                <a:rect l="l" t="t" r="r" b="b"/>
                <a:pathLst>
                  <a:path w="2654" h="3018" extrusionOk="0">
                    <a:moveTo>
                      <a:pt x="794" y="475"/>
                    </a:moveTo>
                    <a:cubicBezTo>
                      <a:pt x="1145" y="930"/>
                      <a:pt x="1522" y="1594"/>
                      <a:pt x="1366" y="2127"/>
                    </a:cubicBezTo>
                    <a:cubicBezTo>
                      <a:pt x="1307" y="2309"/>
                      <a:pt x="1201" y="2385"/>
                      <a:pt x="1092" y="2385"/>
                    </a:cubicBezTo>
                    <a:cubicBezTo>
                      <a:pt x="960" y="2385"/>
                      <a:pt x="825" y="2272"/>
                      <a:pt x="768" y="2101"/>
                    </a:cubicBezTo>
                    <a:cubicBezTo>
                      <a:pt x="716" y="1919"/>
                      <a:pt x="677" y="1711"/>
                      <a:pt x="651" y="1516"/>
                    </a:cubicBezTo>
                    <a:cubicBezTo>
                      <a:pt x="638" y="1151"/>
                      <a:pt x="690" y="813"/>
                      <a:pt x="794" y="475"/>
                    </a:cubicBezTo>
                    <a:close/>
                    <a:moveTo>
                      <a:pt x="677" y="1"/>
                    </a:moveTo>
                    <a:cubicBezTo>
                      <a:pt x="616" y="1"/>
                      <a:pt x="569" y="52"/>
                      <a:pt x="559" y="111"/>
                    </a:cubicBezTo>
                    <a:cubicBezTo>
                      <a:pt x="549" y="109"/>
                      <a:pt x="539" y="109"/>
                      <a:pt x="528" y="109"/>
                    </a:cubicBezTo>
                    <a:cubicBezTo>
                      <a:pt x="433" y="109"/>
                      <a:pt x="334" y="163"/>
                      <a:pt x="299" y="280"/>
                    </a:cubicBezTo>
                    <a:cubicBezTo>
                      <a:pt x="26" y="969"/>
                      <a:pt x="0" y="1750"/>
                      <a:pt x="286" y="2452"/>
                    </a:cubicBezTo>
                    <a:cubicBezTo>
                      <a:pt x="429" y="2794"/>
                      <a:pt x="703" y="3018"/>
                      <a:pt x="1028" y="3018"/>
                    </a:cubicBezTo>
                    <a:cubicBezTo>
                      <a:pt x="1148" y="3018"/>
                      <a:pt x="1275" y="2987"/>
                      <a:pt x="1405" y="2920"/>
                    </a:cubicBezTo>
                    <a:cubicBezTo>
                      <a:pt x="2654" y="2296"/>
                      <a:pt x="1561" y="462"/>
                      <a:pt x="742" y="20"/>
                    </a:cubicBezTo>
                    <a:cubicBezTo>
                      <a:pt x="719" y="7"/>
                      <a:pt x="697" y="1"/>
                      <a:pt x="6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3"/>
              <p:cNvSpPr/>
              <p:nvPr/>
            </p:nvSpPr>
            <p:spPr>
              <a:xfrm>
                <a:off x="3337075" y="1905115"/>
                <a:ext cx="55056" cy="49400"/>
              </a:xfrm>
              <a:custGeom>
                <a:avLst/>
                <a:gdLst/>
                <a:ahLst/>
                <a:cxnLst/>
                <a:rect l="l" t="t" r="r" b="b"/>
                <a:pathLst>
                  <a:path w="2823" h="2533" extrusionOk="0">
                    <a:moveTo>
                      <a:pt x="664" y="535"/>
                    </a:moveTo>
                    <a:lnTo>
                      <a:pt x="664" y="535"/>
                    </a:lnTo>
                    <a:cubicBezTo>
                      <a:pt x="937" y="600"/>
                      <a:pt x="1184" y="730"/>
                      <a:pt x="1418" y="925"/>
                    </a:cubicBezTo>
                    <a:cubicBezTo>
                      <a:pt x="1600" y="1094"/>
                      <a:pt x="2095" y="1536"/>
                      <a:pt x="2016" y="1822"/>
                    </a:cubicBezTo>
                    <a:cubicBezTo>
                      <a:pt x="1992" y="1920"/>
                      <a:pt x="1943" y="1960"/>
                      <a:pt x="1879" y="1960"/>
                    </a:cubicBezTo>
                    <a:cubicBezTo>
                      <a:pt x="1638" y="1960"/>
                      <a:pt x="1194" y="1395"/>
                      <a:pt x="1132" y="1302"/>
                    </a:cubicBezTo>
                    <a:cubicBezTo>
                      <a:pt x="950" y="1055"/>
                      <a:pt x="807" y="795"/>
                      <a:pt x="664" y="535"/>
                    </a:cubicBezTo>
                    <a:close/>
                    <a:moveTo>
                      <a:pt x="566" y="0"/>
                    </a:moveTo>
                    <a:cubicBezTo>
                      <a:pt x="461" y="0"/>
                      <a:pt x="354" y="13"/>
                      <a:pt x="247" y="40"/>
                    </a:cubicBezTo>
                    <a:cubicBezTo>
                      <a:pt x="156" y="66"/>
                      <a:pt x="104" y="131"/>
                      <a:pt x="91" y="222"/>
                    </a:cubicBezTo>
                    <a:cubicBezTo>
                      <a:pt x="39" y="274"/>
                      <a:pt x="0" y="352"/>
                      <a:pt x="39" y="444"/>
                    </a:cubicBezTo>
                    <a:cubicBezTo>
                      <a:pt x="299" y="1081"/>
                      <a:pt x="677" y="1848"/>
                      <a:pt x="1236" y="2278"/>
                    </a:cubicBezTo>
                    <a:cubicBezTo>
                      <a:pt x="1433" y="2428"/>
                      <a:pt x="1689" y="2533"/>
                      <a:pt x="1931" y="2533"/>
                    </a:cubicBezTo>
                    <a:cubicBezTo>
                      <a:pt x="2170" y="2533"/>
                      <a:pt x="2395" y="2432"/>
                      <a:pt x="2537" y="2174"/>
                    </a:cubicBezTo>
                    <a:cubicBezTo>
                      <a:pt x="2823" y="1601"/>
                      <a:pt x="2290" y="977"/>
                      <a:pt x="1899" y="613"/>
                    </a:cubicBezTo>
                    <a:cubicBezTo>
                      <a:pt x="1535" y="280"/>
                      <a:pt x="1063" y="0"/>
                      <a:pt x="5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3"/>
              <p:cNvSpPr/>
              <p:nvPr/>
            </p:nvSpPr>
            <p:spPr>
              <a:xfrm>
                <a:off x="3291654" y="1950127"/>
                <a:ext cx="44680" cy="45538"/>
              </a:xfrm>
              <a:custGeom>
                <a:avLst/>
                <a:gdLst/>
                <a:ahLst/>
                <a:cxnLst/>
                <a:rect l="l" t="t" r="r" b="b"/>
                <a:pathLst>
                  <a:path w="2291" h="2335" extrusionOk="0">
                    <a:moveTo>
                      <a:pt x="1783" y="672"/>
                    </a:moveTo>
                    <a:lnTo>
                      <a:pt x="1783" y="672"/>
                    </a:lnTo>
                    <a:cubicBezTo>
                      <a:pt x="1757" y="1023"/>
                      <a:pt x="1679" y="1375"/>
                      <a:pt x="1419" y="1622"/>
                    </a:cubicBezTo>
                    <a:cubicBezTo>
                      <a:pt x="1312" y="1719"/>
                      <a:pt x="1170" y="1792"/>
                      <a:pt x="1028" y="1792"/>
                    </a:cubicBezTo>
                    <a:cubicBezTo>
                      <a:pt x="962" y="1792"/>
                      <a:pt x="896" y="1776"/>
                      <a:pt x="833" y="1739"/>
                    </a:cubicBezTo>
                    <a:cubicBezTo>
                      <a:pt x="677" y="1648"/>
                      <a:pt x="612" y="1479"/>
                      <a:pt x="716" y="1323"/>
                    </a:cubicBezTo>
                    <a:cubicBezTo>
                      <a:pt x="859" y="1101"/>
                      <a:pt x="1237" y="997"/>
                      <a:pt x="1471" y="880"/>
                    </a:cubicBezTo>
                    <a:cubicBezTo>
                      <a:pt x="1575" y="815"/>
                      <a:pt x="1692" y="750"/>
                      <a:pt x="1783" y="672"/>
                    </a:cubicBezTo>
                    <a:close/>
                    <a:moveTo>
                      <a:pt x="1862" y="1"/>
                    </a:moveTo>
                    <a:cubicBezTo>
                      <a:pt x="1789" y="1"/>
                      <a:pt x="1716" y="30"/>
                      <a:pt x="1666" y="100"/>
                    </a:cubicBezTo>
                    <a:cubicBezTo>
                      <a:pt x="1380" y="490"/>
                      <a:pt x="781" y="542"/>
                      <a:pt x="430" y="854"/>
                    </a:cubicBezTo>
                    <a:cubicBezTo>
                      <a:pt x="79" y="1153"/>
                      <a:pt x="1" y="1661"/>
                      <a:pt x="326" y="2025"/>
                    </a:cubicBezTo>
                    <a:cubicBezTo>
                      <a:pt x="518" y="2236"/>
                      <a:pt x="770" y="2334"/>
                      <a:pt x="1024" y="2334"/>
                    </a:cubicBezTo>
                    <a:cubicBezTo>
                      <a:pt x="1287" y="2334"/>
                      <a:pt x="1552" y="2230"/>
                      <a:pt x="1757" y="2038"/>
                    </a:cubicBezTo>
                    <a:cubicBezTo>
                      <a:pt x="2238" y="1583"/>
                      <a:pt x="2290" y="893"/>
                      <a:pt x="2225" y="269"/>
                    </a:cubicBezTo>
                    <a:cubicBezTo>
                      <a:pt x="2225" y="165"/>
                      <a:pt x="2147" y="100"/>
                      <a:pt x="2069" y="87"/>
                    </a:cubicBezTo>
                    <a:cubicBezTo>
                      <a:pt x="2016" y="33"/>
                      <a:pt x="1938" y="1"/>
                      <a:pt x="18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3"/>
              <p:cNvSpPr/>
              <p:nvPr/>
            </p:nvSpPr>
            <p:spPr>
              <a:xfrm>
                <a:off x="3537990" y="2134036"/>
                <a:ext cx="35026" cy="59210"/>
              </a:xfrm>
              <a:custGeom>
                <a:avLst/>
                <a:gdLst/>
                <a:ahLst/>
                <a:cxnLst/>
                <a:rect l="l" t="t" r="r" b="b"/>
                <a:pathLst>
                  <a:path w="1796" h="3036" extrusionOk="0">
                    <a:moveTo>
                      <a:pt x="1015" y="517"/>
                    </a:moveTo>
                    <a:lnTo>
                      <a:pt x="1015" y="517"/>
                    </a:lnTo>
                    <a:cubicBezTo>
                      <a:pt x="1315" y="1037"/>
                      <a:pt x="1432" y="1870"/>
                      <a:pt x="963" y="2273"/>
                    </a:cubicBezTo>
                    <a:cubicBezTo>
                      <a:pt x="884" y="2346"/>
                      <a:pt x="820" y="2377"/>
                      <a:pt x="769" y="2377"/>
                    </a:cubicBezTo>
                    <a:cubicBezTo>
                      <a:pt x="516" y="2377"/>
                      <a:pt x="567" y="1633"/>
                      <a:pt x="599" y="1428"/>
                    </a:cubicBezTo>
                    <a:cubicBezTo>
                      <a:pt x="664" y="1089"/>
                      <a:pt x="820" y="790"/>
                      <a:pt x="1015" y="517"/>
                    </a:cubicBezTo>
                    <a:close/>
                    <a:moveTo>
                      <a:pt x="999" y="1"/>
                    </a:moveTo>
                    <a:cubicBezTo>
                      <a:pt x="948" y="1"/>
                      <a:pt x="902" y="25"/>
                      <a:pt x="872" y="62"/>
                    </a:cubicBezTo>
                    <a:cubicBezTo>
                      <a:pt x="833" y="75"/>
                      <a:pt x="794" y="88"/>
                      <a:pt x="768" y="114"/>
                    </a:cubicBezTo>
                    <a:cubicBezTo>
                      <a:pt x="274" y="595"/>
                      <a:pt x="1" y="1298"/>
                      <a:pt x="53" y="1974"/>
                    </a:cubicBezTo>
                    <a:cubicBezTo>
                      <a:pt x="76" y="2365"/>
                      <a:pt x="229" y="3035"/>
                      <a:pt x="708" y="3035"/>
                    </a:cubicBezTo>
                    <a:cubicBezTo>
                      <a:pt x="755" y="3035"/>
                      <a:pt x="805" y="3029"/>
                      <a:pt x="859" y="3015"/>
                    </a:cubicBezTo>
                    <a:cubicBezTo>
                      <a:pt x="1380" y="2872"/>
                      <a:pt x="1666" y="2169"/>
                      <a:pt x="1718" y="1688"/>
                    </a:cubicBezTo>
                    <a:cubicBezTo>
                      <a:pt x="1796" y="1063"/>
                      <a:pt x="1575" y="465"/>
                      <a:pt x="1119" y="49"/>
                    </a:cubicBezTo>
                    <a:cubicBezTo>
                      <a:pt x="1080" y="15"/>
                      <a:pt x="1038" y="1"/>
                      <a:pt x="9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3"/>
              <p:cNvSpPr/>
              <p:nvPr/>
            </p:nvSpPr>
            <p:spPr>
              <a:xfrm>
                <a:off x="3466962" y="2089121"/>
                <a:ext cx="67401" cy="37523"/>
              </a:xfrm>
              <a:custGeom>
                <a:avLst/>
                <a:gdLst/>
                <a:ahLst/>
                <a:cxnLst/>
                <a:rect l="l" t="t" r="r" b="b"/>
                <a:pathLst>
                  <a:path w="3456" h="1924" extrusionOk="0">
                    <a:moveTo>
                      <a:pt x="1749" y="0"/>
                    </a:moveTo>
                    <a:cubicBezTo>
                      <a:pt x="1356" y="0"/>
                      <a:pt x="974" y="48"/>
                      <a:pt x="651" y="283"/>
                    </a:cubicBezTo>
                    <a:cubicBezTo>
                      <a:pt x="248" y="557"/>
                      <a:pt x="0" y="1077"/>
                      <a:pt x="300" y="1506"/>
                    </a:cubicBezTo>
                    <a:cubicBezTo>
                      <a:pt x="506" y="1805"/>
                      <a:pt x="780" y="1924"/>
                      <a:pt x="1081" y="1924"/>
                    </a:cubicBezTo>
                    <a:cubicBezTo>
                      <a:pt x="1917" y="1924"/>
                      <a:pt x="2964" y="1009"/>
                      <a:pt x="3357" y="531"/>
                    </a:cubicBezTo>
                    <a:cubicBezTo>
                      <a:pt x="3456" y="411"/>
                      <a:pt x="3365" y="262"/>
                      <a:pt x="3253" y="262"/>
                    </a:cubicBezTo>
                    <a:cubicBezTo>
                      <a:pt x="3219" y="262"/>
                      <a:pt x="3182" y="276"/>
                      <a:pt x="3148" y="309"/>
                    </a:cubicBezTo>
                    <a:cubicBezTo>
                      <a:pt x="2800" y="647"/>
                      <a:pt x="1907" y="1411"/>
                      <a:pt x="1252" y="1411"/>
                    </a:cubicBezTo>
                    <a:cubicBezTo>
                      <a:pt x="1149" y="1411"/>
                      <a:pt x="1051" y="1393"/>
                      <a:pt x="963" y="1350"/>
                    </a:cubicBezTo>
                    <a:cubicBezTo>
                      <a:pt x="508" y="1142"/>
                      <a:pt x="820" y="817"/>
                      <a:pt x="1054" y="674"/>
                    </a:cubicBezTo>
                    <a:cubicBezTo>
                      <a:pt x="1238" y="565"/>
                      <a:pt x="1450" y="556"/>
                      <a:pt x="1666" y="556"/>
                    </a:cubicBezTo>
                    <a:cubicBezTo>
                      <a:pt x="1709" y="556"/>
                      <a:pt x="1752" y="557"/>
                      <a:pt x="1796" y="557"/>
                    </a:cubicBezTo>
                    <a:cubicBezTo>
                      <a:pt x="1927" y="561"/>
                      <a:pt x="2057" y="567"/>
                      <a:pt x="2185" y="567"/>
                    </a:cubicBezTo>
                    <a:cubicBezTo>
                      <a:pt x="2426" y="567"/>
                      <a:pt x="2664" y="546"/>
                      <a:pt x="2901" y="453"/>
                    </a:cubicBezTo>
                    <a:cubicBezTo>
                      <a:pt x="3100" y="366"/>
                      <a:pt x="3121" y="8"/>
                      <a:pt x="2875" y="8"/>
                    </a:cubicBezTo>
                    <a:cubicBezTo>
                      <a:pt x="2863" y="8"/>
                      <a:pt x="2850" y="8"/>
                      <a:pt x="2836" y="10"/>
                    </a:cubicBezTo>
                    <a:cubicBezTo>
                      <a:pt x="2741" y="19"/>
                      <a:pt x="2644" y="22"/>
                      <a:pt x="2545" y="22"/>
                    </a:cubicBezTo>
                    <a:cubicBezTo>
                      <a:pt x="2285" y="22"/>
                      <a:pt x="2015" y="0"/>
                      <a:pt x="1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3"/>
              <p:cNvSpPr/>
              <p:nvPr/>
            </p:nvSpPr>
            <p:spPr>
              <a:xfrm>
                <a:off x="3454285" y="2151490"/>
                <a:ext cx="52598" cy="44388"/>
              </a:xfrm>
              <a:custGeom>
                <a:avLst/>
                <a:gdLst/>
                <a:ahLst/>
                <a:cxnLst/>
                <a:rect l="l" t="t" r="r" b="b"/>
                <a:pathLst>
                  <a:path w="2697" h="2276" extrusionOk="0">
                    <a:moveTo>
                      <a:pt x="2250" y="403"/>
                    </a:moveTo>
                    <a:cubicBezTo>
                      <a:pt x="2029" y="988"/>
                      <a:pt x="1535" y="1677"/>
                      <a:pt x="872" y="1742"/>
                    </a:cubicBezTo>
                    <a:cubicBezTo>
                      <a:pt x="848" y="1745"/>
                      <a:pt x="826" y="1746"/>
                      <a:pt x="805" y="1746"/>
                    </a:cubicBezTo>
                    <a:cubicBezTo>
                      <a:pt x="481" y="1746"/>
                      <a:pt x="481" y="1470"/>
                      <a:pt x="676" y="1274"/>
                    </a:cubicBezTo>
                    <a:cubicBezTo>
                      <a:pt x="807" y="1131"/>
                      <a:pt x="989" y="1053"/>
                      <a:pt x="1145" y="962"/>
                    </a:cubicBezTo>
                    <a:cubicBezTo>
                      <a:pt x="1509" y="780"/>
                      <a:pt x="1886" y="598"/>
                      <a:pt x="2250" y="403"/>
                    </a:cubicBezTo>
                    <a:close/>
                    <a:moveTo>
                      <a:pt x="2158" y="0"/>
                    </a:moveTo>
                    <a:cubicBezTo>
                      <a:pt x="2125" y="0"/>
                      <a:pt x="2090" y="8"/>
                      <a:pt x="2055" y="25"/>
                    </a:cubicBezTo>
                    <a:cubicBezTo>
                      <a:pt x="1678" y="207"/>
                      <a:pt x="1301" y="390"/>
                      <a:pt x="924" y="585"/>
                    </a:cubicBezTo>
                    <a:cubicBezTo>
                      <a:pt x="676" y="715"/>
                      <a:pt x="429" y="845"/>
                      <a:pt x="260" y="1066"/>
                    </a:cubicBezTo>
                    <a:cubicBezTo>
                      <a:pt x="13" y="1391"/>
                      <a:pt x="0" y="1911"/>
                      <a:pt x="377" y="2172"/>
                    </a:cubicBezTo>
                    <a:cubicBezTo>
                      <a:pt x="485" y="2245"/>
                      <a:pt x="609" y="2276"/>
                      <a:pt x="741" y="2276"/>
                    </a:cubicBezTo>
                    <a:cubicBezTo>
                      <a:pt x="1121" y="2276"/>
                      <a:pt x="1561" y="2023"/>
                      <a:pt x="1821" y="1820"/>
                    </a:cubicBezTo>
                    <a:cubicBezTo>
                      <a:pt x="2263" y="1469"/>
                      <a:pt x="2589" y="962"/>
                      <a:pt x="2667" y="403"/>
                    </a:cubicBezTo>
                    <a:cubicBezTo>
                      <a:pt x="2697" y="252"/>
                      <a:pt x="2587" y="155"/>
                      <a:pt x="2476" y="155"/>
                    </a:cubicBezTo>
                    <a:cubicBezTo>
                      <a:pt x="2443" y="155"/>
                      <a:pt x="2410" y="164"/>
                      <a:pt x="2381" y="181"/>
                    </a:cubicBezTo>
                    <a:cubicBezTo>
                      <a:pt x="2360" y="91"/>
                      <a:pt x="2270"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3"/>
              <p:cNvSpPr/>
              <p:nvPr/>
            </p:nvSpPr>
            <p:spPr>
              <a:xfrm>
                <a:off x="3532919" y="2348446"/>
                <a:ext cx="54822" cy="40156"/>
              </a:xfrm>
              <a:custGeom>
                <a:avLst/>
                <a:gdLst/>
                <a:ahLst/>
                <a:cxnLst/>
                <a:rect l="l" t="t" r="r" b="b"/>
                <a:pathLst>
                  <a:path w="2811" h="2059" extrusionOk="0">
                    <a:moveTo>
                      <a:pt x="469" y="359"/>
                    </a:moveTo>
                    <a:lnTo>
                      <a:pt x="469" y="359"/>
                    </a:lnTo>
                    <a:cubicBezTo>
                      <a:pt x="1223" y="437"/>
                      <a:pt x="1874" y="853"/>
                      <a:pt x="2186" y="1543"/>
                    </a:cubicBezTo>
                    <a:cubicBezTo>
                      <a:pt x="2130" y="1551"/>
                      <a:pt x="2074" y="1556"/>
                      <a:pt x="2020" y="1556"/>
                    </a:cubicBezTo>
                    <a:cubicBezTo>
                      <a:pt x="1347" y="1556"/>
                      <a:pt x="830" y="913"/>
                      <a:pt x="469" y="359"/>
                    </a:cubicBezTo>
                    <a:close/>
                    <a:moveTo>
                      <a:pt x="589" y="0"/>
                    </a:moveTo>
                    <a:cubicBezTo>
                      <a:pt x="445" y="0"/>
                      <a:pt x="301" y="15"/>
                      <a:pt x="157" y="47"/>
                    </a:cubicBezTo>
                    <a:cubicBezTo>
                      <a:pt x="79" y="73"/>
                      <a:pt x="53" y="151"/>
                      <a:pt x="66" y="229"/>
                    </a:cubicBezTo>
                    <a:cubicBezTo>
                      <a:pt x="27" y="268"/>
                      <a:pt x="1" y="320"/>
                      <a:pt x="27" y="398"/>
                    </a:cubicBezTo>
                    <a:cubicBezTo>
                      <a:pt x="244" y="1246"/>
                      <a:pt x="1153" y="2058"/>
                      <a:pt x="2061" y="2058"/>
                    </a:cubicBezTo>
                    <a:cubicBezTo>
                      <a:pt x="2239" y="2058"/>
                      <a:pt x="2417" y="2027"/>
                      <a:pt x="2589" y="1959"/>
                    </a:cubicBezTo>
                    <a:cubicBezTo>
                      <a:pt x="2719" y="1907"/>
                      <a:pt x="2810" y="1790"/>
                      <a:pt x="2771" y="1647"/>
                    </a:cubicBezTo>
                    <a:cubicBezTo>
                      <a:pt x="2488" y="705"/>
                      <a:pt x="1570" y="0"/>
                      <a:pt x="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3"/>
              <p:cNvSpPr/>
              <p:nvPr/>
            </p:nvSpPr>
            <p:spPr>
              <a:xfrm>
                <a:off x="3334286" y="2332493"/>
                <a:ext cx="49907" cy="18196"/>
              </a:xfrm>
              <a:custGeom>
                <a:avLst/>
                <a:gdLst/>
                <a:ahLst/>
                <a:cxnLst/>
                <a:rect l="l" t="t" r="r" b="b"/>
                <a:pathLst>
                  <a:path w="2559" h="933" extrusionOk="0">
                    <a:moveTo>
                      <a:pt x="2383" y="0"/>
                    </a:moveTo>
                    <a:cubicBezTo>
                      <a:pt x="2365" y="0"/>
                      <a:pt x="2346" y="6"/>
                      <a:pt x="2329" y="19"/>
                    </a:cubicBezTo>
                    <a:cubicBezTo>
                      <a:pt x="1665" y="500"/>
                      <a:pt x="1002" y="605"/>
                      <a:pt x="208" y="618"/>
                    </a:cubicBezTo>
                    <a:cubicBezTo>
                      <a:pt x="52" y="618"/>
                      <a:pt x="0" y="878"/>
                      <a:pt x="169" y="904"/>
                    </a:cubicBezTo>
                    <a:cubicBezTo>
                      <a:pt x="292" y="923"/>
                      <a:pt x="416" y="933"/>
                      <a:pt x="539" y="933"/>
                    </a:cubicBezTo>
                    <a:cubicBezTo>
                      <a:pt x="1238" y="933"/>
                      <a:pt x="1930" y="635"/>
                      <a:pt x="2472" y="214"/>
                    </a:cubicBezTo>
                    <a:cubicBezTo>
                      <a:pt x="2558" y="139"/>
                      <a:pt x="2474" y="0"/>
                      <a:pt x="23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3"/>
              <p:cNvSpPr/>
              <p:nvPr/>
            </p:nvSpPr>
            <p:spPr>
              <a:xfrm>
                <a:off x="3314998" y="2346944"/>
                <a:ext cx="58703" cy="23715"/>
              </a:xfrm>
              <a:custGeom>
                <a:avLst/>
                <a:gdLst/>
                <a:ahLst/>
                <a:cxnLst/>
                <a:rect l="l" t="t" r="r" b="b"/>
                <a:pathLst>
                  <a:path w="3010" h="1216" extrusionOk="0">
                    <a:moveTo>
                      <a:pt x="2791" y="1"/>
                    </a:moveTo>
                    <a:cubicBezTo>
                      <a:pt x="2768" y="1"/>
                      <a:pt x="2743" y="7"/>
                      <a:pt x="2719" y="20"/>
                    </a:cubicBezTo>
                    <a:cubicBezTo>
                      <a:pt x="2316" y="215"/>
                      <a:pt x="1939" y="436"/>
                      <a:pt x="1509" y="553"/>
                    </a:cubicBezTo>
                    <a:cubicBezTo>
                      <a:pt x="1106" y="670"/>
                      <a:pt x="703" y="670"/>
                      <a:pt x="287" y="735"/>
                    </a:cubicBezTo>
                    <a:cubicBezTo>
                      <a:pt x="0" y="774"/>
                      <a:pt x="118" y="1177"/>
                      <a:pt x="352" y="1203"/>
                    </a:cubicBezTo>
                    <a:cubicBezTo>
                      <a:pt x="427" y="1211"/>
                      <a:pt x="505" y="1215"/>
                      <a:pt x="584" y="1215"/>
                    </a:cubicBezTo>
                    <a:cubicBezTo>
                      <a:pt x="1399" y="1215"/>
                      <a:pt x="2356" y="799"/>
                      <a:pt x="2901" y="254"/>
                    </a:cubicBezTo>
                    <a:cubicBezTo>
                      <a:pt x="3010" y="145"/>
                      <a:pt x="2910" y="1"/>
                      <a:pt x="2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3"/>
              <p:cNvSpPr/>
              <p:nvPr/>
            </p:nvSpPr>
            <p:spPr>
              <a:xfrm>
                <a:off x="3073986" y="1873385"/>
                <a:ext cx="60887" cy="29137"/>
              </a:xfrm>
              <a:custGeom>
                <a:avLst/>
                <a:gdLst/>
                <a:ahLst/>
                <a:cxnLst/>
                <a:rect l="l" t="t" r="r" b="b"/>
                <a:pathLst>
                  <a:path w="3122" h="1494" extrusionOk="0">
                    <a:moveTo>
                      <a:pt x="2925" y="1"/>
                    </a:moveTo>
                    <a:cubicBezTo>
                      <a:pt x="2918" y="1"/>
                      <a:pt x="2910" y="1"/>
                      <a:pt x="2902" y="2"/>
                    </a:cubicBezTo>
                    <a:cubicBezTo>
                      <a:pt x="1913" y="93"/>
                      <a:pt x="846" y="445"/>
                      <a:pt x="118" y="1160"/>
                    </a:cubicBezTo>
                    <a:cubicBezTo>
                      <a:pt x="1" y="1288"/>
                      <a:pt x="110" y="1493"/>
                      <a:pt x="253" y="1493"/>
                    </a:cubicBezTo>
                    <a:cubicBezTo>
                      <a:pt x="285" y="1493"/>
                      <a:pt x="319" y="1483"/>
                      <a:pt x="352" y="1459"/>
                    </a:cubicBezTo>
                    <a:cubicBezTo>
                      <a:pt x="1158" y="887"/>
                      <a:pt x="1913" y="458"/>
                      <a:pt x="2902" y="340"/>
                    </a:cubicBezTo>
                    <a:cubicBezTo>
                      <a:pt x="3102" y="315"/>
                      <a:pt x="3121" y="1"/>
                      <a:pt x="2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3"/>
              <p:cNvSpPr/>
              <p:nvPr/>
            </p:nvSpPr>
            <p:spPr>
              <a:xfrm>
                <a:off x="3073947" y="1893277"/>
                <a:ext cx="41072" cy="27382"/>
              </a:xfrm>
              <a:custGeom>
                <a:avLst/>
                <a:gdLst/>
                <a:ahLst/>
                <a:cxnLst/>
                <a:rect l="l" t="t" r="r" b="b"/>
                <a:pathLst>
                  <a:path w="2106" h="1404" extrusionOk="0">
                    <a:moveTo>
                      <a:pt x="1923" y="1"/>
                    </a:moveTo>
                    <a:cubicBezTo>
                      <a:pt x="1907" y="1"/>
                      <a:pt x="1892" y="4"/>
                      <a:pt x="1876" y="10"/>
                    </a:cubicBezTo>
                    <a:cubicBezTo>
                      <a:pt x="1264" y="270"/>
                      <a:pt x="588" y="621"/>
                      <a:pt x="133" y="1116"/>
                    </a:cubicBezTo>
                    <a:cubicBezTo>
                      <a:pt x="1" y="1248"/>
                      <a:pt x="115" y="1403"/>
                      <a:pt x="258" y="1403"/>
                    </a:cubicBezTo>
                    <a:cubicBezTo>
                      <a:pt x="298" y="1403"/>
                      <a:pt x="340" y="1391"/>
                      <a:pt x="380" y="1363"/>
                    </a:cubicBezTo>
                    <a:cubicBezTo>
                      <a:pt x="913" y="946"/>
                      <a:pt x="1382" y="517"/>
                      <a:pt x="1980" y="205"/>
                    </a:cubicBezTo>
                    <a:cubicBezTo>
                      <a:pt x="2106" y="148"/>
                      <a:pt x="2031" y="1"/>
                      <a:pt x="19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3"/>
              <p:cNvSpPr/>
              <p:nvPr/>
            </p:nvSpPr>
            <p:spPr>
              <a:xfrm>
                <a:off x="3319562" y="1975675"/>
                <a:ext cx="34012" cy="25704"/>
              </a:xfrm>
              <a:custGeom>
                <a:avLst/>
                <a:gdLst/>
                <a:ahLst/>
                <a:cxnLst/>
                <a:rect l="l" t="t" r="r" b="b"/>
                <a:pathLst>
                  <a:path w="1744" h="1318" extrusionOk="0">
                    <a:moveTo>
                      <a:pt x="1563" y="1"/>
                    </a:moveTo>
                    <a:cubicBezTo>
                      <a:pt x="1517" y="1"/>
                      <a:pt x="1471" y="24"/>
                      <a:pt x="1445" y="78"/>
                    </a:cubicBezTo>
                    <a:cubicBezTo>
                      <a:pt x="1301" y="312"/>
                      <a:pt x="1145" y="520"/>
                      <a:pt x="911" y="676"/>
                    </a:cubicBezTo>
                    <a:cubicBezTo>
                      <a:pt x="690" y="832"/>
                      <a:pt x="443" y="845"/>
                      <a:pt x="196" y="936"/>
                    </a:cubicBezTo>
                    <a:cubicBezTo>
                      <a:pt x="40" y="988"/>
                      <a:pt x="1" y="1248"/>
                      <a:pt x="196" y="1300"/>
                    </a:cubicBezTo>
                    <a:cubicBezTo>
                      <a:pt x="253" y="1312"/>
                      <a:pt x="310" y="1317"/>
                      <a:pt x="368" y="1317"/>
                    </a:cubicBezTo>
                    <a:cubicBezTo>
                      <a:pt x="967" y="1317"/>
                      <a:pt x="1575" y="729"/>
                      <a:pt x="1718" y="195"/>
                    </a:cubicBezTo>
                    <a:cubicBezTo>
                      <a:pt x="1743" y="84"/>
                      <a:pt x="1652" y="1"/>
                      <a:pt x="1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3"/>
              <p:cNvSpPr/>
              <p:nvPr/>
            </p:nvSpPr>
            <p:spPr>
              <a:xfrm>
                <a:off x="3323189" y="1994476"/>
                <a:ext cx="31906" cy="25607"/>
              </a:xfrm>
              <a:custGeom>
                <a:avLst/>
                <a:gdLst/>
                <a:ahLst/>
                <a:cxnLst/>
                <a:rect l="l" t="t" r="r" b="b"/>
                <a:pathLst>
                  <a:path w="1636" h="1313" extrusionOk="0">
                    <a:moveTo>
                      <a:pt x="1437" y="0"/>
                    </a:moveTo>
                    <a:cubicBezTo>
                      <a:pt x="1368" y="0"/>
                      <a:pt x="1295" y="37"/>
                      <a:pt x="1259" y="115"/>
                    </a:cubicBezTo>
                    <a:cubicBezTo>
                      <a:pt x="1089" y="571"/>
                      <a:pt x="699" y="818"/>
                      <a:pt x="244" y="883"/>
                    </a:cubicBezTo>
                    <a:cubicBezTo>
                      <a:pt x="1" y="921"/>
                      <a:pt x="60" y="1312"/>
                      <a:pt x="285" y="1312"/>
                    </a:cubicBezTo>
                    <a:cubicBezTo>
                      <a:pt x="289" y="1312"/>
                      <a:pt x="292" y="1312"/>
                      <a:pt x="296" y="1312"/>
                    </a:cubicBezTo>
                    <a:cubicBezTo>
                      <a:pt x="907" y="1273"/>
                      <a:pt x="1454" y="805"/>
                      <a:pt x="1597" y="219"/>
                    </a:cubicBezTo>
                    <a:cubicBezTo>
                      <a:pt x="1636" y="80"/>
                      <a:pt x="1540" y="0"/>
                      <a:pt x="14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3"/>
              <p:cNvSpPr/>
              <p:nvPr/>
            </p:nvSpPr>
            <p:spPr>
              <a:xfrm>
                <a:off x="3598955" y="2089043"/>
                <a:ext cx="40331" cy="33193"/>
              </a:xfrm>
              <a:custGeom>
                <a:avLst/>
                <a:gdLst/>
                <a:ahLst/>
                <a:cxnLst/>
                <a:rect l="l" t="t" r="r" b="b"/>
                <a:pathLst>
                  <a:path w="2068" h="1702" extrusionOk="0">
                    <a:moveTo>
                      <a:pt x="193" y="1"/>
                    </a:moveTo>
                    <a:cubicBezTo>
                      <a:pt x="34" y="1"/>
                      <a:pt x="1" y="262"/>
                      <a:pt x="166" y="287"/>
                    </a:cubicBezTo>
                    <a:cubicBezTo>
                      <a:pt x="933" y="418"/>
                      <a:pt x="1545" y="886"/>
                      <a:pt x="1818" y="1627"/>
                    </a:cubicBezTo>
                    <a:cubicBezTo>
                      <a:pt x="1838" y="1679"/>
                      <a:pt x="1884" y="1702"/>
                      <a:pt x="1929" y="1702"/>
                    </a:cubicBezTo>
                    <a:cubicBezTo>
                      <a:pt x="1998" y="1702"/>
                      <a:pt x="2068" y="1649"/>
                      <a:pt x="2052" y="1562"/>
                    </a:cubicBezTo>
                    <a:cubicBezTo>
                      <a:pt x="1844" y="704"/>
                      <a:pt x="1063" y="66"/>
                      <a:pt x="205" y="1"/>
                    </a:cubicBezTo>
                    <a:cubicBezTo>
                      <a:pt x="201" y="1"/>
                      <a:pt x="197" y="1"/>
                      <a:pt x="1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3"/>
              <p:cNvSpPr/>
              <p:nvPr/>
            </p:nvSpPr>
            <p:spPr>
              <a:xfrm>
                <a:off x="3579628" y="2085435"/>
                <a:ext cx="43296" cy="32667"/>
              </a:xfrm>
              <a:custGeom>
                <a:avLst/>
                <a:gdLst/>
                <a:ahLst/>
                <a:cxnLst/>
                <a:rect l="l" t="t" r="r" b="b"/>
                <a:pathLst>
                  <a:path w="2220" h="1675" extrusionOk="0">
                    <a:moveTo>
                      <a:pt x="252" y="1"/>
                    </a:moveTo>
                    <a:cubicBezTo>
                      <a:pt x="119" y="1"/>
                      <a:pt x="1" y="196"/>
                      <a:pt x="129" y="303"/>
                    </a:cubicBezTo>
                    <a:cubicBezTo>
                      <a:pt x="728" y="772"/>
                      <a:pt x="1352" y="1214"/>
                      <a:pt x="1976" y="1656"/>
                    </a:cubicBezTo>
                    <a:cubicBezTo>
                      <a:pt x="1995" y="1669"/>
                      <a:pt x="2015" y="1674"/>
                      <a:pt x="2034" y="1674"/>
                    </a:cubicBezTo>
                    <a:cubicBezTo>
                      <a:pt x="2133" y="1674"/>
                      <a:pt x="2220" y="1524"/>
                      <a:pt x="2132" y="1448"/>
                    </a:cubicBezTo>
                    <a:cubicBezTo>
                      <a:pt x="1547" y="967"/>
                      <a:pt x="949" y="472"/>
                      <a:pt x="337" y="30"/>
                    </a:cubicBezTo>
                    <a:cubicBezTo>
                      <a:pt x="310" y="10"/>
                      <a:pt x="281" y="1"/>
                      <a:pt x="2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3"/>
              <p:cNvSpPr/>
              <p:nvPr/>
            </p:nvSpPr>
            <p:spPr>
              <a:xfrm>
                <a:off x="3102753" y="2150476"/>
                <a:ext cx="39941" cy="39317"/>
              </a:xfrm>
              <a:custGeom>
                <a:avLst/>
                <a:gdLst/>
                <a:ahLst/>
                <a:cxnLst/>
                <a:rect l="l" t="t" r="r" b="b"/>
                <a:pathLst>
                  <a:path w="2048" h="2016" extrusionOk="0">
                    <a:moveTo>
                      <a:pt x="1880" y="0"/>
                    </a:moveTo>
                    <a:cubicBezTo>
                      <a:pt x="1863" y="0"/>
                      <a:pt x="1846" y="4"/>
                      <a:pt x="1830" y="12"/>
                    </a:cubicBezTo>
                    <a:cubicBezTo>
                      <a:pt x="1127" y="376"/>
                      <a:pt x="464" y="1053"/>
                      <a:pt x="74" y="1755"/>
                    </a:cubicBezTo>
                    <a:cubicBezTo>
                      <a:pt x="1" y="1892"/>
                      <a:pt x="119" y="2015"/>
                      <a:pt x="241" y="2015"/>
                    </a:cubicBezTo>
                    <a:cubicBezTo>
                      <a:pt x="293" y="2015"/>
                      <a:pt x="347" y="1992"/>
                      <a:pt x="386" y="1937"/>
                    </a:cubicBezTo>
                    <a:cubicBezTo>
                      <a:pt x="828" y="1235"/>
                      <a:pt x="1335" y="702"/>
                      <a:pt x="1960" y="181"/>
                    </a:cubicBezTo>
                    <a:cubicBezTo>
                      <a:pt x="2047" y="105"/>
                      <a:pt x="1969" y="0"/>
                      <a:pt x="18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3"/>
              <p:cNvSpPr/>
              <p:nvPr/>
            </p:nvSpPr>
            <p:spPr>
              <a:xfrm>
                <a:off x="3073362" y="2161437"/>
                <a:ext cx="34812" cy="34266"/>
              </a:xfrm>
              <a:custGeom>
                <a:avLst/>
                <a:gdLst/>
                <a:ahLst/>
                <a:cxnLst/>
                <a:rect l="l" t="t" r="r" b="b"/>
                <a:pathLst>
                  <a:path w="1785" h="1757" extrusionOk="0">
                    <a:moveTo>
                      <a:pt x="1570" y="1"/>
                    </a:moveTo>
                    <a:cubicBezTo>
                      <a:pt x="1535" y="1"/>
                      <a:pt x="1497" y="15"/>
                      <a:pt x="1464" y="49"/>
                    </a:cubicBezTo>
                    <a:cubicBezTo>
                      <a:pt x="1021" y="491"/>
                      <a:pt x="566" y="933"/>
                      <a:pt x="150" y="1388"/>
                    </a:cubicBezTo>
                    <a:cubicBezTo>
                      <a:pt x="0" y="1538"/>
                      <a:pt x="141" y="1756"/>
                      <a:pt x="303" y="1756"/>
                    </a:cubicBezTo>
                    <a:cubicBezTo>
                      <a:pt x="352" y="1756"/>
                      <a:pt x="403" y="1736"/>
                      <a:pt x="449" y="1688"/>
                    </a:cubicBezTo>
                    <a:cubicBezTo>
                      <a:pt x="865" y="1219"/>
                      <a:pt x="1268" y="738"/>
                      <a:pt x="1685" y="270"/>
                    </a:cubicBezTo>
                    <a:cubicBezTo>
                      <a:pt x="1784" y="150"/>
                      <a:pt x="1686" y="1"/>
                      <a:pt x="15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3"/>
              <p:cNvSpPr/>
              <p:nvPr/>
            </p:nvSpPr>
            <p:spPr>
              <a:xfrm>
                <a:off x="2791376" y="2279544"/>
                <a:ext cx="29195" cy="37991"/>
              </a:xfrm>
              <a:custGeom>
                <a:avLst/>
                <a:gdLst/>
                <a:ahLst/>
                <a:cxnLst/>
                <a:rect l="l" t="t" r="r" b="b"/>
                <a:pathLst>
                  <a:path w="1497" h="1948" extrusionOk="0">
                    <a:moveTo>
                      <a:pt x="382" y="1"/>
                    </a:moveTo>
                    <a:cubicBezTo>
                      <a:pt x="299" y="1"/>
                      <a:pt x="215" y="46"/>
                      <a:pt x="196" y="133"/>
                    </a:cubicBezTo>
                    <a:cubicBezTo>
                      <a:pt x="0" y="835"/>
                      <a:pt x="599" y="1654"/>
                      <a:pt x="1197" y="1928"/>
                    </a:cubicBezTo>
                    <a:cubicBezTo>
                      <a:pt x="1225" y="1941"/>
                      <a:pt x="1251" y="1947"/>
                      <a:pt x="1276" y="1947"/>
                    </a:cubicBezTo>
                    <a:cubicBezTo>
                      <a:pt x="1415" y="1947"/>
                      <a:pt x="1497" y="1756"/>
                      <a:pt x="1353" y="1667"/>
                    </a:cubicBezTo>
                    <a:cubicBezTo>
                      <a:pt x="1093" y="1485"/>
                      <a:pt x="885" y="1264"/>
                      <a:pt x="742" y="978"/>
                    </a:cubicBezTo>
                    <a:cubicBezTo>
                      <a:pt x="612" y="705"/>
                      <a:pt x="612" y="432"/>
                      <a:pt x="560" y="133"/>
                    </a:cubicBezTo>
                    <a:cubicBezTo>
                      <a:pt x="541" y="43"/>
                      <a:pt x="462" y="1"/>
                      <a:pt x="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3"/>
              <p:cNvSpPr/>
              <p:nvPr/>
            </p:nvSpPr>
            <p:spPr>
              <a:xfrm>
                <a:off x="2805574" y="2262947"/>
                <a:ext cx="22213" cy="32569"/>
              </a:xfrm>
              <a:custGeom>
                <a:avLst/>
                <a:gdLst/>
                <a:ahLst/>
                <a:cxnLst/>
                <a:rect l="l" t="t" r="r" b="b"/>
                <a:pathLst>
                  <a:path w="1139" h="1670" extrusionOk="0">
                    <a:moveTo>
                      <a:pt x="236" y="0"/>
                    </a:moveTo>
                    <a:cubicBezTo>
                      <a:pt x="138" y="0"/>
                      <a:pt x="34" y="72"/>
                      <a:pt x="27" y="190"/>
                    </a:cubicBezTo>
                    <a:cubicBezTo>
                      <a:pt x="1" y="762"/>
                      <a:pt x="404" y="1348"/>
                      <a:pt x="859" y="1647"/>
                    </a:cubicBezTo>
                    <a:cubicBezTo>
                      <a:pt x="884" y="1663"/>
                      <a:pt x="909" y="1669"/>
                      <a:pt x="933" y="1669"/>
                    </a:cubicBezTo>
                    <a:cubicBezTo>
                      <a:pt x="1048" y="1669"/>
                      <a:pt x="1139" y="1510"/>
                      <a:pt x="1042" y="1413"/>
                    </a:cubicBezTo>
                    <a:cubicBezTo>
                      <a:pt x="859" y="1257"/>
                      <a:pt x="690" y="1062"/>
                      <a:pt x="586" y="840"/>
                    </a:cubicBezTo>
                    <a:cubicBezTo>
                      <a:pt x="469" y="619"/>
                      <a:pt x="456" y="385"/>
                      <a:pt x="404" y="138"/>
                    </a:cubicBezTo>
                    <a:cubicBezTo>
                      <a:pt x="382" y="42"/>
                      <a:pt x="310" y="0"/>
                      <a:pt x="2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3"/>
              <p:cNvSpPr/>
              <p:nvPr/>
            </p:nvSpPr>
            <p:spPr>
              <a:xfrm>
                <a:off x="2956523" y="2455554"/>
                <a:ext cx="39356" cy="60399"/>
              </a:xfrm>
              <a:custGeom>
                <a:avLst/>
                <a:gdLst/>
                <a:ahLst/>
                <a:cxnLst/>
                <a:rect l="l" t="t" r="r" b="b"/>
                <a:pathLst>
                  <a:path w="2018" h="3097" extrusionOk="0">
                    <a:moveTo>
                      <a:pt x="1380" y="643"/>
                    </a:moveTo>
                    <a:cubicBezTo>
                      <a:pt x="1471" y="929"/>
                      <a:pt x="1497" y="1228"/>
                      <a:pt x="1432" y="1527"/>
                    </a:cubicBezTo>
                    <a:cubicBezTo>
                      <a:pt x="1381" y="1820"/>
                      <a:pt x="1167" y="2451"/>
                      <a:pt x="803" y="2451"/>
                    </a:cubicBezTo>
                    <a:cubicBezTo>
                      <a:pt x="796" y="2451"/>
                      <a:pt x="789" y="2451"/>
                      <a:pt x="781" y="2451"/>
                    </a:cubicBezTo>
                    <a:cubicBezTo>
                      <a:pt x="521" y="2438"/>
                      <a:pt x="534" y="2230"/>
                      <a:pt x="547" y="1982"/>
                    </a:cubicBezTo>
                    <a:cubicBezTo>
                      <a:pt x="547" y="1748"/>
                      <a:pt x="599" y="1527"/>
                      <a:pt x="703" y="1319"/>
                    </a:cubicBezTo>
                    <a:cubicBezTo>
                      <a:pt x="859" y="994"/>
                      <a:pt x="1107" y="812"/>
                      <a:pt x="1380" y="643"/>
                    </a:cubicBezTo>
                    <a:close/>
                    <a:moveTo>
                      <a:pt x="1402" y="1"/>
                    </a:moveTo>
                    <a:cubicBezTo>
                      <a:pt x="1307" y="1"/>
                      <a:pt x="1218" y="110"/>
                      <a:pt x="1237" y="213"/>
                    </a:cubicBezTo>
                    <a:cubicBezTo>
                      <a:pt x="651" y="395"/>
                      <a:pt x="235" y="1007"/>
                      <a:pt x="105" y="1579"/>
                    </a:cubicBezTo>
                    <a:cubicBezTo>
                      <a:pt x="1" y="2034"/>
                      <a:pt x="14" y="2932"/>
                      <a:pt x="573" y="3075"/>
                    </a:cubicBezTo>
                    <a:cubicBezTo>
                      <a:pt x="627" y="3089"/>
                      <a:pt x="679" y="3096"/>
                      <a:pt x="731" y="3096"/>
                    </a:cubicBezTo>
                    <a:cubicBezTo>
                      <a:pt x="1291" y="3096"/>
                      <a:pt x="1717" y="2305"/>
                      <a:pt x="1848" y="1852"/>
                    </a:cubicBezTo>
                    <a:cubicBezTo>
                      <a:pt x="2017" y="1228"/>
                      <a:pt x="1913" y="578"/>
                      <a:pt x="1510" y="57"/>
                    </a:cubicBezTo>
                    <a:cubicBezTo>
                      <a:pt x="1477" y="17"/>
                      <a:pt x="1439" y="1"/>
                      <a:pt x="14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3"/>
              <p:cNvSpPr/>
              <p:nvPr/>
            </p:nvSpPr>
            <p:spPr>
              <a:xfrm>
                <a:off x="3003290" y="2431020"/>
                <a:ext cx="60575" cy="51331"/>
              </a:xfrm>
              <a:custGeom>
                <a:avLst/>
                <a:gdLst/>
                <a:ahLst/>
                <a:cxnLst/>
                <a:rect l="l" t="t" r="r" b="b"/>
                <a:pathLst>
                  <a:path w="3106" h="2632" extrusionOk="0">
                    <a:moveTo>
                      <a:pt x="712" y="496"/>
                    </a:moveTo>
                    <a:cubicBezTo>
                      <a:pt x="907" y="574"/>
                      <a:pt x="1102" y="665"/>
                      <a:pt x="1271" y="782"/>
                    </a:cubicBezTo>
                    <a:cubicBezTo>
                      <a:pt x="1557" y="964"/>
                      <a:pt x="2026" y="1328"/>
                      <a:pt x="2143" y="1666"/>
                    </a:cubicBezTo>
                    <a:cubicBezTo>
                      <a:pt x="2228" y="1949"/>
                      <a:pt x="2128" y="2068"/>
                      <a:pt x="1953" y="2068"/>
                    </a:cubicBezTo>
                    <a:cubicBezTo>
                      <a:pt x="1862" y="2068"/>
                      <a:pt x="1751" y="2036"/>
                      <a:pt x="1635" y="1979"/>
                    </a:cubicBezTo>
                    <a:cubicBezTo>
                      <a:pt x="1414" y="1862"/>
                      <a:pt x="1232" y="1679"/>
                      <a:pt x="1102" y="1458"/>
                    </a:cubicBezTo>
                    <a:cubicBezTo>
                      <a:pt x="920" y="1159"/>
                      <a:pt x="829" y="821"/>
                      <a:pt x="712" y="496"/>
                    </a:cubicBezTo>
                    <a:close/>
                    <a:moveTo>
                      <a:pt x="219" y="1"/>
                    </a:moveTo>
                    <a:cubicBezTo>
                      <a:pt x="34" y="1"/>
                      <a:pt x="0" y="301"/>
                      <a:pt x="191" y="340"/>
                    </a:cubicBezTo>
                    <a:cubicBezTo>
                      <a:pt x="191" y="340"/>
                      <a:pt x="204" y="353"/>
                      <a:pt x="204" y="353"/>
                    </a:cubicBezTo>
                    <a:cubicBezTo>
                      <a:pt x="204" y="366"/>
                      <a:pt x="204" y="379"/>
                      <a:pt x="204" y="392"/>
                    </a:cubicBezTo>
                    <a:cubicBezTo>
                      <a:pt x="283" y="1068"/>
                      <a:pt x="582" y="1836"/>
                      <a:pt x="1141" y="2265"/>
                    </a:cubicBezTo>
                    <a:cubicBezTo>
                      <a:pt x="1372" y="2457"/>
                      <a:pt x="1766" y="2631"/>
                      <a:pt x="2125" y="2631"/>
                    </a:cubicBezTo>
                    <a:cubicBezTo>
                      <a:pt x="2374" y="2631"/>
                      <a:pt x="2605" y="2548"/>
                      <a:pt x="2754" y="2330"/>
                    </a:cubicBezTo>
                    <a:cubicBezTo>
                      <a:pt x="3105" y="1797"/>
                      <a:pt x="2377" y="1055"/>
                      <a:pt x="2000" y="743"/>
                    </a:cubicBezTo>
                    <a:cubicBezTo>
                      <a:pt x="1492" y="314"/>
                      <a:pt x="894" y="66"/>
                      <a:pt x="231" y="1"/>
                    </a:cubicBezTo>
                    <a:cubicBezTo>
                      <a:pt x="227" y="1"/>
                      <a:pt x="223" y="1"/>
                      <a:pt x="2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3"/>
              <p:cNvSpPr/>
              <p:nvPr/>
            </p:nvSpPr>
            <p:spPr>
              <a:xfrm>
                <a:off x="2943203" y="2504096"/>
                <a:ext cx="21394" cy="31965"/>
              </a:xfrm>
              <a:custGeom>
                <a:avLst/>
                <a:gdLst/>
                <a:ahLst/>
                <a:cxnLst/>
                <a:rect l="l" t="t" r="r" b="b"/>
                <a:pathLst>
                  <a:path w="1097" h="1639" extrusionOk="0">
                    <a:moveTo>
                      <a:pt x="186" y="0"/>
                    </a:moveTo>
                    <a:cubicBezTo>
                      <a:pt x="95" y="0"/>
                      <a:pt x="0" y="61"/>
                      <a:pt x="7" y="170"/>
                    </a:cubicBezTo>
                    <a:cubicBezTo>
                      <a:pt x="46" y="729"/>
                      <a:pt x="372" y="1250"/>
                      <a:pt x="801" y="1601"/>
                    </a:cubicBezTo>
                    <a:cubicBezTo>
                      <a:pt x="830" y="1627"/>
                      <a:pt x="863" y="1638"/>
                      <a:pt x="894" y="1638"/>
                    </a:cubicBezTo>
                    <a:cubicBezTo>
                      <a:pt x="1002" y="1638"/>
                      <a:pt x="1097" y="1506"/>
                      <a:pt x="996" y="1406"/>
                    </a:cubicBezTo>
                    <a:cubicBezTo>
                      <a:pt x="606" y="1054"/>
                      <a:pt x="450" y="625"/>
                      <a:pt x="346" y="118"/>
                    </a:cubicBezTo>
                    <a:cubicBezTo>
                      <a:pt x="328" y="38"/>
                      <a:pt x="258" y="0"/>
                      <a:pt x="1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3"/>
              <p:cNvSpPr/>
              <p:nvPr/>
            </p:nvSpPr>
            <p:spPr>
              <a:xfrm>
                <a:off x="2917011" y="2511292"/>
                <a:ext cx="31575" cy="26094"/>
              </a:xfrm>
              <a:custGeom>
                <a:avLst/>
                <a:gdLst/>
                <a:ahLst/>
                <a:cxnLst/>
                <a:rect l="l" t="t" r="r" b="b"/>
                <a:pathLst>
                  <a:path w="1619" h="1338" extrusionOk="0">
                    <a:moveTo>
                      <a:pt x="278" y="1"/>
                    </a:moveTo>
                    <a:cubicBezTo>
                      <a:pt x="137" y="1"/>
                      <a:pt x="1" y="194"/>
                      <a:pt x="141" y="334"/>
                    </a:cubicBezTo>
                    <a:cubicBezTo>
                      <a:pt x="492" y="698"/>
                      <a:pt x="908" y="1089"/>
                      <a:pt x="1363" y="1323"/>
                    </a:cubicBezTo>
                    <a:cubicBezTo>
                      <a:pt x="1383" y="1333"/>
                      <a:pt x="1404" y="1337"/>
                      <a:pt x="1423" y="1337"/>
                    </a:cubicBezTo>
                    <a:cubicBezTo>
                      <a:pt x="1531" y="1337"/>
                      <a:pt x="1619" y="1203"/>
                      <a:pt x="1520" y="1115"/>
                    </a:cubicBezTo>
                    <a:cubicBezTo>
                      <a:pt x="1142" y="763"/>
                      <a:pt x="752" y="451"/>
                      <a:pt x="401" y="61"/>
                    </a:cubicBezTo>
                    <a:cubicBezTo>
                      <a:pt x="365" y="19"/>
                      <a:pt x="321" y="1"/>
                      <a:pt x="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3"/>
              <p:cNvSpPr/>
              <p:nvPr/>
            </p:nvSpPr>
            <p:spPr>
              <a:xfrm>
                <a:off x="3320440" y="2631934"/>
                <a:ext cx="42067" cy="14919"/>
              </a:xfrm>
              <a:custGeom>
                <a:avLst/>
                <a:gdLst/>
                <a:ahLst/>
                <a:cxnLst/>
                <a:rect l="l" t="t" r="r" b="b"/>
                <a:pathLst>
                  <a:path w="2157" h="765" extrusionOk="0">
                    <a:moveTo>
                      <a:pt x="191" y="1"/>
                    </a:moveTo>
                    <a:cubicBezTo>
                      <a:pt x="81" y="1"/>
                      <a:pt x="1" y="166"/>
                      <a:pt x="86" y="262"/>
                    </a:cubicBezTo>
                    <a:cubicBezTo>
                      <a:pt x="391" y="610"/>
                      <a:pt x="863" y="764"/>
                      <a:pt x="1331" y="764"/>
                    </a:cubicBezTo>
                    <a:cubicBezTo>
                      <a:pt x="1580" y="764"/>
                      <a:pt x="1829" y="721"/>
                      <a:pt x="2050" y="639"/>
                    </a:cubicBezTo>
                    <a:cubicBezTo>
                      <a:pt x="2157" y="592"/>
                      <a:pt x="2134" y="426"/>
                      <a:pt x="2031" y="426"/>
                    </a:cubicBezTo>
                    <a:cubicBezTo>
                      <a:pt x="2021" y="426"/>
                      <a:pt x="2010" y="428"/>
                      <a:pt x="1998" y="431"/>
                    </a:cubicBezTo>
                    <a:cubicBezTo>
                      <a:pt x="1820" y="486"/>
                      <a:pt x="1652" y="511"/>
                      <a:pt x="1493" y="511"/>
                    </a:cubicBezTo>
                    <a:cubicBezTo>
                      <a:pt x="1046" y="511"/>
                      <a:pt x="661" y="315"/>
                      <a:pt x="268" y="28"/>
                    </a:cubicBezTo>
                    <a:cubicBezTo>
                      <a:pt x="242" y="9"/>
                      <a:pt x="216" y="1"/>
                      <a:pt x="1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3"/>
              <p:cNvSpPr/>
              <p:nvPr/>
            </p:nvSpPr>
            <p:spPr>
              <a:xfrm>
                <a:off x="3307373" y="2622261"/>
                <a:ext cx="43666" cy="9127"/>
              </a:xfrm>
              <a:custGeom>
                <a:avLst/>
                <a:gdLst/>
                <a:ahLst/>
                <a:cxnLst/>
                <a:rect l="l" t="t" r="r" b="b"/>
                <a:pathLst>
                  <a:path w="2239" h="468" extrusionOk="0">
                    <a:moveTo>
                      <a:pt x="277" y="0"/>
                    </a:moveTo>
                    <a:cubicBezTo>
                      <a:pt x="82" y="0"/>
                      <a:pt x="1" y="293"/>
                      <a:pt x="209" y="342"/>
                    </a:cubicBezTo>
                    <a:cubicBezTo>
                      <a:pt x="553" y="424"/>
                      <a:pt x="931" y="468"/>
                      <a:pt x="1304" y="468"/>
                    </a:cubicBezTo>
                    <a:cubicBezTo>
                      <a:pt x="1580" y="468"/>
                      <a:pt x="1854" y="444"/>
                      <a:pt x="2109" y="394"/>
                    </a:cubicBezTo>
                    <a:cubicBezTo>
                      <a:pt x="2239" y="368"/>
                      <a:pt x="2200" y="173"/>
                      <a:pt x="2083" y="160"/>
                    </a:cubicBezTo>
                    <a:cubicBezTo>
                      <a:pt x="1471" y="147"/>
                      <a:pt x="912" y="95"/>
                      <a:pt x="313" y="4"/>
                    </a:cubicBezTo>
                    <a:cubicBezTo>
                      <a:pt x="301" y="1"/>
                      <a:pt x="289" y="0"/>
                      <a:pt x="2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3"/>
              <p:cNvSpPr/>
              <p:nvPr/>
            </p:nvSpPr>
            <p:spPr>
              <a:xfrm>
                <a:off x="3108876" y="2699218"/>
                <a:ext cx="69078" cy="29273"/>
              </a:xfrm>
              <a:custGeom>
                <a:avLst/>
                <a:gdLst/>
                <a:ahLst/>
                <a:cxnLst/>
                <a:rect l="l" t="t" r="r" b="b"/>
                <a:pathLst>
                  <a:path w="3542" h="1501" extrusionOk="0">
                    <a:moveTo>
                      <a:pt x="264" y="1"/>
                    </a:moveTo>
                    <a:cubicBezTo>
                      <a:pt x="77" y="1"/>
                      <a:pt x="1" y="284"/>
                      <a:pt x="176" y="389"/>
                    </a:cubicBezTo>
                    <a:cubicBezTo>
                      <a:pt x="1086" y="923"/>
                      <a:pt x="2218" y="1248"/>
                      <a:pt x="3246" y="1495"/>
                    </a:cubicBezTo>
                    <a:cubicBezTo>
                      <a:pt x="3262" y="1499"/>
                      <a:pt x="3278" y="1501"/>
                      <a:pt x="3292" y="1501"/>
                    </a:cubicBezTo>
                    <a:cubicBezTo>
                      <a:pt x="3479" y="1501"/>
                      <a:pt x="3542" y="1217"/>
                      <a:pt x="3337" y="1157"/>
                    </a:cubicBezTo>
                    <a:cubicBezTo>
                      <a:pt x="2309" y="819"/>
                      <a:pt x="1347" y="350"/>
                      <a:pt x="332" y="12"/>
                    </a:cubicBezTo>
                    <a:cubicBezTo>
                      <a:pt x="308" y="4"/>
                      <a:pt x="286" y="1"/>
                      <a:pt x="2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3"/>
              <p:cNvSpPr/>
              <p:nvPr/>
            </p:nvSpPr>
            <p:spPr>
              <a:xfrm>
                <a:off x="3103806" y="2686112"/>
                <a:ext cx="56986" cy="20029"/>
              </a:xfrm>
              <a:custGeom>
                <a:avLst/>
                <a:gdLst/>
                <a:ahLst/>
                <a:cxnLst/>
                <a:rect l="l" t="t" r="r" b="b"/>
                <a:pathLst>
                  <a:path w="2922" h="1027" extrusionOk="0">
                    <a:moveTo>
                      <a:pt x="276" y="0"/>
                    </a:moveTo>
                    <a:cubicBezTo>
                      <a:pt x="70" y="0"/>
                      <a:pt x="0" y="325"/>
                      <a:pt x="228" y="385"/>
                    </a:cubicBezTo>
                    <a:cubicBezTo>
                      <a:pt x="1034" y="632"/>
                      <a:pt x="1854" y="814"/>
                      <a:pt x="2673" y="1022"/>
                    </a:cubicBezTo>
                    <a:cubicBezTo>
                      <a:pt x="2686" y="1025"/>
                      <a:pt x="2699" y="1026"/>
                      <a:pt x="2710" y="1026"/>
                    </a:cubicBezTo>
                    <a:cubicBezTo>
                      <a:pt x="2876" y="1026"/>
                      <a:pt x="2921" y="784"/>
                      <a:pt x="2751" y="723"/>
                    </a:cubicBezTo>
                    <a:cubicBezTo>
                      <a:pt x="1945" y="476"/>
                      <a:pt x="1151" y="203"/>
                      <a:pt x="332" y="8"/>
                    </a:cubicBezTo>
                    <a:cubicBezTo>
                      <a:pt x="312" y="3"/>
                      <a:pt x="294" y="0"/>
                      <a:pt x="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7" name="Google Shape;437;p33"/>
          <p:cNvGrpSpPr/>
          <p:nvPr/>
        </p:nvGrpSpPr>
        <p:grpSpPr>
          <a:xfrm flipH="1">
            <a:off x="8091414" y="3232152"/>
            <a:ext cx="894926" cy="1241258"/>
            <a:chOff x="153884" y="778232"/>
            <a:chExt cx="590398" cy="818879"/>
          </a:xfrm>
        </p:grpSpPr>
        <p:sp>
          <p:nvSpPr>
            <p:cNvPr id="438" name="Google Shape;438;p33"/>
            <p:cNvSpPr/>
            <p:nvPr/>
          </p:nvSpPr>
          <p:spPr>
            <a:xfrm>
              <a:off x="153884" y="964395"/>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3"/>
            <p:cNvSpPr/>
            <p:nvPr/>
          </p:nvSpPr>
          <p:spPr>
            <a:xfrm>
              <a:off x="527860" y="819693"/>
              <a:ext cx="69321" cy="69369"/>
            </a:xfrm>
            <a:custGeom>
              <a:avLst/>
              <a:gdLst/>
              <a:ahLst/>
              <a:cxnLst/>
              <a:rect l="l" t="t" r="r" b="b"/>
              <a:pathLst>
                <a:path w="1764" h="1765" extrusionOk="0">
                  <a:moveTo>
                    <a:pt x="916" y="0"/>
                  </a:moveTo>
                  <a:cubicBezTo>
                    <a:pt x="384" y="0"/>
                    <a:pt x="0" y="355"/>
                    <a:pt x="10" y="867"/>
                  </a:cubicBezTo>
                  <a:cubicBezTo>
                    <a:pt x="20" y="1399"/>
                    <a:pt x="424" y="1754"/>
                    <a:pt x="916" y="1764"/>
                  </a:cubicBezTo>
                  <a:cubicBezTo>
                    <a:pt x="927" y="1764"/>
                    <a:pt x="938" y="1764"/>
                    <a:pt x="948" y="1764"/>
                  </a:cubicBezTo>
                  <a:cubicBezTo>
                    <a:pt x="1396" y="1764"/>
                    <a:pt x="1754" y="1359"/>
                    <a:pt x="1754" y="897"/>
                  </a:cubicBezTo>
                  <a:cubicBezTo>
                    <a:pt x="1763" y="316"/>
                    <a:pt x="1468" y="0"/>
                    <a:pt x="9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3"/>
            <p:cNvSpPr/>
            <p:nvPr/>
          </p:nvSpPr>
          <p:spPr>
            <a:xfrm>
              <a:off x="154277" y="860526"/>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3"/>
            <p:cNvSpPr/>
            <p:nvPr/>
          </p:nvSpPr>
          <p:spPr>
            <a:xfrm>
              <a:off x="154277" y="1197247"/>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3"/>
            <p:cNvSpPr/>
            <p:nvPr/>
          </p:nvSpPr>
          <p:spPr>
            <a:xfrm>
              <a:off x="154277" y="897428"/>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3"/>
            <p:cNvSpPr/>
            <p:nvPr/>
          </p:nvSpPr>
          <p:spPr>
            <a:xfrm>
              <a:off x="154277" y="1107565"/>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3"/>
            <p:cNvSpPr/>
            <p:nvPr/>
          </p:nvSpPr>
          <p:spPr>
            <a:xfrm>
              <a:off x="154277" y="1264096"/>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3"/>
            <p:cNvSpPr/>
            <p:nvPr/>
          </p:nvSpPr>
          <p:spPr>
            <a:xfrm>
              <a:off x="154277" y="923170"/>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3"/>
            <p:cNvSpPr/>
            <p:nvPr/>
          </p:nvSpPr>
          <p:spPr>
            <a:xfrm>
              <a:off x="154277" y="1176103"/>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3"/>
            <p:cNvSpPr/>
            <p:nvPr/>
          </p:nvSpPr>
          <p:spPr>
            <a:xfrm>
              <a:off x="154277" y="1178461"/>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3"/>
            <p:cNvSpPr/>
            <p:nvPr/>
          </p:nvSpPr>
          <p:spPr>
            <a:xfrm>
              <a:off x="390822" y="778232"/>
              <a:ext cx="123512" cy="246702"/>
            </a:xfrm>
            <a:custGeom>
              <a:avLst/>
              <a:gdLst/>
              <a:ahLst/>
              <a:cxnLst/>
              <a:rect l="l" t="t" r="r" b="b"/>
              <a:pathLst>
                <a:path w="3143" h="6277" extrusionOk="0">
                  <a:moveTo>
                    <a:pt x="1271" y="257"/>
                  </a:moveTo>
                  <a:cubicBezTo>
                    <a:pt x="1340" y="405"/>
                    <a:pt x="1409" y="553"/>
                    <a:pt x="1478" y="691"/>
                  </a:cubicBezTo>
                  <a:cubicBezTo>
                    <a:pt x="1517" y="779"/>
                    <a:pt x="1547" y="868"/>
                    <a:pt x="1576" y="947"/>
                  </a:cubicBezTo>
                  <a:cubicBezTo>
                    <a:pt x="1656" y="1210"/>
                    <a:pt x="1754" y="1329"/>
                    <a:pt x="1891" y="1329"/>
                  </a:cubicBezTo>
                  <a:cubicBezTo>
                    <a:pt x="1974" y="1329"/>
                    <a:pt x="2071" y="1285"/>
                    <a:pt x="2187" y="1203"/>
                  </a:cubicBezTo>
                  <a:cubicBezTo>
                    <a:pt x="2216" y="1173"/>
                    <a:pt x="2276" y="1164"/>
                    <a:pt x="2364" y="1134"/>
                  </a:cubicBezTo>
                  <a:lnTo>
                    <a:pt x="2364" y="1134"/>
                  </a:lnTo>
                  <a:cubicBezTo>
                    <a:pt x="2335" y="1361"/>
                    <a:pt x="2315" y="1548"/>
                    <a:pt x="2285" y="1725"/>
                  </a:cubicBezTo>
                  <a:cubicBezTo>
                    <a:pt x="2256" y="1912"/>
                    <a:pt x="2216" y="2090"/>
                    <a:pt x="2187" y="2267"/>
                  </a:cubicBezTo>
                  <a:cubicBezTo>
                    <a:pt x="2149" y="2540"/>
                    <a:pt x="2237" y="2642"/>
                    <a:pt x="2486" y="2642"/>
                  </a:cubicBezTo>
                  <a:cubicBezTo>
                    <a:pt x="2497" y="2642"/>
                    <a:pt x="2509" y="2642"/>
                    <a:pt x="2522" y="2641"/>
                  </a:cubicBezTo>
                  <a:cubicBezTo>
                    <a:pt x="2578" y="2637"/>
                    <a:pt x="2626" y="2634"/>
                    <a:pt x="2668" y="2634"/>
                  </a:cubicBezTo>
                  <a:cubicBezTo>
                    <a:pt x="2897" y="2634"/>
                    <a:pt x="2917" y="2715"/>
                    <a:pt x="2817" y="3016"/>
                  </a:cubicBezTo>
                  <a:cubicBezTo>
                    <a:pt x="2640" y="3498"/>
                    <a:pt x="2433" y="3961"/>
                    <a:pt x="2236" y="4434"/>
                  </a:cubicBezTo>
                  <a:cubicBezTo>
                    <a:pt x="2216" y="4434"/>
                    <a:pt x="2197" y="4424"/>
                    <a:pt x="2177" y="4424"/>
                  </a:cubicBezTo>
                  <a:cubicBezTo>
                    <a:pt x="2049" y="3833"/>
                    <a:pt x="1921" y="3242"/>
                    <a:pt x="1793" y="2651"/>
                  </a:cubicBezTo>
                  <a:cubicBezTo>
                    <a:pt x="1724" y="2365"/>
                    <a:pt x="1675" y="2070"/>
                    <a:pt x="1616" y="1784"/>
                  </a:cubicBezTo>
                  <a:cubicBezTo>
                    <a:pt x="1598" y="1698"/>
                    <a:pt x="1589" y="1590"/>
                    <a:pt x="1495" y="1590"/>
                  </a:cubicBezTo>
                  <a:cubicBezTo>
                    <a:pt x="1481" y="1590"/>
                    <a:pt x="1466" y="1592"/>
                    <a:pt x="1448" y="1597"/>
                  </a:cubicBezTo>
                  <a:cubicBezTo>
                    <a:pt x="1399" y="1607"/>
                    <a:pt x="1340" y="1755"/>
                    <a:pt x="1359" y="1824"/>
                  </a:cubicBezTo>
                  <a:cubicBezTo>
                    <a:pt x="1487" y="2484"/>
                    <a:pt x="1625" y="3134"/>
                    <a:pt x="1763" y="3794"/>
                  </a:cubicBezTo>
                  <a:cubicBezTo>
                    <a:pt x="1832" y="4099"/>
                    <a:pt x="1911" y="4414"/>
                    <a:pt x="1990" y="4769"/>
                  </a:cubicBezTo>
                  <a:cubicBezTo>
                    <a:pt x="1409" y="4414"/>
                    <a:pt x="837" y="4109"/>
                    <a:pt x="433" y="3538"/>
                  </a:cubicBezTo>
                  <a:cubicBezTo>
                    <a:pt x="552" y="3508"/>
                    <a:pt x="630" y="3479"/>
                    <a:pt x="709" y="3459"/>
                  </a:cubicBezTo>
                  <a:cubicBezTo>
                    <a:pt x="916" y="3410"/>
                    <a:pt x="956" y="3301"/>
                    <a:pt x="847" y="3114"/>
                  </a:cubicBezTo>
                  <a:cubicBezTo>
                    <a:pt x="699" y="2878"/>
                    <a:pt x="552" y="2631"/>
                    <a:pt x="414" y="2385"/>
                  </a:cubicBezTo>
                  <a:cubicBezTo>
                    <a:pt x="374" y="2326"/>
                    <a:pt x="365" y="2257"/>
                    <a:pt x="335" y="2168"/>
                  </a:cubicBezTo>
                  <a:lnTo>
                    <a:pt x="719" y="2168"/>
                  </a:lnTo>
                  <a:cubicBezTo>
                    <a:pt x="956" y="2159"/>
                    <a:pt x="1034" y="2090"/>
                    <a:pt x="1044" y="1853"/>
                  </a:cubicBezTo>
                  <a:cubicBezTo>
                    <a:pt x="1054" y="1479"/>
                    <a:pt x="1054" y="1114"/>
                    <a:pt x="1084" y="750"/>
                  </a:cubicBezTo>
                  <a:cubicBezTo>
                    <a:pt x="1093" y="582"/>
                    <a:pt x="1162" y="425"/>
                    <a:pt x="1202" y="267"/>
                  </a:cubicBezTo>
                  <a:cubicBezTo>
                    <a:pt x="1231" y="267"/>
                    <a:pt x="1251" y="267"/>
                    <a:pt x="1271" y="257"/>
                  </a:cubicBezTo>
                  <a:close/>
                  <a:moveTo>
                    <a:pt x="1226" y="1"/>
                  </a:moveTo>
                  <a:cubicBezTo>
                    <a:pt x="1221" y="1"/>
                    <a:pt x="1216" y="1"/>
                    <a:pt x="1212" y="1"/>
                  </a:cubicBezTo>
                  <a:cubicBezTo>
                    <a:pt x="1113" y="11"/>
                    <a:pt x="1025" y="139"/>
                    <a:pt x="936" y="238"/>
                  </a:cubicBezTo>
                  <a:cubicBezTo>
                    <a:pt x="896" y="277"/>
                    <a:pt x="887" y="356"/>
                    <a:pt x="877" y="415"/>
                  </a:cubicBezTo>
                  <a:cubicBezTo>
                    <a:pt x="837" y="829"/>
                    <a:pt x="808" y="1252"/>
                    <a:pt x="778" y="1666"/>
                  </a:cubicBezTo>
                  <a:cubicBezTo>
                    <a:pt x="768" y="1745"/>
                    <a:pt x="778" y="1824"/>
                    <a:pt x="778" y="1902"/>
                  </a:cubicBezTo>
                  <a:cubicBezTo>
                    <a:pt x="650" y="1893"/>
                    <a:pt x="552" y="1883"/>
                    <a:pt x="463" y="1883"/>
                  </a:cubicBezTo>
                  <a:cubicBezTo>
                    <a:pt x="128" y="1883"/>
                    <a:pt x="0" y="2050"/>
                    <a:pt x="108" y="2365"/>
                  </a:cubicBezTo>
                  <a:cubicBezTo>
                    <a:pt x="138" y="2464"/>
                    <a:pt x="187" y="2562"/>
                    <a:pt x="236" y="2651"/>
                  </a:cubicBezTo>
                  <a:cubicBezTo>
                    <a:pt x="345" y="2828"/>
                    <a:pt x="453" y="3006"/>
                    <a:pt x="571" y="3203"/>
                  </a:cubicBezTo>
                  <a:cubicBezTo>
                    <a:pt x="158" y="3360"/>
                    <a:pt x="79" y="3548"/>
                    <a:pt x="325" y="3843"/>
                  </a:cubicBezTo>
                  <a:cubicBezTo>
                    <a:pt x="768" y="4365"/>
                    <a:pt x="1340" y="4710"/>
                    <a:pt x="1941" y="5005"/>
                  </a:cubicBezTo>
                  <a:cubicBezTo>
                    <a:pt x="2049" y="5065"/>
                    <a:pt x="2108" y="5114"/>
                    <a:pt x="2147" y="5222"/>
                  </a:cubicBezTo>
                  <a:cubicBezTo>
                    <a:pt x="2256" y="5488"/>
                    <a:pt x="2364" y="5754"/>
                    <a:pt x="2492" y="6020"/>
                  </a:cubicBezTo>
                  <a:cubicBezTo>
                    <a:pt x="2532" y="6109"/>
                    <a:pt x="2581" y="6197"/>
                    <a:pt x="2650" y="6256"/>
                  </a:cubicBezTo>
                  <a:cubicBezTo>
                    <a:pt x="2666" y="6272"/>
                    <a:pt x="2691" y="6277"/>
                    <a:pt x="2720" y="6277"/>
                  </a:cubicBezTo>
                  <a:cubicBezTo>
                    <a:pt x="2763" y="6277"/>
                    <a:pt x="2815" y="6266"/>
                    <a:pt x="2857" y="6266"/>
                  </a:cubicBezTo>
                  <a:cubicBezTo>
                    <a:pt x="2857" y="6207"/>
                    <a:pt x="2867" y="6148"/>
                    <a:pt x="2847" y="6099"/>
                  </a:cubicBezTo>
                  <a:cubicBezTo>
                    <a:pt x="2679" y="5695"/>
                    <a:pt x="2502" y="5311"/>
                    <a:pt x="2325" y="4907"/>
                  </a:cubicBezTo>
                  <a:cubicBezTo>
                    <a:pt x="2315" y="4868"/>
                    <a:pt x="2315" y="4808"/>
                    <a:pt x="2335" y="4769"/>
                  </a:cubicBezTo>
                  <a:cubicBezTo>
                    <a:pt x="2551" y="4296"/>
                    <a:pt x="2788" y="3843"/>
                    <a:pt x="2985" y="3360"/>
                  </a:cubicBezTo>
                  <a:cubicBezTo>
                    <a:pt x="3064" y="3163"/>
                    <a:pt x="3113" y="2937"/>
                    <a:pt x="3123" y="2720"/>
                  </a:cubicBezTo>
                  <a:cubicBezTo>
                    <a:pt x="3142" y="2484"/>
                    <a:pt x="2985" y="2356"/>
                    <a:pt x="2758" y="2346"/>
                  </a:cubicBezTo>
                  <a:lnTo>
                    <a:pt x="2453" y="2346"/>
                  </a:lnTo>
                  <a:cubicBezTo>
                    <a:pt x="2463" y="2277"/>
                    <a:pt x="2473" y="2198"/>
                    <a:pt x="2482" y="2119"/>
                  </a:cubicBezTo>
                  <a:cubicBezTo>
                    <a:pt x="2532" y="1824"/>
                    <a:pt x="2601" y="1528"/>
                    <a:pt x="2610" y="1223"/>
                  </a:cubicBezTo>
                  <a:cubicBezTo>
                    <a:pt x="2626" y="996"/>
                    <a:pt x="2519" y="873"/>
                    <a:pt x="2339" y="873"/>
                  </a:cubicBezTo>
                  <a:cubicBezTo>
                    <a:pt x="2285" y="873"/>
                    <a:pt x="2224" y="885"/>
                    <a:pt x="2157" y="908"/>
                  </a:cubicBezTo>
                  <a:cubicBezTo>
                    <a:pt x="2079" y="937"/>
                    <a:pt x="2000" y="986"/>
                    <a:pt x="1901" y="1036"/>
                  </a:cubicBezTo>
                  <a:cubicBezTo>
                    <a:pt x="1862" y="927"/>
                    <a:pt x="1822" y="829"/>
                    <a:pt x="1783" y="730"/>
                  </a:cubicBezTo>
                  <a:cubicBezTo>
                    <a:pt x="1704" y="553"/>
                    <a:pt x="1635" y="356"/>
                    <a:pt x="1527" y="188"/>
                  </a:cubicBezTo>
                  <a:cubicBezTo>
                    <a:pt x="1461" y="94"/>
                    <a:pt x="1324" y="1"/>
                    <a:pt x="12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3"/>
            <p:cNvSpPr/>
            <p:nvPr/>
          </p:nvSpPr>
          <p:spPr>
            <a:xfrm>
              <a:off x="712490" y="1118568"/>
              <a:ext cx="27548" cy="24800"/>
            </a:xfrm>
            <a:custGeom>
              <a:avLst/>
              <a:gdLst/>
              <a:ahLst/>
              <a:cxnLst/>
              <a:rect l="l" t="t" r="r" b="b"/>
              <a:pathLst>
                <a:path w="701" h="631" extrusionOk="0">
                  <a:moveTo>
                    <a:pt x="356" y="0"/>
                  </a:moveTo>
                  <a:cubicBezTo>
                    <a:pt x="198" y="0"/>
                    <a:pt x="11" y="167"/>
                    <a:pt x="1" y="315"/>
                  </a:cubicBezTo>
                  <a:cubicBezTo>
                    <a:pt x="1" y="483"/>
                    <a:pt x="168" y="630"/>
                    <a:pt x="365" y="630"/>
                  </a:cubicBezTo>
                  <a:cubicBezTo>
                    <a:pt x="494" y="630"/>
                    <a:pt x="700" y="463"/>
                    <a:pt x="700" y="345"/>
                  </a:cubicBezTo>
                  <a:cubicBezTo>
                    <a:pt x="700" y="187"/>
                    <a:pt x="513" y="10"/>
                    <a:pt x="3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3"/>
            <p:cNvSpPr/>
            <p:nvPr/>
          </p:nvSpPr>
          <p:spPr>
            <a:xfrm>
              <a:off x="718699" y="1087561"/>
              <a:ext cx="25583" cy="24446"/>
            </a:xfrm>
            <a:custGeom>
              <a:avLst/>
              <a:gdLst/>
              <a:ahLst/>
              <a:cxnLst/>
              <a:rect l="l" t="t" r="r" b="b"/>
              <a:pathLst>
                <a:path w="651" h="622" extrusionOk="0">
                  <a:moveTo>
                    <a:pt x="326" y="1"/>
                  </a:moveTo>
                  <a:cubicBezTo>
                    <a:pt x="168" y="1"/>
                    <a:pt x="1" y="178"/>
                    <a:pt x="10" y="316"/>
                  </a:cubicBezTo>
                  <a:cubicBezTo>
                    <a:pt x="10" y="425"/>
                    <a:pt x="227" y="622"/>
                    <a:pt x="355" y="622"/>
                  </a:cubicBezTo>
                  <a:cubicBezTo>
                    <a:pt x="473" y="612"/>
                    <a:pt x="651" y="444"/>
                    <a:pt x="651" y="316"/>
                  </a:cubicBezTo>
                  <a:cubicBezTo>
                    <a:pt x="641" y="149"/>
                    <a:pt x="503" y="1"/>
                    <a:pt x="3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3"/>
            <p:cNvSpPr/>
            <p:nvPr/>
          </p:nvSpPr>
          <p:spPr>
            <a:xfrm>
              <a:off x="569675" y="1260205"/>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3"/>
            <p:cNvSpPr/>
            <p:nvPr/>
          </p:nvSpPr>
          <p:spPr>
            <a:xfrm>
              <a:off x="388110" y="1131616"/>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3"/>
            <p:cNvSpPr/>
            <p:nvPr/>
          </p:nvSpPr>
          <p:spPr>
            <a:xfrm>
              <a:off x="580875" y="1212063"/>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3"/>
            <p:cNvSpPr/>
            <p:nvPr/>
          </p:nvSpPr>
          <p:spPr>
            <a:xfrm>
              <a:off x="463958" y="1132874"/>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3"/>
            <p:cNvSpPr/>
            <p:nvPr/>
          </p:nvSpPr>
          <p:spPr>
            <a:xfrm>
              <a:off x="549514" y="1098290"/>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3"/>
            <p:cNvSpPr/>
            <p:nvPr/>
          </p:nvSpPr>
          <p:spPr>
            <a:xfrm>
              <a:off x="374945" y="1234896"/>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3"/>
            <p:cNvSpPr/>
            <p:nvPr/>
          </p:nvSpPr>
          <p:spPr>
            <a:xfrm>
              <a:off x="349360" y="1228883"/>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3"/>
            <p:cNvSpPr/>
            <p:nvPr/>
          </p:nvSpPr>
          <p:spPr>
            <a:xfrm>
              <a:off x="184066" y="1146196"/>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9"/>
        <p:cNvGrpSpPr/>
        <p:nvPr/>
      </p:nvGrpSpPr>
      <p:grpSpPr>
        <a:xfrm>
          <a:off x="0" y="0"/>
          <a:ext cx="0" cy="0"/>
          <a:chOff x="0" y="0"/>
          <a:chExt cx="0" cy="0"/>
        </a:xfrm>
      </p:grpSpPr>
      <p:sp>
        <p:nvSpPr>
          <p:cNvPr id="460" name="Google Shape;460;p34"/>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4"/>
          <p:cNvSpPr txBox="1">
            <a:spLocks noGrp="1"/>
          </p:cNvSpPr>
          <p:nvPr>
            <p:ph type="title"/>
          </p:nvPr>
        </p:nvSpPr>
        <p:spPr>
          <a:xfrm>
            <a:off x="2241425" y="1293100"/>
            <a:ext cx="46611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2" name="Google Shape;462;p34"/>
          <p:cNvSpPr txBox="1">
            <a:spLocks noGrp="1"/>
          </p:cNvSpPr>
          <p:nvPr>
            <p:ph type="subTitle" idx="1"/>
          </p:nvPr>
        </p:nvSpPr>
        <p:spPr>
          <a:xfrm>
            <a:off x="2241475" y="2168600"/>
            <a:ext cx="4661100" cy="168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6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4"/>
        <p:cNvGrpSpPr/>
        <p:nvPr/>
      </p:nvGrpSpPr>
      <p:grpSpPr>
        <a:xfrm>
          <a:off x="0" y="0"/>
          <a:ext cx="0" cy="0"/>
          <a:chOff x="0" y="0"/>
          <a:chExt cx="0" cy="0"/>
        </a:xfrm>
      </p:grpSpPr>
      <p:sp>
        <p:nvSpPr>
          <p:cNvPr id="465" name="Google Shape;465;p36"/>
          <p:cNvSpPr/>
          <p:nvPr/>
        </p:nvSpPr>
        <p:spPr>
          <a:xfrm>
            <a:off x="157650" y="170900"/>
            <a:ext cx="8828700" cy="4801800"/>
          </a:xfrm>
          <a:prstGeom prst="plaque">
            <a:avLst>
              <a:gd name="adj" fmla="val 80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6" name="Google Shape;466;p36"/>
          <p:cNvGrpSpPr/>
          <p:nvPr/>
        </p:nvGrpSpPr>
        <p:grpSpPr>
          <a:xfrm>
            <a:off x="509387" y="417273"/>
            <a:ext cx="8197495" cy="4249931"/>
            <a:chOff x="509387" y="417273"/>
            <a:chExt cx="8197495" cy="4249931"/>
          </a:xfrm>
        </p:grpSpPr>
        <p:grpSp>
          <p:nvGrpSpPr>
            <p:cNvPr id="467" name="Google Shape;467;p36"/>
            <p:cNvGrpSpPr/>
            <p:nvPr/>
          </p:nvGrpSpPr>
          <p:grpSpPr>
            <a:xfrm>
              <a:off x="7991981" y="417273"/>
              <a:ext cx="714901" cy="826180"/>
              <a:chOff x="6579854" y="4228515"/>
              <a:chExt cx="270642" cy="312769"/>
            </a:xfrm>
          </p:grpSpPr>
          <p:sp>
            <p:nvSpPr>
              <p:cNvPr id="468" name="Google Shape;468;p36"/>
              <p:cNvSpPr/>
              <p:nvPr/>
            </p:nvSpPr>
            <p:spPr>
              <a:xfrm>
                <a:off x="6579854" y="4228515"/>
                <a:ext cx="270642" cy="312769"/>
              </a:xfrm>
              <a:custGeom>
                <a:avLst/>
                <a:gdLst/>
                <a:ahLst/>
                <a:cxnLst/>
                <a:rect l="l" t="t" r="r" b="b"/>
                <a:pathLst>
                  <a:path w="6887" h="7958" extrusionOk="0">
                    <a:moveTo>
                      <a:pt x="2749" y="144"/>
                    </a:moveTo>
                    <a:lnTo>
                      <a:pt x="2749" y="144"/>
                    </a:lnTo>
                    <a:cubicBezTo>
                      <a:pt x="2847" y="154"/>
                      <a:pt x="2916" y="154"/>
                      <a:pt x="2985" y="164"/>
                    </a:cubicBezTo>
                    <a:cubicBezTo>
                      <a:pt x="3133" y="183"/>
                      <a:pt x="3251" y="233"/>
                      <a:pt x="3320" y="371"/>
                    </a:cubicBezTo>
                    <a:cubicBezTo>
                      <a:pt x="3369" y="479"/>
                      <a:pt x="3330" y="538"/>
                      <a:pt x="3212" y="558"/>
                    </a:cubicBezTo>
                    <a:cubicBezTo>
                      <a:pt x="3064" y="577"/>
                      <a:pt x="2916" y="597"/>
                      <a:pt x="2759" y="617"/>
                    </a:cubicBezTo>
                    <a:cubicBezTo>
                      <a:pt x="2778" y="459"/>
                      <a:pt x="2680" y="302"/>
                      <a:pt x="2749" y="144"/>
                    </a:cubicBezTo>
                    <a:close/>
                    <a:moveTo>
                      <a:pt x="1478" y="331"/>
                    </a:moveTo>
                    <a:lnTo>
                      <a:pt x="1478" y="331"/>
                    </a:lnTo>
                    <a:cubicBezTo>
                      <a:pt x="1586" y="439"/>
                      <a:pt x="1665" y="755"/>
                      <a:pt x="1685" y="1129"/>
                    </a:cubicBezTo>
                    <a:cubicBezTo>
                      <a:pt x="1537" y="932"/>
                      <a:pt x="1498" y="755"/>
                      <a:pt x="1478" y="331"/>
                    </a:cubicBezTo>
                    <a:close/>
                    <a:moveTo>
                      <a:pt x="1928" y="79"/>
                    </a:moveTo>
                    <a:cubicBezTo>
                      <a:pt x="1976" y="79"/>
                      <a:pt x="2027" y="101"/>
                      <a:pt x="2099" y="144"/>
                    </a:cubicBezTo>
                    <a:cubicBezTo>
                      <a:pt x="2146" y="178"/>
                      <a:pt x="2193" y="193"/>
                      <a:pt x="2243" y="193"/>
                    </a:cubicBezTo>
                    <a:cubicBezTo>
                      <a:pt x="2266" y="193"/>
                      <a:pt x="2290" y="190"/>
                      <a:pt x="2315" y="183"/>
                    </a:cubicBezTo>
                    <a:cubicBezTo>
                      <a:pt x="2355" y="173"/>
                      <a:pt x="2404" y="164"/>
                      <a:pt x="2453" y="164"/>
                    </a:cubicBezTo>
                    <a:cubicBezTo>
                      <a:pt x="2469" y="163"/>
                      <a:pt x="2483" y="162"/>
                      <a:pt x="2496" y="162"/>
                    </a:cubicBezTo>
                    <a:cubicBezTo>
                      <a:pt x="2595" y="162"/>
                      <a:pt x="2610" y="199"/>
                      <a:pt x="2601" y="321"/>
                    </a:cubicBezTo>
                    <a:cubicBezTo>
                      <a:pt x="2601" y="430"/>
                      <a:pt x="2631" y="538"/>
                      <a:pt x="2650" y="666"/>
                    </a:cubicBezTo>
                    <a:cubicBezTo>
                      <a:pt x="2601" y="686"/>
                      <a:pt x="2542" y="725"/>
                      <a:pt x="2473" y="755"/>
                    </a:cubicBezTo>
                    <a:cubicBezTo>
                      <a:pt x="2345" y="804"/>
                      <a:pt x="2227" y="883"/>
                      <a:pt x="2138" y="1001"/>
                    </a:cubicBezTo>
                    <a:cubicBezTo>
                      <a:pt x="2109" y="1050"/>
                      <a:pt x="2069" y="1090"/>
                      <a:pt x="2020" y="1129"/>
                    </a:cubicBezTo>
                    <a:cubicBezTo>
                      <a:pt x="1991" y="1155"/>
                      <a:pt x="1951" y="1167"/>
                      <a:pt x="1911" y="1167"/>
                    </a:cubicBezTo>
                    <a:cubicBezTo>
                      <a:pt x="1843" y="1167"/>
                      <a:pt x="1776" y="1132"/>
                      <a:pt x="1764" y="1070"/>
                    </a:cubicBezTo>
                    <a:cubicBezTo>
                      <a:pt x="1695" y="814"/>
                      <a:pt x="1636" y="548"/>
                      <a:pt x="1577" y="282"/>
                    </a:cubicBezTo>
                    <a:cubicBezTo>
                      <a:pt x="1655" y="223"/>
                      <a:pt x="1714" y="193"/>
                      <a:pt x="1764" y="154"/>
                    </a:cubicBezTo>
                    <a:cubicBezTo>
                      <a:pt x="1829" y="103"/>
                      <a:pt x="1877" y="79"/>
                      <a:pt x="1928" y="79"/>
                    </a:cubicBezTo>
                    <a:close/>
                    <a:moveTo>
                      <a:pt x="1198" y="189"/>
                    </a:moveTo>
                    <a:cubicBezTo>
                      <a:pt x="1300" y="189"/>
                      <a:pt x="1354" y="241"/>
                      <a:pt x="1380" y="351"/>
                    </a:cubicBezTo>
                    <a:cubicBezTo>
                      <a:pt x="1449" y="607"/>
                      <a:pt x="1498" y="873"/>
                      <a:pt x="1557" y="1149"/>
                    </a:cubicBezTo>
                    <a:cubicBezTo>
                      <a:pt x="1220" y="1168"/>
                      <a:pt x="949" y="1366"/>
                      <a:pt x="625" y="1366"/>
                    </a:cubicBezTo>
                    <a:cubicBezTo>
                      <a:pt x="617" y="1366"/>
                      <a:pt x="609" y="1366"/>
                      <a:pt x="601" y="1365"/>
                    </a:cubicBezTo>
                    <a:cubicBezTo>
                      <a:pt x="572" y="1306"/>
                      <a:pt x="552" y="1257"/>
                      <a:pt x="532" y="1218"/>
                    </a:cubicBezTo>
                    <a:cubicBezTo>
                      <a:pt x="434" y="1031"/>
                      <a:pt x="444" y="962"/>
                      <a:pt x="582" y="814"/>
                    </a:cubicBezTo>
                    <a:cubicBezTo>
                      <a:pt x="690" y="715"/>
                      <a:pt x="739" y="597"/>
                      <a:pt x="710" y="449"/>
                    </a:cubicBezTo>
                    <a:cubicBezTo>
                      <a:pt x="690" y="361"/>
                      <a:pt x="729" y="302"/>
                      <a:pt x="818" y="272"/>
                    </a:cubicBezTo>
                    <a:cubicBezTo>
                      <a:pt x="926" y="252"/>
                      <a:pt x="1035" y="213"/>
                      <a:pt x="1143" y="193"/>
                    </a:cubicBezTo>
                    <a:cubicBezTo>
                      <a:pt x="1163" y="190"/>
                      <a:pt x="1181" y="189"/>
                      <a:pt x="1198" y="189"/>
                    </a:cubicBezTo>
                    <a:close/>
                    <a:moveTo>
                      <a:pt x="3258" y="653"/>
                    </a:moveTo>
                    <a:cubicBezTo>
                      <a:pt x="3491" y="653"/>
                      <a:pt x="3726" y="680"/>
                      <a:pt x="3941" y="824"/>
                    </a:cubicBezTo>
                    <a:cubicBezTo>
                      <a:pt x="4157" y="971"/>
                      <a:pt x="4364" y="1405"/>
                      <a:pt x="4295" y="1700"/>
                    </a:cubicBezTo>
                    <a:cubicBezTo>
                      <a:pt x="4276" y="1789"/>
                      <a:pt x="4246" y="1878"/>
                      <a:pt x="4217" y="1986"/>
                    </a:cubicBezTo>
                    <a:cubicBezTo>
                      <a:pt x="3872" y="1779"/>
                      <a:pt x="3596" y="1523"/>
                      <a:pt x="3241" y="1415"/>
                    </a:cubicBezTo>
                    <a:cubicBezTo>
                      <a:pt x="2897" y="1306"/>
                      <a:pt x="2532" y="1237"/>
                      <a:pt x="2158" y="1149"/>
                    </a:cubicBezTo>
                    <a:cubicBezTo>
                      <a:pt x="2187" y="1031"/>
                      <a:pt x="2266" y="952"/>
                      <a:pt x="2365" y="902"/>
                    </a:cubicBezTo>
                    <a:cubicBezTo>
                      <a:pt x="2591" y="774"/>
                      <a:pt x="2837" y="666"/>
                      <a:pt x="3094" y="656"/>
                    </a:cubicBezTo>
                    <a:cubicBezTo>
                      <a:pt x="3148" y="654"/>
                      <a:pt x="3203" y="653"/>
                      <a:pt x="3258" y="653"/>
                    </a:cubicBezTo>
                    <a:close/>
                    <a:moveTo>
                      <a:pt x="4811" y="1578"/>
                    </a:moveTo>
                    <a:cubicBezTo>
                      <a:pt x="4917" y="1578"/>
                      <a:pt x="5014" y="1624"/>
                      <a:pt x="5093" y="1710"/>
                    </a:cubicBezTo>
                    <a:cubicBezTo>
                      <a:pt x="5172" y="1799"/>
                      <a:pt x="5251" y="1878"/>
                      <a:pt x="5349" y="1976"/>
                    </a:cubicBezTo>
                    <a:cubicBezTo>
                      <a:pt x="5349" y="1996"/>
                      <a:pt x="5330" y="2055"/>
                      <a:pt x="5310" y="2104"/>
                    </a:cubicBezTo>
                    <a:cubicBezTo>
                      <a:pt x="5326" y="2112"/>
                      <a:pt x="5340" y="2116"/>
                      <a:pt x="5351" y="2116"/>
                    </a:cubicBezTo>
                    <a:cubicBezTo>
                      <a:pt x="5380" y="2116"/>
                      <a:pt x="5394" y="2091"/>
                      <a:pt x="5409" y="2055"/>
                    </a:cubicBezTo>
                    <a:cubicBezTo>
                      <a:pt x="5426" y="2020"/>
                      <a:pt x="5450" y="2006"/>
                      <a:pt x="5481" y="2006"/>
                    </a:cubicBezTo>
                    <a:cubicBezTo>
                      <a:pt x="5503" y="2006"/>
                      <a:pt x="5528" y="2013"/>
                      <a:pt x="5556" y="2025"/>
                    </a:cubicBezTo>
                    <a:cubicBezTo>
                      <a:pt x="5468" y="2203"/>
                      <a:pt x="5389" y="2370"/>
                      <a:pt x="5320" y="2528"/>
                    </a:cubicBezTo>
                    <a:cubicBezTo>
                      <a:pt x="5103" y="2459"/>
                      <a:pt x="4916" y="2400"/>
                      <a:pt x="4729" y="2341"/>
                    </a:cubicBezTo>
                    <a:cubicBezTo>
                      <a:pt x="4561" y="2282"/>
                      <a:pt x="4394" y="2232"/>
                      <a:pt x="4295" y="2055"/>
                    </a:cubicBezTo>
                    <a:cubicBezTo>
                      <a:pt x="4315" y="1956"/>
                      <a:pt x="4345" y="1838"/>
                      <a:pt x="4364" y="1730"/>
                    </a:cubicBezTo>
                    <a:cubicBezTo>
                      <a:pt x="4463" y="1691"/>
                      <a:pt x="4561" y="1661"/>
                      <a:pt x="4650" y="1612"/>
                    </a:cubicBezTo>
                    <a:cubicBezTo>
                      <a:pt x="4705" y="1589"/>
                      <a:pt x="4759" y="1578"/>
                      <a:pt x="4811" y="1578"/>
                    </a:cubicBezTo>
                    <a:close/>
                    <a:moveTo>
                      <a:pt x="4768" y="2463"/>
                    </a:moveTo>
                    <a:cubicBezTo>
                      <a:pt x="4951" y="2463"/>
                      <a:pt x="5160" y="2547"/>
                      <a:pt x="5280" y="2676"/>
                    </a:cubicBezTo>
                    <a:cubicBezTo>
                      <a:pt x="5468" y="2863"/>
                      <a:pt x="5606" y="3089"/>
                      <a:pt x="5645" y="3365"/>
                    </a:cubicBezTo>
                    <a:cubicBezTo>
                      <a:pt x="5674" y="3572"/>
                      <a:pt x="5724" y="3769"/>
                      <a:pt x="5606" y="3976"/>
                    </a:cubicBezTo>
                    <a:cubicBezTo>
                      <a:pt x="5409" y="3405"/>
                      <a:pt x="5014" y="2961"/>
                      <a:pt x="4689" y="2469"/>
                    </a:cubicBezTo>
                    <a:cubicBezTo>
                      <a:pt x="4715" y="2465"/>
                      <a:pt x="4741" y="2463"/>
                      <a:pt x="4768" y="2463"/>
                    </a:cubicBezTo>
                    <a:close/>
                    <a:moveTo>
                      <a:pt x="5645" y="2016"/>
                    </a:moveTo>
                    <a:cubicBezTo>
                      <a:pt x="5822" y="2094"/>
                      <a:pt x="5960" y="2173"/>
                      <a:pt x="6039" y="2341"/>
                    </a:cubicBezTo>
                    <a:cubicBezTo>
                      <a:pt x="6059" y="2380"/>
                      <a:pt x="6108" y="2419"/>
                      <a:pt x="6147" y="2439"/>
                    </a:cubicBezTo>
                    <a:cubicBezTo>
                      <a:pt x="6256" y="2508"/>
                      <a:pt x="6315" y="2597"/>
                      <a:pt x="6305" y="2715"/>
                    </a:cubicBezTo>
                    <a:cubicBezTo>
                      <a:pt x="6295" y="2882"/>
                      <a:pt x="6325" y="3030"/>
                      <a:pt x="6433" y="3158"/>
                    </a:cubicBezTo>
                    <a:cubicBezTo>
                      <a:pt x="6463" y="3198"/>
                      <a:pt x="6472" y="3247"/>
                      <a:pt x="6482" y="3296"/>
                    </a:cubicBezTo>
                    <a:cubicBezTo>
                      <a:pt x="6522" y="3414"/>
                      <a:pt x="6571" y="3533"/>
                      <a:pt x="6591" y="3651"/>
                    </a:cubicBezTo>
                    <a:cubicBezTo>
                      <a:pt x="6610" y="3769"/>
                      <a:pt x="6620" y="3887"/>
                      <a:pt x="6630" y="3996"/>
                    </a:cubicBezTo>
                    <a:cubicBezTo>
                      <a:pt x="6305" y="4055"/>
                      <a:pt x="6000" y="4114"/>
                      <a:pt x="5665" y="4183"/>
                    </a:cubicBezTo>
                    <a:cubicBezTo>
                      <a:pt x="5674" y="4104"/>
                      <a:pt x="5674" y="4065"/>
                      <a:pt x="5694" y="4025"/>
                    </a:cubicBezTo>
                    <a:cubicBezTo>
                      <a:pt x="5832" y="3611"/>
                      <a:pt x="5734" y="3237"/>
                      <a:pt x="5546" y="2873"/>
                    </a:cubicBezTo>
                    <a:cubicBezTo>
                      <a:pt x="5527" y="2853"/>
                      <a:pt x="5517" y="2813"/>
                      <a:pt x="5487" y="2794"/>
                    </a:cubicBezTo>
                    <a:cubicBezTo>
                      <a:pt x="5340" y="2666"/>
                      <a:pt x="5379" y="2528"/>
                      <a:pt x="5458" y="2380"/>
                    </a:cubicBezTo>
                    <a:cubicBezTo>
                      <a:pt x="5527" y="2262"/>
                      <a:pt x="5586" y="2144"/>
                      <a:pt x="5645" y="2016"/>
                    </a:cubicBezTo>
                    <a:close/>
                    <a:moveTo>
                      <a:pt x="6526" y="4107"/>
                    </a:moveTo>
                    <a:cubicBezTo>
                      <a:pt x="6563" y="4107"/>
                      <a:pt x="6601" y="4109"/>
                      <a:pt x="6640" y="4114"/>
                    </a:cubicBezTo>
                    <a:lnTo>
                      <a:pt x="6640" y="4271"/>
                    </a:lnTo>
                    <a:cubicBezTo>
                      <a:pt x="6374" y="4321"/>
                      <a:pt x="6108" y="4370"/>
                      <a:pt x="5842" y="4409"/>
                    </a:cubicBezTo>
                    <a:cubicBezTo>
                      <a:pt x="5828" y="4412"/>
                      <a:pt x="5815" y="4414"/>
                      <a:pt x="5804" y="4414"/>
                    </a:cubicBezTo>
                    <a:cubicBezTo>
                      <a:pt x="5736" y="4414"/>
                      <a:pt x="5715" y="4364"/>
                      <a:pt x="5724" y="4271"/>
                    </a:cubicBezTo>
                    <a:cubicBezTo>
                      <a:pt x="5985" y="4228"/>
                      <a:pt x="6239" y="4107"/>
                      <a:pt x="6526" y="4107"/>
                    </a:cubicBezTo>
                    <a:close/>
                    <a:moveTo>
                      <a:pt x="6650" y="4370"/>
                    </a:moveTo>
                    <a:cubicBezTo>
                      <a:pt x="6807" y="4577"/>
                      <a:pt x="6817" y="4616"/>
                      <a:pt x="6689" y="4784"/>
                    </a:cubicBezTo>
                    <a:cubicBezTo>
                      <a:pt x="6571" y="4922"/>
                      <a:pt x="6492" y="5069"/>
                      <a:pt x="6463" y="5247"/>
                    </a:cubicBezTo>
                    <a:cubicBezTo>
                      <a:pt x="6463" y="5266"/>
                      <a:pt x="6443" y="5276"/>
                      <a:pt x="6443" y="5276"/>
                    </a:cubicBezTo>
                    <a:cubicBezTo>
                      <a:pt x="6256" y="5168"/>
                      <a:pt x="6078" y="5069"/>
                      <a:pt x="5871" y="4951"/>
                    </a:cubicBezTo>
                    <a:cubicBezTo>
                      <a:pt x="5852" y="4843"/>
                      <a:pt x="5812" y="4685"/>
                      <a:pt x="5783" y="4518"/>
                    </a:cubicBezTo>
                    <a:cubicBezTo>
                      <a:pt x="5940" y="4488"/>
                      <a:pt x="6078" y="4459"/>
                      <a:pt x="6226" y="4429"/>
                    </a:cubicBezTo>
                    <a:cubicBezTo>
                      <a:pt x="6364" y="4409"/>
                      <a:pt x="6512" y="4390"/>
                      <a:pt x="6650" y="4370"/>
                    </a:cubicBezTo>
                    <a:close/>
                    <a:moveTo>
                      <a:pt x="5981" y="5131"/>
                    </a:moveTo>
                    <a:cubicBezTo>
                      <a:pt x="6099" y="5131"/>
                      <a:pt x="6191" y="5184"/>
                      <a:pt x="6256" y="5256"/>
                    </a:cubicBezTo>
                    <a:cubicBezTo>
                      <a:pt x="6472" y="5473"/>
                      <a:pt x="6610" y="5729"/>
                      <a:pt x="6541" y="6054"/>
                    </a:cubicBezTo>
                    <a:cubicBezTo>
                      <a:pt x="6463" y="6448"/>
                      <a:pt x="6266" y="6754"/>
                      <a:pt x="5980" y="7010"/>
                    </a:cubicBezTo>
                    <a:cubicBezTo>
                      <a:pt x="5881" y="7099"/>
                      <a:pt x="5704" y="7158"/>
                      <a:pt x="5537" y="7158"/>
                    </a:cubicBezTo>
                    <a:cubicBezTo>
                      <a:pt x="5694" y="6842"/>
                      <a:pt x="5842" y="6517"/>
                      <a:pt x="5871" y="6163"/>
                    </a:cubicBezTo>
                    <a:cubicBezTo>
                      <a:pt x="5901" y="5828"/>
                      <a:pt x="5891" y="5483"/>
                      <a:pt x="5901" y="5138"/>
                    </a:cubicBezTo>
                    <a:cubicBezTo>
                      <a:pt x="5929" y="5133"/>
                      <a:pt x="5956" y="5131"/>
                      <a:pt x="5981" y="5131"/>
                    </a:cubicBezTo>
                    <a:close/>
                    <a:moveTo>
                      <a:pt x="5516" y="7305"/>
                    </a:moveTo>
                    <a:cubicBezTo>
                      <a:pt x="5523" y="7305"/>
                      <a:pt x="5529" y="7305"/>
                      <a:pt x="5537" y="7305"/>
                    </a:cubicBezTo>
                    <a:cubicBezTo>
                      <a:pt x="5468" y="7365"/>
                      <a:pt x="5428" y="7404"/>
                      <a:pt x="5379" y="7443"/>
                    </a:cubicBezTo>
                    <a:cubicBezTo>
                      <a:pt x="5398" y="7387"/>
                      <a:pt x="5399" y="7305"/>
                      <a:pt x="5516" y="7305"/>
                    </a:cubicBezTo>
                    <a:close/>
                    <a:moveTo>
                      <a:pt x="1849" y="1249"/>
                    </a:moveTo>
                    <a:cubicBezTo>
                      <a:pt x="2132" y="1249"/>
                      <a:pt x="2416" y="1277"/>
                      <a:pt x="2690" y="1365"/>
                    </a:cubicBezTo>
                    <a:cubicBezTo>
                      <a:pt x="2818" y="1405"/>
                      <a:pt x="2946" y="1415"/>
                      <a:pt x="3074" y="1454"/>
                    </a:cubicBezTo>
                    <a:cubicBezTo>
                      <a:pt x="3310" y="1513"/>
                      <a:pt x="3527" y="1641"/>
                      <a:pt x="3734" y="1769"/>
                    </a:cubicBezTo>
                    <a:cubicBezTo>
                      <a:pt x="4039" y="1976"/>
                      <a:pt x="4335" y="2193"/>
                      <a:pt x="4561" y="2469"/>
                    </a:cubicBezTo>
                    <a:cubicBezTo>
                      <a:pt x="4886" y="2863"/>
                      <a:pt x="5172" y="3267"/>
                      <a:pt x="5409" y="3710"/>
                    </a:cubicBezTo>
                    <a:cubicBezTo>
                      <a:pt x="5468" y="3838"/>
                      <a:pt x="5487" y="3996"/>
                      <a:pt x="5537" y="4133"/>
                    </a:cubicBezTo>
                    <a:cubicBezTo>
                      <a:pt x="5546" y="4163"/>
                      <a:pt x="5556" y="4193"/>
                      <a:pt x="5576" y="4212"/>
                    </a:cubicBezTo>
                    <a:cubicBezTo>
                      <a:pt x="5596" y="4262"/>
                      <a:pt x="5635" y="4301"/>
                      <a:pt x="5645" y="4350"/>
                    </a:cubicBezTo>
                    <a:cubicBezTo>
                      <a:pt x="5714" y="4656"/>
                      <a:pt x="5812" y="4951"/>
                      <a:pt x="5822" y="5247"/>
                    </a:cubicBezTo>
                    <a:cubicBezTo>
                      <a:pt x="5832" y="5739"/>
                      <a:pt x="5852" y="6242"/>
                      <a:pt x="5655" y="6714"/>
                    </a:cubicBezTo>
                    <a:cubicBezTo>
                      <a:pt x="5566" y="6931"/>
                      <a:pt x="5438" y="7138"/>
                      <a:pt x="5310" y="7345"/>
                    </a:cubicBezTo>
                    <a:cubicBezTo>
                      <a:pt x="5290" y="7384"/>
                      <a:pt x="5231" y="7404"/>
                      <a:pt x="5192" y="7433"/>
                    </a:cubicBezTo>
                    <a:cubicBezTo>
                      <a:pt x="5143" y="7463"/>
                      <a:pt x="5113" y="7512"/>
                      <a:pt x="5152" y="7562"/>
                    </a:cubicBezTo>
                    <a:cubicBezTo>
                      <a:pt x="5167" y="7583"/>
                      <a:pt x="5206" y="7599"/>
                      <a:pt x="5239" y="7599"/>
                    </a:cubicBezTo>
                    <a:cubicBezTo>
                      <a:pt x="5251" y="7599"/>
                      <a:pt x="5262" y="7597"/>
                      <a:pt x="5271" y="7591"/>
                    </a:cubicBezTo>
                    <a:cubicBezTo>
                      <a:pt x="5379" y="7532"/>
                      <a:pt x="5507" y="7473"/>
                      <a:pt x="5596" y="7384"/>
                    </a:cubicBezTo>
                    <a:cubicBezTo>
                      <a:pt x="5734" y="7217"/>
                      <a:pt x="5940" y="7187"/>
                      <a:pt x="6098" y="7069"/>
                    </a:cubicBezTo>
                    <a:lnTo>
                      <a:pt x="6098" y="7069"/>
                    </a:lnTo>
                    <a:cubicBezTo>
                      <a:pt x="5931" y="7493"/>
                      <a:pt x="5635" y="7768"/>
                      <a:pt x="5182" y="7847"/>
                    </a:cubicBezTo>
                    <a:cubicBezTo>
                      <a:pt x="5164" y="7851"/>
                      <a:pt x="5146" y="7852"/>
                      <a:pt x="5129" y="7852"/>
                    </a:cubicBezTo>
                    <a:cubicBezTo>
                      <a:pt x="5054" y="7852"/>
                      <a:pt x="4988" y="7822"/>
                      <a:pt x="4916" y="7798"/>
                    </a:cubicBezTo>
                    <a:cubicBezTo>
                      <a:pt x="4689" y="7709"/>
                      <a:pt x="4542" y="7532"/>
                      <a:pt x="4384" y="7365"/>
                    </a:cubicBezTo>
                    <a:cubicBezTo>
                      <a:pt x="3862" y="6813"/>
                      <a:pt x="3330" y="6261"/>
                      <a:pt x="2818" y="5700"/>
                    </a:cubicBezTo>
                    <a:cubicBezTo>
                      <a:pt x="2522" y="5375"/>
                      <a:pt x="2256" y="5010"/>
                      <a:pt x="1990" y="4646"/>
                    </a:cubicBezTo>
                    <a:cubicBezTo>
                      <a:pt x="1705" y="4252"/>
                      <a:pt x="1389" y="3877"/>
                      <a:pt x="1094" y="3493"/>
                    </a:cubicBezTo>
                    <a:cubicBezTo>
                      <a:pt x="917" y="3267"/>
                      <a:pt x="749" y="3040"/>
                      <a:pt x="591" y="2804"/>
                    </a:cubicBezTo>
                    <a:cubicBezTo>
                      <a:pt x="463" y="2616"/>
                      <a:pt x="355" y="2410"/>
                      <a:pt x="227" y="2222"/>
                    </a:cubicBezTo>
                    <a:cubicBezTo>
                      <a:pt x="148" y="2114"/>
                      <a:pt x="148" y="1996"/>
                      <a:pt x="138" y="1868"/>
                    </a:cubicBezTo>
                    <a:cubicBezTo>
                      <a:pt x="129" y="1710"/>
                      <a:pt x="257" y="1641"/>
                      <a:pt x="375" y="1592"/>
                    </a:cubicBezTo>
                    <a:cubicBezTo>
                      <a:pt x="759" y="1434"/>
                      <a:pt x="1143" y="1267"/>
                      <a:pt x="1567" y="1257"/>
                    </a:cubicBezTo>
                    <a:cubicBezTo>
                      <a:pt x="1660" y="1252"/>
                      <a:pt x="1754" y="1249"/>
                      <a:pt x="1849" y="1249"/>
                    </a:cubicBezTo>
                    <a:close/>
                    <a:moveTo>
                      <a:pt x="1937" y="1"/>
                    </a:moveTo>
                    <a:cubicBezTo>
                      <a:pt x="1877" y="1"/>
                      <a:pt x="1817" y="23"/>
                      <a:pt x="1754" y="65"/>
                    </a:cubicBezTo>
                    <a:cubicBezTo>
                      <a:pt x="1685" y="114"/>
                      <a:pt x="1616" y="164"/>
                      <a:pt x="1537" y="193"/>
                    </a:cubicBezTo>
                    <a:cubicBezTo>
                      <a:pt x="1519" y="202"/>
                      <a:pt x="1496" y="207"/>
                      <a:pt x="1472" y="207"/>
                    </a:cubicBezTo>
                    <a:cubicBezTo>
                      <a:pt x="1444" y="207"/>
                      <a:pt x="1416" y="200"/>
                      <a:pt x="1399" y="183"/>
                    </a:cubicBezTo>
                    <a:cubicBezTo>
                      <a:pt x="1334" y="124"/>
                      <a:pt x="1266" y="103"/>
                      <a:pt x="1195" y="103"/>
                    </a:cubicBezTo>
                    <a:cubicBezTo>
                      <a:pt x="1137" y="103"/>
                      <a:pt x="1077" y="116"/>
                      <a:pt x="1015" y="134"/>
                    </a:cubicBezTo>
                    <a:cubicBezTo>
                      <a:pt x="946" y="164"/>
                      <a:pt x="877" y="183"/>
                      <a:pt x="808" y="203"/>
                    </a:cubicBezTo>
                    <a:cubicBezTo>
                      <a:pt x="680" y="233"/>
                      <a:pt x="621" y="302"/>
                      <a:pt x="631" y="439"/>
                    </a:cubicBezTo>
                    <a:cubicBezTo>
                      <a:pt x="651" y="587"/>
                      <a:pt x="611" y="696"/>
                      <a:pt x="493" y="794"/>
                    </a:cubicBezTo>
                    <a:cubicBezTo>
                      <a:pt x="385" y="893"/>
                      <a:pt x="365" y="1011"/>
                      <a:pt x="424" y="1149"/>
                    </a:cubicBezTo>
                    <a:cubicBezTo>
                      <a:pt x="454" y="1228"/>
                      <a:pt x="483" y="1306"/>
                      <a:pt x="513" y="1395"/>
                    </a:cubicBezTo>
                    <a:cubicBezTo>
                      <a:pt x="424" y="1434"/>
                      <a:pt x="355" y="1464"/>
                      <a:pt x="286" y="1503"/>
                    </a:cubicBezTo>
                    <a:cubicBezTo>
                      <a:pt x="286" y="1493"/>
                      <a:pt x="276" y="1484"/>
                      <a:pt x="266" y="1474"/>
                    </a:cubicBezTo>
                    <a:cubicBezTo>
                      <a:pt x="306" y="1425"/>
                      <a:pt x="335" y="1365"/>
                      <a:pt x="365" y="1316"/>
                    </a:cubicBezTo>
                    <a:cubicBezTo>
                      <a:pt x="355" y="1306"/>
                      <a:pt x="345" y="1296"/>
                      <a:pt x="335" y="1287"/>
                    </a:cubicBezTo>
                    <a:cubicBezTo>
                      <a:pt x="296" y="1316"/>
                      <a:pt x="257" y="1346"/>
                      <a:pt x="227" y="1385"/>
                    </a:cubicBezTo>
                    <a:cubicBezTo>
                      <a:pt x="20" y="1671"/>
                      <a:pt x="0" y="2045"/>
                      <a:pt x="197" y="2341"/>
                    </a:cubicBezTo>
                    <a:cubicBezTo>
                      <a:pt x="365" y="2587"/>
                      <a:pt x="532" y="2833"/>
                      <a:pt x="710" y="3079"/>
                    </a:cubicBezTo>
                    <a:cubicBezTo>
                      <a:pt x="946" y="3414"/>
                      <a:pt x="1202" y="3759"/>
                      <a:pt x="1458" y="4094"/>
                    </a:cubicBezTo>
                    <a:cubicBezTo>
                      <a:pt x="1665" y="4370"/>
                      <a:pt x="1902" y="4616"/>
                      <a:pt x="2099" y="4902"/>
                    </a:cubicBezTo>
                    <a:cubicBezTo>
                      <a:pt x="2473" y="5424"/>
                      <a:pt x="2906" y="5907"/>
                      <a:pt x="3350" y="6389"/>
                    </a:cubicBezTo>
                    <a:cubicBezTo>
                      <a:pt x="3714" y="6783"/>
                      <a:pt x="4089" y="7177"/>
                      <a:pt x="4463" y="7562"/>
                    </a:cubicBezTo>
                    <a:cubicBezTo>
                      <a:pt x="4601" y="7690"/>
                      <a:pt x="4709" y="7837"/>
                      <a:pt x="4896" y="7906"/>
                    </a:cubicBezTo>
                    <a:cubicBezTo>
                      <a:pt x="4974" y="7935"/>
                      <a:pt x="5046" y="7958"/>
                      <a:pt x="5125" y="7958"/>
                    </a:cubicBezTo>
                    <a:cubicBezTo>
                      <a:pt x="5156" y="7958"/>
                      <a:pt x="5188" y="7954"/>
                      <a:pt x="5221" y="7946"/>
                    </a:cubicBezTo>
                    <a:cubicBezTo>
                      <a:pt x="5665" y="7827"/>
                      <a:pt x="5980" y="7562"/>
                      <a:pt x="6177" y="7148"/>
                    </a:cubicBezTo>
                    <a:cubicBezTo>
                      <a:pt x="6256" y="7000"/>
                      <a:pt x="6305" y="6842"/>
                      <a:pt x="6374" y="6685"/>
                    </a:cubicBezTo>
                    <a:cubicBezTo>
                      <a:pt x="6433" y="6567"/>
                      <a:pt x="6512" y="6448"/>
                      <a:pt x="6551" y="6320"/>
                    </a:cubicBezTo>
                    <a:cubicBezTo>
                      <a:pt x="6650" y="6005"/>
                      <a:pt x="6669" y="5700"/>
                      <a:pt x="6482" y="5404"/>
                    </a:cubicBezTo>
                    <a:cubicBezTo>
                      <a:pt x="6502" y="5355"/>
                      <a:pt x="6551" y="5306"/>
                      <a:pt x="6551" y="5256"/>
                    </a:cubicBezTo>
                    <a:cubicBezTo>
                      <a:pt x="6551" y="5079"/>
                      <a:pt x="6620" y="4941"/>
                      <a:pt x="6748" y="4823"/>
                    </a:cubicBezTo>
                    <a:cubicBezTo>
                      <a:pt x="6817" y="4754"/>
                      <a:pt x="6886" y="4646"/>
                      <a:pt x="6837" y="4547"/>
                    </a:cubicBezTo>
                    <a:cubicBezTo>
                      <a:pt x="6768" y="4399"/>
                      <a:pt x="6768" y="4242"/>
                      <a:pt x="6738" y="4094"/>
                    </a:cubicBezTo>
                    <a:cubicBezTo>
                      <a:pt x="6709" y="3956"/>
                      <a:pt x="6660" y="3828"/>
                      <a:pt x="6679" y="3680"/>
                    </a:cubicBezTo>
                    <a:cubicBezTo>
                      <a:pt x="6689" y="3661"/>
                      <a:pt x="6669" y="3631"/>
                      <a:pt x="6660" y="3611"/>
                    </a:cubicBezTo>
                    <a:cubicBezTo>
                      <a:pt x="6630" y="3493"/>
                      <a:pt x="6591" y="3375"/>
                      <a:pt x="6551" y="3257"/>
                    </a:cubicBezTo>
                    <a:cubicBezTo>
                      <a:pt x="6531" y="3198"/>
                      <a:pt x="6512" y="3129"/>
                      <a:pt x="6472" y="3079"/>
                    </a:cubicBezTo>
                    <a:cubicBezTo>
                      <a:pt x="6394" y="2981"/>
                      <a:pt x="6374" y="2882"/>
                      <a:pt x="6384" y="2764"/>
                    </a:cubicBezTo>
                    <a:cubicBezTo>
                      <a:pt x="6394" y="2616"/>
                      <a:pt x="6334" y="2508"/>
                      <a:pt x="6236" y="2400"/>
                    </a:cubicBezTo>
                    <a:cubicBezTo>
                      <a:pt x="6157" y="2331"/>
                      <a:pt x="6078" y="2242"/>
                      <a:pt x="6009" y="2153"/>
                    </a:cubicBezTo>
                    <a:cubicBezTo>
                      <a:pt x="5901" y="2025"/>
                      <a:pt x="5763" y="1937"/>
                      <a:pt x="5586" y="1917"/>
                    </a:cubicBezTo>
                    <a:cubicBezTo>
                      <a:pt x="5428" y="1897"/>
                      <a:pt x="5300" y="1838"/>
                      <a:pt x="5202" y="1710"/>
                    </a:cubicBezTo>
                    <a:cubicBezTo>
                      <a:pt x="5182" y="1681"/>
                      <a:pt x="5152" y="1661"/>
                      <a:pt x="5133" y="1641"/>
                    </a:cubicBezTo>
                    <a:cubicBezTo>
                      <a:pt x="5042" y="1556"/>
                      <a:pt x="4955" y="1516"/>
                      <a:pt x="4858" y="1516"/>
                    </a:cubicBezTo>
                    <a:cubicBezTo>
                      <a:pt x="4797" y="1516"/>
                      <a:pt x="4732" y="1532"/>
                      <a:pt x="4660" y="1562"/>
                    </a:cubicBezTo>
                    <a:cubicBezTo>
                      <a:pt x="4581" y="1592"/>
                      <a:pt x="4502" y="1602"/>
                      <a:pt x="4404" y="1631"/>
                    </a:cubicBezTo>
                    <a:cubicBezTo>
                      <a:pt x="4335" y="1001"/>
                      <a:pt x="4069" y="597"/>
                      <a:pt x="3409" y="577"/>
                    </a:cubicBezTo>
                    <a:cubicBezTo>
                      <a:pt x="3419" y="292"/>
                      <a:pt x="3320" y="154"/>
                      <a:pt x="3094" y="105"/>
                    </a:cubicBezTo>
                    <a:cubicBezTo>
                      <a:pt x="2977" y="81"/>
                      <a:pt x="2861" y="71"/>
                      <a:pt x="2745" y="71"/>
                    </a:cubicBezTo>
                    <a:cubicBezTo>
                      <a:pt x="2615" y="71"/>
                      <a:pt x="2485" y="84"/>
                      <a:pt x="2355" y="105"/>
                    </a:cubicBezTo>
                    <a:cubicBezTo>
                      <a:pt x="2326" y="107"/>
                      <a:pt x="2299" y="109"/>
                      <a:pt x="2274" y="109"/>
                    </a:cubicBezTo>
                    <a:cubicBezTo>
                      <a:pt x="2211" y="109"/>
                      <a:pt x="2155" y="97"/>
                      <a:pt x="2099" y="55"/>
                    </a:cubicBezTo>
                    <a:cubicBezTo>
                      <a:pt x="2043" y="18"/>
                      <a:pt x="1990" y="1"/>
                      <a:pt x="19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6"/>
              <p:cNvSpPr/>
              <p:nvPr/>
            </p:nvSpPr>
            <p:spPr>
              <a:xfrm>
                <a:off x="6783859" y="4311202"/>
                <a:ext cx="7388" cy="12420"/>
              </a:xfrm>
              <a:custGeom>
                <a:avLst/>
                <a:gdLst/>
                <a:ahLst/>
                <a:cxnLst/>
                <a:rect l="l" t="t" r="r" b="b"/>
                <a:pathLst>
                  <a:path w="188" h="316" extrusionOk="0">
                    <a:moveTo>
                      <a:pt x="119" y="0"/>
                    </a:moveTo>
                    <a:lnTo>
                      <a:pt x="119" y="0"/>
                    </a:lnTo>
                    <a:cubicBezTo>
                      <a:pt x="80" y="99"/>
                      <a:pt x="40" y="197"/>
                      <a:pt x="1" y="296"/>
                    </a:cubicBezTo>
                    <a:cubicBezTo>
                      <a:pt x="11" y="306"/>
                      <a:pt x="30" y="306"/>
                      <a:pt x="40" y="315"/>
                    </a:cubicBezTo>
                    <a:cubicBezTo>
                      <a:pt x="60" y="207"/>
                      <a:pt x="188" y="128"/>
                      <a:pt x="1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 name="Google Shape;470;p36"/>
            <p:cNvGrpSpPr/>
            <p:nvPr/>
          </p:nvGrpSpPr>
          <p:grpSpPr>
            <a:xfrm>
              <a:off x="509387" y="4019798"/>
              <a:ext cx="1021812" cy="647406"/>
              <a:chOff x="382262" y="4231673"/>
              <a:chExt cx="1021812" cy="647406"/>
            </a:xfrm>
          </p:grpSpPr>
          <p:sp>
            <p:nvSpPr>
              <p:cNvPr id="471" name="Google Shape;471;p36"/>
              <p:cNvSpPr/>
              <p:nvPr/>
            </p:nvSpPr>
            <p:spPr>
              <a:xfrm>
                <a:off x="855874" y="4278847"/>
                <a:ext cx="548200" cy="553065"/>
              </a:xfrm>
              <a:custGeom>
                <a:avLst/>
                <a:gdLst/>
                <a:ahLst/>
                <a:cxnLst/>
                <a:rect l="l" t="t" r="r" b="b"/>
                <a:pathLst>
                  <a:path w="13950" h="14072" extrusionOk="0">
                    <a:moveTo>
                      <a:pt x="8045" y="1"/>
                    </a:moveTo>
                    <a:cubicBezTo>
                      <a:pt x="7994" y="1"/>
                      <a:pt x="7946" y="11"/>
                      <a:pt x="7901" y="50"/>
                    </a:cubicBezTo>
                    <a:cubicBezTo>
                      <a:pt x="7881" y="60"/>
                      <a:pt x="7852" y="70"/>
                      <a:pt x="7822" y="70"/>
                    </a:cubicBezTo>
                    <a:cubicBezTo>
                      <a:pt x="7703" y="78"/>
                      <a:pt x="7583" y="92"/>
                      <a:pt x="7469" y="92"/>
                    </a:cubicBezTo>
                    <a:cubicBezTo>
                      <a:pt x="7442" y="92"/>
                      <a:pt x="7415" y="92"/>
                      <a:pt x="7389" y="90"/>
                    </a:cubicBezTo>
                    <a:cubicBezTo>
                      <a:pt x="7336" y="87"/>
                      <a:pt x="7283" y="86"/>
                      <a:pt x="7230" y="86"/>
                    </a:cubicBezTo>
                    <a:cubicBezTo>
                      <a:pt x="6909" y="86"/>
                      <a:pt x="6588" y="131"/>
                      <a:pt x="6275" y="139"/>
                    </a:cubicBezTo>
                    <a:cubicBezTo>
                      <a:pt x="6246" y="139"/>
                      <a:pt x="6216" y="149"/>
                      <a:pt x="6197" y="159"/>
                    </a:cubicBezTo>
                    <a:cubicBezTo>
                      <a:pt x="6118" y="169"/>
                      <a:pt x="6039" y="188"/>
                      <a:pt x="6000" y="267"/>
                    </a:cubicBezTo>
                    <a:cubicBezTo>
                      <a:pt x="5975" y="298"/>
                      <a:pt x="5943" y="313"/>
                      <a:pt x="5907" y="313"/>
                    </a:cubicBezTo>
                    <a:cubicBezTo>
                      <a:pt x="5886" y="313"/>
                      <a:pt x="5864" y="308"/>
                      <a:pt x="5842" y="297"/>
                    </a:cubicBezTo>
                    <a:cubicBezTo>
                      <a:pt x="5806" y="282"/>
                      <a:pt x="5770" y="273"/>
                      <a:pt x="5738" y="273"/>
                    </a:cubicBezTo>
                    <a:cubicBezTo>
                      <a:pt x="5726" y="273"/>
                      <a:pt x="5715" y="274"/>
                      <a:pt x="5704" y="277"/>
                    </a:cubicBezTo>
                    <a:cubicBezTo>
                      <a:pt x="5487" y="326"/>
                      <a:pt x="5271" y="385"/>
                      <a:pt x="5054" y="444"/>
                    </a:cubicBezTo>
                    <a:cubicBezTo>
                      <a:pt x="5024" y="444"/>
                      <a:pt x="5005" y="464"/>
                      <a:pt x="4985" y="474"/>
                    </a:cubicBezTo>
                    <a:cubicBezTo>
                      <a:pt x="4837" y="563"/>
                      <a:pt x="4690" y="641"/>
                      <a:pt x="4542" y="730"/>
                    </a:cubicBezTo>
                    <a:cubicBezTo>
                      <a:pt x="4483" y="769"/>
                      <a:pt x="4424" y="809"/>
                      <a:pt x="4345" y="809"/>
                    </a:cubicBezTo>
                    <a:cubicBezTo>
                      <a:pt x="4305" y="799"/>
                      <a:pt x="4276" y="779"/>
                      <a:pt x="4236" y="760"/>
                    </a:cubicBezTo>
                    <a:cubicBezTo>
                      <a:pt x="4213" y="748"/>
                      <a:pt x="4190" y="742"/>
                      <a:pt x="4167" y="742"/>
                    </a:cubicBezTo>
                    <a:cubicBezTo>
                      <a:pt x="4132" y="742"/>
                      <a:pt x="4099" y="755"/>
                      <a:pt x="4069" y="779"/>
                    </a:cubicBezTo>
                    <a:cubicBezTo>
                      <a:pt x="4039" y="799"/>
                      <a:pt x="4010" y="829"/>
                      <a:pt x="3980" y="848"/>
                    </a:cubicBezTo>
                    <a:cubicBezTo>
                      <a:pt x="3882" y="937"/>
                      <a:pt x="3783" y="1026"/>
                      <a:pt x="3695" y="1104"/>
                    </a:cubicBezTo>
                    <a:cubicBezTo>
                      <a:pt x="3645" y="1144"/>
                      <a:pt x="3606" y="1173"/>
                      <a:pt x="3537" y="1173"/>
                    </a:cubicBezTo>
                    <a:cubicBezTo>
                      <a:pt x="3448" y="1193"/>
                      <a:pt x="3360" y="1223"/>
                      <a:pt x="3281" y="1272"/>
                    </a:cubicBezTo>
                    <a:cubicBezTo>
                      <a:pt x="3163" y="1341"/>
                      <a:pt x="3044" y="1429"/>
                      <a:pt x="2946" y="1528"/>
                    </a:cubicBezTo>
                    <a:cubicBezTo>
                      <a:pt x="2838" y="1636"/>
                      <a:pt x="2719" y="1715"/>
                      <a:pt x="2572" y="1764"/>
                    </a:cubicBezTo>
                    <a:cubicBezTo>
                      <a:pt x="2503" y="1784"/>
                      <a:pt x="2434" y="1814"/>
                      <a:pt x="2394" y="1873"/>
                    </a:cubicBezTo>
                    <a:cubicBezTo>
                      <a:pt x="2237" y="2109"/>
                      <a:pt x="1961" y="2237"/>
                      <a:pt x="1793" y="2464"/>
                    </a:cubicBezTo>
                    <a:cubicBezTo>
                      <a:pt x="1784" y="2483"/>
                      <a:pt x="1764" y="2493"/>
                      <a:pt x="1744" y="2493"/>
                    </a:cubicBezTo>
                    <a:cubicBezTo>
                      <a:pt x="1675" y="2513"/>
                      <a:pt x="1646" y="2572"/>
                      <a:pt x="1616" y="2621"/>
                    </a:cubicBezTo>
                    <a:cubicBezTo>
                      <a:pt x="1498" y="2828"/>
                      <a:pt x="1350" y="2996"/>
                      <a:pt x="1153" y="3124"/>
                    </a:cubicBezTo>
                    <a:cubicBezTo>
                      <a:pt x="1114" y="3153"/>
                      <a:pt x="1084" y="3203"/>
                      <a:pt x="1055" y="3242"/>
                    </a:cubicBezTo>
                    <a:cubicBezTo>
                      <a:pt x="986" y="3380"/>
                      <a:pt x="907" y="3518"/>
                      <a:pt x="848" y="3666"/>
                    </a:cubicBezTo>
                    <a:cubicBezTo>
                      <a:pt x="779" y="3853"/>
                      <a:pt x="690" y="4050"/>
                      <a:pt x="769" y="4266"/>
                    </a:cubicBezTo>
                    <a:cubicBezTo>
                      <a:pt x="730" y="4306"/>
                      <a:pt x="690" y="4345"/>
                      <a:pt x="661" y="4395"/>
                    </a:cubicBezTo>
                    <a:cubicBezTo>
                      <a:pt x="552" y="4562"/>
                      <a:pt x="404" y="4710"/>
                      <a:pt x="473" y="4926"/>
                    </a:cubicBezTo>
                    <a:cubicBezTo>
                      <a:pt x="316" y="5015"/>
                      <a:pt x="316" y="5015"/>
                      <a:pt x="286" y="5173"/>
                    </a:cubicBezTo>
                    <a:cubicBezTo>
                      <a:pt x="286" y="5222"/>
                      <a:pt x="276" y="5271"/>
                      <a:pt x="267" y="5320"/>
                    </a:cubicBezTo>
                    <a:cubicBezTo>
                      <a:pt x="247" y="5498"/>
                      <a:pt x="207" y="5665"/>
                      <a:pt x="138" y="5823"/>
                    </a:cubicBezTo>
                    <a:cubicBezTo>
                      <a:pt x="79" y="5961"/>
                      <a:pt x="50" y="6109"/>
                      <a:pt x="10" y="6256"/>
                    </a:cubicBezTo>
                    <a:cubicBezTo>
                      <a:pt x="1" y="6286"/>
                      <a:pt x="1" y="6315"/>
                      <a:pt x="1" y="6345"/>
                    </a:cubicBezTo>
                    <a:cubicBezTo>
                      <a:pt x="30" y="6621"/>
                      <a:pt x="50" y="6887"/>
                      <a:pt x="30" y="7163"/>
                    </a:cubicBezTo>
                    <a:cubicBezTo>
                      <a:pt x="20" y="7330"/>
                      <a:pt x="30" y="7497"/>
                      <a:pt x="40" y="7665"/>
                    </a:cubicBezTo>
                    <a:cubicBezTo>
                      <a:pt x="40" y="7724"/>
                      <a:pt x="50" y="7793"/>
                      <a:pt x="70" y="7862"/>
                    </a:cubicBezTo>
                    <a:cubicBezTo>
                      <a:pt x="89" y="7970"/>
                      <a:pt x="99" y="8089"/>
                      <a:pt x="158" y="8187"/>
                    </a:cubicBezTo>
                    <a:cubicBezTo>
                      <a:pt x="237" y="8286"/>
                      <a:pt x="198" y="8414"/>
                      <a:pt x="257" y="8522"/>
                    </a:cubicBezTo>
                    <a:cubicBezTo>
                      <a:pt x="286" y="8561"/>
                      <a:pt x="286" y="8611"/>
                      <a:pt x="286" y="8660"/>
                    </a:cubicBezTo>
                    <a:cubicBezTo>
                      <a:pt x="276" y="8719"/>
                      <a:pt x="286" y="8778"/>
                      <a:pt x="306" y="8827"/>
                    </a:cubicBezTo>
                    <a:cubicBezTo>
                      <a:pt x="316" y="8896"/>
                      <a:pt x="345" y="8955"/>
                      <a:pt x="365" y="9024"/>
                    </a:cubicBezTo>
                    <a:cubicBezTo>
                      <a:pt x="365" y="9054"/>
                      <a:pt x="385" y="9103"/>
                      <a:pt x="365" y="9133"/>
                    </a:cubicBezTo>
                    <a:cubicBezTo>
                      <a:pt x="286" y="9231"/>
                      <a:pt x="345" y="9320"/>
                      <a:pt x="385" y="9409"/>
                    </a:cubicBezTo>
                    <a:cubicBezTo>
                      <a:pt x="454" y="9537"/>
                      <a:pt x="533" y="9665"/>
                      <a:pt x="582" y="9793"/>
                    </a:cubicBezTo>
                    <a:cubicBezTo>
                      <a:pt x="631" y="9950"/>
                      <a:pt x="680" y="10098"/>
                      <a:pt x="739" y="10256"/>
                    </a:cubicBezTo>
                    <a:cubicBezTo>
                      <a:pt x="769" y="10315"/>
                      <a:pt x="798" y="10374"/>
                      <a:pt x="848" y="10423"/>
                    </a:cubicBezTo>
                    <a:cubicBezTo>
                      <a:pt x="897" y="10472"/>
                      <a:pt x="936" y="10522"/>
                      <a:pt x="986" y="10561"/>
                    </a:cubicBezTo>
                    <a:cubicBezTo>
                      <a:pt x="1074" y="10660"/>
                      <a:pt x="1163" y="10758"/>
                      <a:pt x="1242" y="10866"/>
                    </a:cubicBezTo>
                    <a:cubicBezTo>
                      <a:pt x="1330" y="11014"/>
                      <a:pt x="1449" y="11142"/>
                      <a:pt x="1557" y="11270"/>
                    </a:cubicBezTo>
                    <a:cubicBezTo>
                      <a:pt x="1596" y="11320"/>
                      <a:pt x="1636" y="11369"/>
                      <a:pt x="1685" y="11418"/>
                    </a:cubicBezTo>
                    <a:cubicBezTo>
                      <a:pt x="1852" y="11605"/>
                      <a:pt x="2010" y="11792"/>
                      <a:pt x="2187" y="11970"/>
                    </a:cubicBezTo>
                    <a:cubicBezTo>
                      <a:pt x="2355" y="12137"/>
                      <a:pt x="2542" y="12295"/>
                      <a:pt x="2778" y="12393"/>
                    </a:cubicBezTo>
                    <a:cubicBezTo>
                      <a:pt x="2818" y="12413"/>
                      <a:pt x="2838" y="12443"/>
                      <a:pt x="2867" y="12472"/>
                    </a:cubicBezTo>
                    <a:cubicBezTo>
                      <a:pt x="2956" y="12571"/>
                      <a:pt x="3035" y="12669"/>
                      <a:pt x="3133" y="12768"/>
                    </a:cubicBezTo>
                    <a:cubicBezTo>
                      <a:pt x="3182" y="12827"/>
                      <a:pt x="3241" y="12866"/>
                      <a:pt x="3340" y="12866"/>
                    </a:cubicBezTo>
                    <a:cubicBezTo>
                      <a:pt x="3379" y="12866"/>
                      <a:pt x="3429" y="12886"/>
                      <a:pt x="3468" y="12915"/>
                    </a:cubicBezTo>
                    <a:cubicBezTo>
                      <a:pt x="3537" y="12958"/>
                      <a:pt x="3613" y="12986"/>
                      <a:pt x="3709" y="12986"/>
                    </a:cubicBezTo>
                    <a:cubicBezTo>
                      <a:pt x="3724" y="12986"/>
                      <a:pt x="3738" y="12986"/>
                      <a:pt x="3754" y="12984"/>
                    </a:cubicBezTo>
                    <a:cubicBezTo>
                      <a:pt x="3773" y="13014"/>
                      <a:pt x="3803" y="13043"/>
                      <a:pt x="3832" y="13073"/>
                    </a:cubicBezTo>
                    <a:cubicBezTo>
                      <a:pt x="3911" y="13142"/>
                      <a:pt x="4000" y="13211"/>
                      <a:pt x="4089" y="13270"/>
                    </a:cubicBezTo>
                    <a:cubicBezTo>
                      <a:pt x="4131" y="13306"/>
                      <a:pt x="4179" y="13331"/>
                      <a:pt x="4233" y="13331"/>
                    </a:cubicBezTo>
                    <a:cubicBezTo>
                      <a:pt x="4253" y="13331"/>
                      <a:pt x="4274" y="13327"/>
                      <a:pt x="4295" y="13319"/>
                    </a:cubicBezTo>
                    <a:cubicBezTo>
                      <a:pt x="4310" y="13310"/>
                      <a:pt x="4325" y="13307"/>
                      <a:pt x="4340" y="13307"/>
                    </a:cubicBezTo>
                    <a:cubicBezTo>
                      <a:pt x="4375" y="13307"/>
                      <a:pt x="4409" y="13325"/>
                      <a:pt x="4443" y="13339"/>
                    </a:cubicBezTo>
                    <a:cubicBezTo>
                      <a:pt x="4591" y="13418"/>
                      <a:pt x="4729" y="13497"/>
                      <a:pt x="4877" y="13575"/>
                    </a:cubicBezTo>
                    <a:cubicBezTo>
                      <a:pt x="4906" y="13585"/>
                      <a:pt x="4936" y="13605"/>
                      <a:pt x="4955" y="13634"/>
                    </a:cubicBezTo>
                    <a:cubicBezTo>
                      <a:pt x="4995" y="13723"/>
                      <a:pt x="5074" y="13733"/>
                      <a:pt x="5162" y="13743"/>
                    </a:cubicBezTo>
                    <a:cubicBezTo>
                      <a:pt x="5379" y="13763"/>
                      <a:pt x="5596" y="13812"/>
                      <a:pt x="5803" y="13891"/>
                    </a:cubicBezTo>
                    <a:cubicBezTo>
                      <a:pt x="5862" y="13910"/>
                      <a:pt x="5941" y="13920"/>
                      <a:pt x="6010" y="13930"/>
                    </a:cubicBezTo>
                    <a:cubicBezTo>
                      <a:pt x="6039" y="13940"/>
                      <a:pt x="6078" y="13940"/>
                      <a:pt x="6108" y="13950"/>
                    </a:cubicBezTo>
                    <a:cubicBezTo>
                      <a:pt x="6386" y="14011"/>
                      <a:pt x="6664" y="14071"/>
                      <a:pt x="6956" y="14071"/>
                    </a:cubicBezTo>
                    <a:cubicBezTo>
                      <a:pt x="6995" y="14071"/>
                      <a:pt x="7034" y="14070"/>
                      <a:pt x="7073" y="14068"/>
                    </a:cubicBezTo>
                    <a:cubicBezTo>
                      <a:pt x="7088" y="14066"/>
                      <a:pt x="7103" y="14065"/>
                      <a:pt x="7118" y="14065"/>
                    </a:cubicBezTo>
                    <a:cubicBezTo>
                      <a:pt x="7160" y="14065"/>
                      <a:pt x="7204" y="14071"/>
                      <a:pt x="7245" y="14071"/>
                    </a:cubicBezTo>
                    <a:cubicBezTo>
                      <a:pt x="7261" y="14071"/>
                      <a:pt x="7276" y="14070"/>
                      <a:pt x="7290" y="14068"/>
                    </a:cubicBezTo>
                    <a:cubicBezTo>
                      <a:pt x="7438" y="14038"/>
                      <a:pt x="7576" y="13989"/>
                      <a:pt x="7714" y="13960"/>
                    </a:cubicBezTo>
                    <a:cubicBezTo>
                      <a:pt x="7783" y="13940"/>
                      <a:pt x="7852" y="13910"/>
                      <a:pt x="7921" y="13910"/>
                    </a:cubicBezTo>
                    <a:cubicBezTo>
                      <a:pt x="8024" y="13905"/>
                      <a:pt x="8125" y="13905"/>
                      <a:pt x="8225" y="13905"/>
                    </a:cubicBezTo>
                    <a:cubicBezTo>
                      <a:pt x="8324" y="13905"/>
                      <a:pt x="8423" y="13905"/>
                      <a:pt x="8521" y="13900"/>
                    </a:cubicBezTo>
                    <a:cubicBezTo>
                      <a:pt x="8590" y="13900"/>
                      <a:pt x="8650" y="13900"/>
                      <a:pt x="8709" y="13950"/>
                    </a:cubicBezTo>
                    <a:cubicBezTo>
                      <a:pt x="8733" y="13969"/>
                      <a:pt x="8760" y="13977"/>
                      <a:pt x="8789" y="13977"/>
                    </a:cubicBezTo>
                    <a:cubicBezTo>
                      <a:pt x="8817" y="13977"/>
                      <a:pt x="8847" y="13969"/>
                      <a:pt x="8876" y="13960"/>
                    </a:cubicBezTo>
                    <a:cubicBezTo>
                      <a:pt x="8906" y="13950"/>
                      <a:pt x="8925" y="13940"/>
                      <a:pt x="8955" y="13930"/>
                    </a:cubicBezTo>
                    <a:cubicBezTo>
                      <a:pt x="9181" y="13822"/>
                      <a:pt x="9418" y="13713"/>
                      <a:pt x="9684" y="13684"/>
                    </a:cubicBezTo>
                    <a:cubicBezTo>
                      <a:pt x="9733" y="13684"/>
                      <a:pt x="9792" y="13664"/>
                      <a:pt x="9822" y="13625"/>
                    </a:cubicBezTo>
                    <a:cubicBezTo>
                      <a:pt x="9891" y="13536"/>
                      <a:pt x="9989" y="13506"/>
                      <a:pt x="10088" y="13487"/>
                    </a:cubicBezTo>
                    <a:cubicBezTo>
                      <a:pt x="10216" y="13457"/>
                      <a:pt x="10324" y="13398"/>
                      <a:pt x="10432" y="13339"/>
                    </a:cubicBezTo>
                    <a:cubicBezTo>
                      <a:pt x="10472" y="13319"/>
                      <a:pt x="10511" y="13290"/>
                      <a:pt x="10551" y="13270"/>
                    </a:cubicBezTo>
                    <a:cubicBezTo>
                      <a:pt x="10620" y="13231"/>
                      <a:pt x="10659" y="13191"/>
                      <a:pt x="10679" y="13112"/>
                    </a:cubicBezTo>
                    <a:cubicBezTo>
                      <a:pt x="10689" y="13073"/>
                      <a:pt x="10728" y="13034"/>
                      <a:pt x="10758" y="13004"/>
                    </a:cubicBezTo>
                    <a:cubicBezTo>
                      <a:pt x="10915" y="12846"/>
                      <a:pt x="11073" y="12679"/>
                      <a:pt x="11299" y="12580"/>
                    </a:cubicBezTo>
                    <a:cubicBezTo>
                      <a:pt x="11339" y="12561"/>
                      <a:pt x="11368" y="12521"/>
                      <a:pt x="11388" y="12492"/>
                    </a:cubicBezTo>
                    <a:cubicBezTo>
                      <a:pt x="11496" y="12364"/>
                      <a:pt x="11595" y="12246"/>
                      <a:pt x="11684" y="12117"/>
                    </a:cubicBezTo>
                    <a:cubicBezTo>
                      <a:pt x="11733" y="12058"/>
                      <a:pt x="11762" y="11980"/>
                      <a:pt x="11812" y="11920"/>
                    </a:cubicBezTo>
                    <a:cubicBezTo>
                      <a:pt x="11861" y="11861"/>
                      <a:pt x="11940" y="11822"/>
                      <a:pt x="11999" y="11763"/>
                    </a:cubicBezTo>
                    <a:cubicBezTo>
                      <a:pt x="12186" y="11556"/>
                      <a:pt x="12373" y="11349"/>
                      <a:pt x="12521" y="11113"/>
                    </a:cubicBezTo>
                    <a:cubicBezTo>
                      <a:pt x="12560" y="11044"/>
                      <a:pt x="12600" y="10985"/>
                      <a:pt x="12639" y="10916"/>
                    </a:cubicBezTo>
                    <a:cubicBezTo>
                      <a:pt x="12678" y="10866"/>
                      <a:pt x="12708" y="10817"/>
                      <a:pt x="12777" y="10788"/>
                    </a:cubicBezTo>
                    <a:cubicBezTo>
                      <a:pt x="12836" y="10768"/>
                      <a:pt x="12875" y="10719"/>
                      <a:pt x="12905" y="10669"/>
                    </a:cubicBezTo>
                    <a:cubicBezTo>
                      <a:pt x="12944" y="10610"/>
                      <a:pt x="12984" y="10541"/>
                      <a:pt x="13023" y="10482"/>
                    </a:cubicBezTo>
                    <a:cubicBezTo>
                      <a:pt x="13250" y="10167"/>
                      <a:pt x="13407" y="9812"/>
                      <a:pt x="13506" y="9448"/>
                    </a:cubicBezTo>
                    <a:cubicBezTo>
                      <a:pt x="13545" y="9320"/>
                      <a:pt x="13575" y="9192"/>
                      <a:pt x="13634" y="9074"/>
                    </a:cubicBezTo>
                    <a:cubicBezTo>
                      <a:pt x="13772" y="8827"/>
                      <a:pt x="13831" y="8552"/>
                      <a:pt x="13870" y="8276"/>
                    </a:cubicBezTo>
                    <a:cubicBezTo>
                      <a:pt x="13880" y="8226"/>
                      <a:pt x="13890" y="8157"/>
                      <a:pt x="13861" y="8108"/>
                    </a:cubicBezTo>
                    <a:cubicBezTo>
                      <a:pt x="13831" y="8039"/>
                      <a:pt x="13851" y="7970"/>
                      <a:pt x="13870" y="7892"/>
                    </a:cubicBezTo>
                    <a:cubicBezTo>
                      <a:pt x="13900" y="7813"/>
                      <a:pt x="13910" y="7724"/>
                      <a:pt x="13890" y="7626"/>
                    </a:cubicBezTo>
                    <a:cubicBezTo>
                      <a:pt x="13821" y="7576"/>
                      <a:pt x="13742" y="7517"/>
                      <a:pt x="13664" y="7458"/>
                    </a:cubicBezTo>
                    <a:cubicBezTo>
                      <a:pt x="13644" y="7379"/>
                      <a:pt x="13644" y="7291"/>
                      <a:pt x="13664" y="7202"/>
                    </a:cubicBezTo>
                    <a:cubicBezTo>
                      <a:pt x="13762" y="7143"/>
                      <a:pt x="13752" y="7025"/>
                      <a:pt x="13821" y="6956"/>
                    </a:cubicBezTo>
                    <a:cubicBezTo>
                      <a:pt x="13861" y="6906"/>
                      <a:pt x="13870" y="6857"/>
                      <a:pt x="13870" y="6798"/>
                    </a:cubicBezTo>
                    <a:cubicBezTo>
                      <a:pt x="13851" y="6591"/>
                      <a:pt x="13880" y="6384"/>
                      <a:pt x="13910" y="6187"/>
                    </a:cubicBezTo>
                    <a:cubicBezTo>
                      <a:pt x="13939" y="6000"/>
                      <a:pt x="13949" y="5803"/>
                      <a:pt x="13939" y="5616"/>
                    </a:cubicBezTo>
                    <a:cubicBezTo>
                      <a:pt x="13929" y="5537"/>
                      <a:pt x="13929" y="5449"/>
                      <a:pt x="13900" y="5380"/>
                    </a:cubicBezTo>
                    <a:cubicBezTo>
                      <a:pt x="13861" y="5291"/>
                      <a:pt x="13851" y="5212"/>
                      <a:pt x="13851" y="5123"/>
                    </a:cubicBezTo>
                    <a:cubicBezTo>
                      <a:pt x="13851" y="4946"/>
                      <a:pt x="13841" y="4926"/>
                      <a:pt x="13703" y="4798"/>
                    </a:cubicBezTo>
                    <a:cubicBezTo>
                      <a:pt x="13723" y="4749"/>
                      <a:pt x="13742" y="4690"/>
                      <a:pt x="13742" y="4641"/>
                    </a:cubicBezTo>
                    <a:cubicBezTo>
                      <a:pt x="13703" y="4463"/>
                      <a:pt x="13673" y="4276"/>
                      <a:pt x="13624" y="4099"/>
                    </a:cubicBezTo>
                    <a:cubicBezTo>
                      <a:pt x="13565" y="3853"/>
                      <a:pt x="13486" y="3616"/>
                      <a:pt x="13417" y="3380"/>
                    </a:cubicBezTo>
                    <a:cubicBezTo>
                      <a:pt x="13358" y="3153"/>
                      <a:pt x="13260" y="2946"/>
                      <a:pt x="13102" y="2769"/>
                    </a:cubicBezTo>
                    <a:cubicBezTo>
                      <a:pt x="13072" y="2769"/>
                      <a:pt x="13053" y="2759"/>
                      <a:pt x="13033" y="2759"/>
                    </a:cubicBezTo>
                    <a:cubicBezTo>
                      <a:pt x="13023" y="2760"/>
                      <a:pt x="13013" y="2761"/>
                      <a:pt x="13004" y="2761"/>
                    </a:cubicBezTo>
                    <a:cubicBezTo>
                      <a:pt x="12902" y="2761"/>
                      <a:pt x="12830" y="2712"/>
                      <a:pt x="12767" y="2631"/>
                    </a:cubicBezTo>
                    <a:cubicBezTo>
                      <a:pt x="12728" y="2572"/>
                      <a:pt x="12698" y="2523"/>
                      <a:pt x="12738" y="2464"/>
                    </a:cubicBezTo>
                    <a:cubicBezTo>
                      <a:pt x="12767" y="2395"/>
                      <a:pt x="12757" y="2336"/>
                      <a:pt x="12708" y="2286"/>
                    </a:cubicBezTo>
                    <a:cubicBezTo>
                      <a:pt x="12550" y="2139"/>
                      <a:pt x="12383" y="2001"/>
                      <a:pt x="12215" y="1853"/>
                    </a:cubicBezTo>
                    <a:cubicBezTo>
                      <a:pt x="12186" y="1823"/>
                      <a:pt x="12137" y="1804"/>
                      <a:pt x="12117" y="1764"/>
                    </a:cubicBezTo>
                    <a:cubicBezTo>
                      <a:pt x="12048" y="1636"/>
                      <a:pt x="11920" y="1567"/>
                      <a:pt x="11812" y="1479"/>
                    </a:cubicBezTo>
                    <a:cubicBezTo>
                      <a:pt x="11713" y="1410"/>
                      <a:pt x="11654" y="1331"/>
                      <a:pt x="11664" y="1213"/>
                    </a:cubicBezTo>
                    <a:cubicBezTo>
                      <a:pt x="11674" y="1124"/>
                      <a:pt x="11624" y="1075"/>
                      <a:pt x="11536" y="1045"/>
                    </a:cubicBezTo>
                    <a:cubicBezTo>
                      <a:pt x="11309" y="986"/>
                      <a:pt x="11092" y="888"/>
                      <a:pt x="10856" y="848"/>
                    </a:cubicBezTo>
                    <a:cubicBezTo>
                      <a:pt x="10797" y="838"/>
                      <a:pt x="10738" y="819"/>
                      <a:pt x="10708" y="769"/>
                    </a:cubicBezTo>
                    <a:cubicBezTo>
                      <a:pt x="10639" y="681"/>
                      <a:pt x="10541" y="622"/>
                      <a:pt x="10432" y="592"/>
                    </a:cubicBezTo>
                    <a:cubicBezTo>
                      <a:pt x="10295" y="563"/>
                      <a:pt x="10157" y="523"/>
                      <a:pt x="10029" y="474"/>
                    </a:cubicBezTo>
                    <a:cubicBezTo>
                      <a:pt x="9832" y="395"/>
                      <a:pt x="9625" y="366"/>
                      <a:pt x="9408" y="366"/>
                    </a:cubicBezTo>
                    <a:cubicBezTo>
                      <a:pt x="9393" y="366"/>
                      <a:pt x="9378" y="367"/>
                      <a:pt x="9363" y="367"/>
                    </a:cubicBezTo>
                    <a:cubicBezTo>
                      <a:pt x="9205" y="367"/>
                      <a:pt x="9070" y="320"/>
                      <a:pt x="8935" y="257"/>
                    </a:cubicBezTo>
                    <a:cubicBezTo>
                      <a:pt x="8876" y="238"/>
                      <a:pt x="8827" y="208"/>
                      <a:pt x="8768" y="188"/>
                    </a:cubicBezTo>
                    <a:cubicBezTo>
                      <a:pt x="8581" y="90"/>
                      <a:pt x="8374" y="50"/>
                      <a:pt x="8167" y="11"/>
                    </a:cubicBezTo>
                    <a:cubicBezTo>
                      <a:pt x="8124" y="7"/>
                      <a:pt x="8084" y="1"/>
                      <a:pt x="80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2" name="Google Shape;472;p36"/>
              <p:cNvGrpSpPr/>
              <p:nvPr/>
            </p:nvGrpSpPr>
            <p:grpSpPr>
              <a:xfrm>
                <a:off x="382262" y="4231673"/>
                <a:ext cx="841749" cy="647406"/>
                <a:chOff x="6464470" y="2315713"/>
                <a:chExt cx="318663" cy="245090"/>
              </a:xfrm>
            </p:grpSpPr>
            <p:sp>
              <p:nvSpPr>
                <p:cNvPr id="473" name="Google Shape;473;p36"/>
                <p:cNvSpPr/>
                <p:nvPr/>
              </p:nvSpPr>
              <p:spPr>
                <a:xfrm>
                  <a:off x="6464470" y="2315713"/>
                  <a:ext cx="318663" cy="245090"/>
                </a:xfrm>
                <a:custGeom>
                  <a:avLst/>
                  <a:gdLst/>
                  <a:ahLst/>
                  <a:cxnLst/>
                  <a:rect l="l" t="t" r="r" b="b"/>
                  <a:pathLst>
                    <a:path w="8109" h="6236" extrusionOk="0">
                      <a:moveTo>
                        <a:pt x="5767" y="92"/>
                      </a:moveTo>
                      <a:cubicBezTo>
                        <a:pt x="6066" y="92"/>
                        <a:pt x="6357" y="202"/>
                        <a:pt x="6630" y="321"/>
                      </a:cubicBezTo>
                      <a:cubicBezTo>
                        <a:pt x="6887" y="419"/>
                        <a:pt x="7113" y="577"/>
                        <a:pt x="7320" y="744"/>
                      </a:cubicBezTo>
                      <a:cubicBezTo>
                        <a:pt x="7468" y="873"/>
                        <a:pt x="7556" y="1030"/>
                        <a:pt x="7625" y="1198"/>
                      </a:cubicBezTo>
                      <a:cubicBezTo>
                        <a:pt x="7694" y="1336"/>
                        <a:pt x="7724" y="1473"/>
                        <a:pt x="7773" y="1621"/>
                      </a:cubicBezTo>
                      <a:cubicBezTo>
                        <a:pt x="7822" y="1779"/>
                        <a:pt x="7852" y="1946"/>
                        <a:pt x="7763" y="2124"/>
                      </a:cubicBezTo>
                      <a:cubicBezTo>
                        <a:pt x="7635" y="2143"/>
                        <a:pt x="7527" y="2202"/>
                        <a:pt x="7507" y="2360"/>
                      </a:cubicBezTo>
                      <a:cubicBezTo>
                        <a:pt x="7507" y="2409"/>
                        <a:pt x="7448" y="2449"/>
                        <a:pt x="7399" y="2518"/>
                      </a:cubicBezTo>
                      <a:cubicBezTo>
                        <a:pt x="7340" y="2429"/>
                        <a:pt x="7300" y="2350"/>
                        <a:pt x="7251" y="2291"/>
                      </a:cubicBezTo>
                      <a:cubicBezTo>
                        <a:pt x="7212" y="2242"/>
                        <a:pt x="7162" y="2193"/>
                        <a:pt x="7103" y="2173"/>
                      </a:cubicBezTo>
                      <a:cubicBezTo>
                        <a:pt x="7085" y="2168"/>
                        <a:pt x="7067" y="2165"/>
                        <a:pt x="7049" y="2165"/>
                      </a:cubicBezTo>
                      <a:cubicBezTo>
                        <a:pt x="7001" y="2165"/>
                        <a:pt x="6958" y="2189"/>
                        <a:pt x="6936" y="2262"/>
                      </a:cubicBezTo>
                      <a:cubicBezTo>
                        <a:pt x="6837" y="2587"/>
                        <a:pt x="6581" y="2774"/>
                        <a:pt x="6345" y="2990"/>
                      </a:cubicBezTo>
                      <a:cubicBezTo>
                        <a:pt x="6296" y="3030"/>
                        <a:pt x="6256" y="3059"/>
                        <a:pt x="6217" y="3109"/>
                      </a:cubicBezTo>
                      <a:cubicBezTo>
                        <a:pt x="6079" y="3266"/>
                        <a:pt x="6069" y="3424"/>
                        <a:pt x="6177" y="3601"/>
                      </a:cubicBezTo>
                      <a:cubicBezTo>
                        <a:pt x="6227" y="3690"/>
                        <a:pt x="6286" y="3769"/>
                        <a:pt x="6335" y="3857"/>
                      </a:cubicBezTo>
                      <a:cubicBezTo>
                        <a:pt x="6384" y="3966"/>
                        <a:pt x="6414" y="4084"/>
                        <a:pt x="6315" y="4202"/>
                      </a:cubicBezTo>
                      <a:cubicBezTo>
                        <a:pt x="6273" y="4244"/>
                        <a:pt x="6234" y="4265"/>
                        <a:pt x="6192" y="4265"/>
                      </a:cubicBezTo>
                      <a:cubicBezTo>
                        <a:pt x="6166" y="4265"/>
                        <a:pt x="6139" y="4257"/>
                        <a:pt x="6108" y="4241"/>
                      </a:cubicBezTo>
                      <a:cubicBezTo>
                        <a:pt x="5970" y="4173"/>
                        <a:pt x="5892" y="4054"/>
                        <a:pt x="5823" y="3926"/>
                      </a:cubicBezTo>
                      <a:cubicBezTo>
                        <a:pt x="5773" y="3847"/>
                        <a:pt x="5724" y="3759"/>
                        <a:pt x="5665" y="3680"/>
                      </a:cubicBezTo>
                      <a:cubicBezTo>
                        <a:pt x="5599" y="3599"/>
                        <a:pt x="5496" y="3559"/>
                        <a:pt x="5393" y="3559"/>
                      </a:cubicBezTo>
                      <a:cubicBezTo>
                        <a:pt x="5296" y="3559"/>
                        <a:pt x="5200" y="3594"/>
                        <a:pt x="5133" y="3660"/>
                      </a:cubicBezTo>
                      <a:cubicBezTo>
                        <a:pt x="5045" y="3749"/>
                        <a:pt x="4966" y="3847"/>
                        <a:pt x="4887" y="3936"/>
                      </a:cubicBezTo>
                      <a:cubicBezTo>
                        <a:pt x="4803" y="4020"/>
                        <a:pt x="4719" y="4104"/>
                        <a:pt x="4584" y="4104"/>
                      </a:cubicBezTo>
                      <a:cubicBezTo>
                        <a:pt x="4577" y="4104"/>
                        <a:pt x="4569" y="4104"/>
                        <a:pt x="4562" y="4104"/>
                      </a:cubicBezTo>
                      <a:cubicBezTo>
                        <a:pt x="4553" y="4103"/>
                        <a:pt x="4545" y="4102"/>
                        <a:pt x="4537" y="4102"/>
                      </a:cubicBezTo>
                      <a:cubicBezTo>
                        <a:pt x="4466" y="4102"/>
                        <a:pt x="4436" y="4144"/>
                        <a:pt x="4453" y="4241"/>
                      </a:cubicBezTo>
                      <a:cubicBezTo>
                        <a:pt x="4469" y="4385"/>
                        <a:pt x="4368" y="4488"/>
                        <a:pt x="4244" y="4488"/>
                      </a:cubicBezTo>
                      <a:cubicBezTo>
                        <a:pt x="4207" y="4488"/>
                        <a:pt x="4167" y="4479"/>
                        <a:pt x="4128" y="4458"/>
                      </a:cubicBezTo>
                      <a:cubicBezTo>
                        <a:pt x="4069" y="4429"/>
                        <a:pt x="4020" y="4370"/>
                        <a:pt x="3961" y="4340"/>
                      </a:cubicBezTo>
                      <a:cubicBezTo>
                        <a:pt x="3862" y="4271"/>
                        <a:pt x="3764" y="4212"/>
                        <a:pt x="3656" y="4173"/>
                      </a:cubicBezTo>
                      <a:cubicBezTo>
                        <a:pt x="3622" y="4160"/>
                        <a:pt x="3589" y="4155"/>
                        <a:pt x="3556" y="4155"/>
                      </a:cubicBezTo>
                      <a:cubicBezTo>
                        <a:pt x="3486" y="4155"/>
                        <a:pt x="3421" y="4181"/>
                        <a:pt x="3360" y="4222"/>
                      </a:cubicBezTo>
                      <a:cubicBezTo>
                        <a:pt x="3173" y="4350"/>
                        <a:pt x="3015" y="4488"/>
                        <a:pt x="2966" y="4714"/>
                      </a:cubicBezTo>
                      <a:cubicBezTo>
                        <a:pt x="2946" y="4793"/>
                        <a:pt x="2936" y="4872"/>
                        <a:pt x="2936" y="4961"/>
                      </a:cubicBezTo>
                      <a:cubicBezTo>
                        <a:pt x="2927" y="5010"/>
                        <a:pt x="2946" y="5049"/>
                        <a:pt x="2946" y="5099"/>
                      </a:cubicBezTo>
                      <a:cubicBezTo>
                        <a:pt x="2966" y="5266"/>
                        <a:pt x="2907" y="5374"/>
                        <a:pt x="2799" y="5433"/>
                      </a:cubicBezTo>
                      <a:cubicBezTo>
                        <a:pt x="2775" y="5445"/>
                        <a:pt x="2746" y="5451"/>
                        <a:pt x="2716" y="5451"/>
                      </a:cubicBezTo>
                      <a:cubicBezTo>
                        <a:pt x="2623" y="5451"/>
                        <a:pt x="2509" y="5397"/>
                        <a:pt x="2434" y="5315"/>
                      </a:cubicBezTo>
                      <a:cubicBezTo>
                        <a:pt x="2296" y="5167"/>
                        <a:pt x="2178" y="4990"/>
                        <a:pt x="2001" y="4872"/>
                      </a:cubicBezTo>
                      <a:cubicBezTo>
                        <a:pt x="1892" y="4799"/>
                        <a:pt x="1783" y="4753"/>
                        <a:pt x="1672" y="4753"/>
                      </a:cubicBezTo>
                      <a:cubicBezTo>
                        <a:pt x="1602" y="4753"/>
                        <a:pt x="1531" y="4771"/>
                        <a:pt x="1459" y="4813"/>
                      </a:cubicBezTo>
                      <a:cubicBezTo>
                        <a:pt x="1407" y="4846"/>
                        <a:pt x="1358" y="4858"/>
                        <a:pt x="1310" y="4858"/>
                      </a:cubicBezTo>
                      <a:cubicBezTo>
                        <a:pt x="1259" y="4858"/>
                        <a:pt x="1210" y="4843"/>
                        <a:pt x="1163" y="4823"/>
                      </a:cubicBezTo>
                      <a:cubicBezTo>
                        <a:pt x="1065" y="4783"/>
                        <a:pt x="976" y="4704"/>
                        <a:pt x="888" y="4645"/>
                      </a:cubicBezTo>
                      <a:cubicBezTo>
                        <a:pt x="769" y="4567"/>
                        <a:pt x="651" y="4468"/>
                        <a:pt x="513" y="4399"/>
                      </a:cubicBezTo>
                      <a:cubicBezTo>
                        <a:pt x="405" y="4350"/>
                        <a:pt x="346" y="4271"/>
                        <a:pt x="316" y="4163"/>
                      </a:cubicBezTo>
                      <a:cubicBezTo>
                        <a:pt x="208" y="3779"/>
                        <a:pt x="129" y="3394"/>
                        <a:pt x="218" y="2981"/>
                      </a:cubicBezTo>
                      <a:cubicBezTo>
                        <a:pt x="287" y="2695"/>
                        <a:pt x="444" y="2449"/>
                        <a:pt x="592" y="2193"/>
                      </a:cubicBezTo>
                      <a:cubicBezTo>
                        <a:pt x="819" y="1818"/>
                        <a:pt x="1153" y="1533"/>
                        <a:pt x="1508" y="1276"/>
                      </a:cubicBezTo>
                      <a:cubicBezTo>
                        <a:pt x="1754" y="1109"/>
                        <a:pt x="2001" y="942"/>
                        <a:pt x="2257" y="794"/>
                      </a:cubicBezTo>
                      <a:cubicBezTo>
                        <a:pt x="2385" y="715"/>
                        <a:pt x="2533" y="685"/>
                        <a:pt x="2670" y="626"/>
                      </a:cubicBezTo>
                      <a:cubicBezTo>
                        <a:pt x="2877" y="547"/>
                        <a:pt x="3074" y="449"/>
                        <a:pt x="3281" y="360"/>
                      </a:cubicBezTo>
                      <a:cubicBezTo>
                        <a:pt x="3626" y="222"/>
                        <a:pt x="3990" y="203"/>
                        <a:pt x="4355" y="144"/>
                      </a:cubicBezTo>
                      <a:cubicBezTo>
                        <a:pt x="4594" y="101"/>
                        <a:pt x="4836" y="93"/>
                        <a:pt x="5078" y="93"/>
                      </a:cubicBezTo>
                      <a:cubicBezTo>
                        <a:pt x="5227" y="93"/>
                        <a:pt x="5376" y="96"/>
                        <a:pt x="5524" y="96"/>
                      </a:cubicBezTo>
                      <a:cubicBezTo>
                        <a:pt x="5581" y="96"/>
                        <a:pt x="5638" y="96"/>
                        <a:pt x="5695" y="94"/>
                      </a:cubicBezTo>
                      <a:cubicBezTo>
                        <a:pt x="5719" y="93"/>
                        <a:pt x="5743" y="92"/>
                        <a:pt x="5767" y="92"/>
                      </a:cubicBezTo>
                      <a:close/>
                      <a:moveTo>
                        <a:pt x="7773" y="2173"/>
                      </a:moveTo>
                      <a:cubicBezTo>
                        <a:pt x="7832" y="2330"/>
                        <a:pt x="7891" y="2449"/>
                        <a:pt x="7911" y="2577"/>
                      </a:cubicBezTo>
                      <a:cubicBezTo>
                        <a:pt x="7970" y="2823"/>
                        <a:pt x="7980" y="3069"/>
                        <a:pt x="7911" y="3325"/>
                      </a:cubicBezTo>
                      <a:cubicBezTo>
                        <a:pt x="7832" y="3650"/>
                        <a:pt x="7714" y="3966"/>
                        <a:pt x="7537" y="4241"/>
                      </a:cubicBezTo>
                      <a:cubicBezTo>
                        <a:pt x="7320" y="4586"/>
                        <a:pt x="7034" y="4882"/>
                        <a:pt x="6699" y="5128"/>
                      </a:cubicBezTo>
                      <a:cubicBezTo>
                        <a:pt x="6365" y="5364"/>
                        <a:pt x="5990" y="5512"/>
                        <a:pt x="5626" y="5670"/>
                      </a:cubicBezTo>
                      <a:cubicBezTo>
                        <a:pt x="5291" y="5808"/>
                        <a:pt x="4956" y="5916"/>
                        <a:pt x="4611" y="6015"/>
                      </a:cubicBezTo>
                      <a:cubicBezTo>
                        <a:pt x="4264" y="6101"/>
                        <a:pt x="3902" y="6135"/>
                        <a:pt x="3538" y="6135"/>
                      </a:cubicBezTo>
                      <a:cubicBezTo>
                        <a:pt x="3489" y="6135"/>
                        <a:pt x="3439" y="6134"/>
                        <a:pt x="3390" y="6133"/>
                      </a:cubicBezTo>
                      <a:cubicBezTo>
                        <a:pt x="2936" y="6123"/>
                        <a:pt x="2533" y="5965"/>
                        <a:pt x="2119" y="5788"/>
                      </a:cubicBezTo>
                      <a:cubicBezTo>
                        <a:pt x="1774" y="5640"/>
                        <a:pt x="1488" y="5414"/>
                        <a:pt x="1203" y="5187"/>
                      </a:cubicBezTo>
                      <a:cubicBezTo>
                        <a:pt x="1075" y="5089"/>
                        <a:pt x="976" y="4941"/>
                        <a:pt x="868" y="4823"/>
                      </a:cubicBezTo>
                      <a:cubicBezTo>
                        <a:pt x="878" y="4813"/>
                        <a:pt x="888" y="4803"/>
                        <a:pt x="897" y="4793"/>
                      </a:cubicBezTo>
                      <a:cubicBezTo>
                        <a:pt x="947" y="4823"/>
                        <a:pt x="996" y="4862"/>
                        <a:pt x="1055" y="4892"/>
                      </a:cubicBezTo>
                      <a:cubicBezTo>
                        <a:pt x="1140" y="4942"/>
                        <a:pt x="1227" y="4977"/>
                        <a:pt x="1315" y="4977"/>
                      </a:cubicBezTo>
                      <a:cubicBezTo>
                        <a:pt x="1380" y="4977"/>
                        <a:pt x="1445" y="4958"/>
                        <a:pt x="1508" y="4911"/>
                      </a:cubicBezTo>
                      <a:cubicBezTo>
                        <a:pt x="1569" y="4867"/>
                        <a:pt x="1628" y="4849"/>
                        <a:pt x="1686" y="4849"/>
                      </a:cubicBezTo>
                      <a:cubicBezTo>
                        <a:pt x="1768" y="4849"/>
                        <a:pt x="1847" y="4885"/>
                        <a:pt x="1922" y="4931"/>
                      </a:cubicBezTo>
                      <a:cubicBezTo>
                        <a:pt x="2050" y="5020"/>
                        <a:pt x="2168" y="5128"/>
                        <a:pt x="2257" y="5256"/>
                      </a:cubicBezTo>
                      <a:cubicBezTo>
                        <a:pt x="2355" y="5414"/>
                        <a:pt x="2473" y="5532"/>
                        <a:pt x="2670" y="5542"/>
                      </a:cubicBezTo>
                      <a:cubicBezTo>
                        <a:pt x="2684" y="5544"/>
                        <a:pt x="2698" y="5545"/>
                        <a:pt x="2712" y="5545"/>
                      </a:cubicBezTo>
                      <a:cubicBezTo>
                        <a:pt x="2846" y="5545"/>
                        <a:pt x="2980" y="5459"/>
                        <a:pt x="3015" y="5325"/>
                      </a:cubicBezTo>
                      <a:cubicBezTo>
                        <a:pt x="3035" y="5227"/>
                        <a:pt x="3055" y="5118"/>
                        <a:pt x="3035" y="5020"/>
                      </a:cubicBezTo>
                      <a:cubicBezTo>
                        <a:pt x="2976" y="4685"/>
                        <a:pt x="3133" y="4468"/>
                        <a:pt x="3390" y="4301"/>
                      </a:cubicBezTo>
                      <a:cubicBezTo>
                        <a:pt x="3443" y="4269"/>
                        <a:pt x="3500" y="4253"/>
                        <a:pt x="3559" y="4253"/>
                      </a:cubicBezTo>
                      <a:cubicBezTo>
                        <a:pt x="3663" y="4253"/>
                        <a:pt x="3772" y="4301"/>
                        <a:pt x="3872" y="4389"/>
                      </a:cubicBezTo>
                      <a:cubicBezTo>
                        <a:pt x="3931" y="4448"/>
                        <a:pt x="3981" y="4498"/>
                        <a:pt x="4050" y="4537"/>
                      </a:cubicBezTo>
                      <a:cubicBezTo>
                        <a:pt x="4115" y="4574"/>
                        <a:pt x="4180" y="4592"/>
                        <a:pt x="4241" y="4592"/>
                      </a:cubicBezTo>
                      <a:cubicBezTo>
                        <a:pt x="4374" y="4592"/>
                        <a:pt x="4488" y="4508"/>
                        <a:pt x="4542" y="4360"/>
                      </a:cubicBezTo>
                      <a:cubicBezTo>
                        <a:pt x="4572" y="4271"/>
                        <a:pt x="4611" y="4232"/>
                        <a:pt x="4700" y="4182"/>
                      </a:cubicBezTo>
                      <a:cubicBezTo>
                        <a:pt x="4798" y="4133"/>
                        <a:pt x="4887" y="4054"/>
                        <a:pt x="4976" y="3976"/>
                      </a:cubicBezTo>
                      <a:cubicBezTo>
                        <a:pt x="5064" y="3897"/>
                        <a:pt x="5143" y="3798"/>
                        <a:pt x="5251" y="3739"/>
                      </a:cubicBezTo>
                      <a:cubicBezTo>
                        <a:pt x="5320" y="3695"/>
                        <a:pt x="5380" y="3675"/>
                        <a:pt x="5434" y="3675"/>
                      </a:cubicBezTo>
                      <a:cubicBezTo>
                        <a:pt x="5526" y="3675"/>
                        <a:pt x="5600" y="3736"/>
                        <a:pt x="5675" y="3847"/>
                      </a:cubicBezTo>
                      <a:cubicBezTo>
                        <a:pt x="5705" y="3907"/>
                        <a:pt x="5724" y="3985"/>
                        <a:pt x="5764" y="4044"/>
                      </a:cubicBezTo>
                      <a:cubicBezTo>
                        <a:pt x="5842" y="4143"/>
                        <a:pt x="5921" y="4251"/>
                        <a:pt x="6030" y="4320"/>
                      </a:cubicBezTo>
                      <a:cubicBezTo>
                        <a:pt x="6082" y="4356"/>
                        <a:pt x="6138" y="4373"/>
                        <a:pt x="6191" y="4373"/>
                      </a:cubicBezTo>
                      <a:cubicBezTo>
                        <a:pt x="6328" y="4373"/>
                        <a:pt x="6452" y="4264"/>
                        <a:pt x="6473" y="4094"/>
                      </a:cubicBezTo>
                      <a:cubicBezTo>
                        <a:pt x="6483" y="3976"/>
                        <a:pt x="6453" y="3867"/>
                        <a:pt x="6384" y="3759"/>
                      </a:cubicBezTo>
                      <a:cubicBezTo>
                        <a:pt x="6325" y="3660"/>
                        <a:pt x="6266" y="3562"/>
                        <a:pt x="6217" y="3453"/>
                      </a:cubicBezTo>
                      <a:cubicBezTo>
                        <a:pt x="6177" y="3355"/>
                        <a:pt x="6187" y="3256"/>
                        <a:pt x="6276" y="3178"/>
                      </a:cubicBezTo>
                      <a:cubicBezTo>
                        <a:pt x="6414" y="3059"/>
                        <a:pt x="6542" y="2922"/>
                        <a:pt x="6680" y="2813"/>
                      </a:cubicBezTo>
                      <a:cubicBezTo>
                        <a:pt x="6818" y="2695"/>
                        <a:pt x="6926" y="2557"/>
                        <a:pt x="6995" y="2390"/>
                      </a:cubicBezTo>
                      <a:cubicBezTo>
                        <a:pt x="7015" y="2350"/>
                        <a:pt x="7044" y="2321"/>
                        <a:pt x="7084" y="2262"/>
                      </a:cubicBezTo>
                      <a:cubicBezTo>
                        <a:pt x="7133" y="2330"/>
                        <a:pt x="7162" y="2370"/>
                        <a:pt x="7192" y="2419"/>
                      </a:cubicBezTo>
                      <a:cubicBezTo>
                        <a:pt x="7212" y="2449"/>
                        <a:pt x="7222" y="2488"/>
                        <a:pt x="7251" y="2518"/>
                      </a:cubicBezTo>
                      <a:cubicBezTo>
                        <a:pt x="7293" y="2578"/>
                        <a:pt x="7344" y="2608"/>
                        <a:pt x="7394" y="2608"/>
                      </a:cubicBezTo>
                      <a:cubicBezTo>
                        <a:pt x="7450" y="2608"/>
                        <a:pt x="7505" y="2571"/>
                        <a:pt x="7547" y="2498"/>
                      </a:cubicBezTo>
                      <a:cubicBezTo>
                        <a:pt x="7566" y="2459"/>
                        <a:pt x="7576" y="2419"/>
                        <a:pt x="7606" y="2380"/>
                      </a:cubicBezTo>
                      <a:cubicBezTo>
                        <a:pt x="7645" y="2321"/>
                        <a:pt x="7694" y="2262"/>
                        <a:pt x="7773" y="2173"/>
                      </a:cubicBezTo>
                      <a:close/>
                      <a:moveTo>
                        <a:pt x="5502" y="1"/>
                      </a:moveTo>
                      <a:cubicBezTo>
                        <a:pt x="5402" y="1"/>
                        <a:pt x="5302" y="6"/>
                        <a:pt x="5202" y="16"/>
                      </a:cubicBezTo>
                      <a:cubicBezTo>
                        <a:pt x="5130" y="16"/>
                        <a:pt x="5053" y="11"/>
                        <a:pt x="4978" y="11"/>
                      </a:cubicBezTo>
                      <a:cubicBezTo>
                        <a:pt x="4941" y="11"/>
                        <a:pt x="4903" y="12"/>
                        <a:pt x="4867" y="16"/>
                      </a:cubicBezTo>
                      <a:cubicBezTo>
                        <a:pt x="4552" y="45"/>
                        <a:pt x="4247" y="75"/>
                        <a:pt x="3931" y="104"/>
                      </a:cubicBezTo>
                      <a:cubicBezTo>
                        <a:pt x="3803" y="124"/>
                        <a:pt x="3675" y="144"/>
                        <a:pt x="3547" y="173"/>
                      </a:cubicBezTo>
                      <a:cubicBezTo>
                        <a:pt x="3124" y="311"/>
                        <a:pt x="2720" y="479"/>
                        <a:pt x="2336" y="685"/>
                      </a:cubicBezTo>
                      <a:cubicBezTo>
                        <a:pt x="2089" y="804"/>
                        <a:pt x="1863" y="961"/>
                        <a:pt x="1636" y="1109"/>
                      </a:cubicBezTo>
                      <a:cubicBezTo>
                        <a:pt x="1262" y="1336"/>
                        <a:pt x="917" y="1592"/>
                        <a:pt x="661" y="1956"/>
                      </a:cubicBezTo>
                      <a:cubicBezTo>
                        <a:pt x="493" y="2183"/>
                        <a:pt x="326" y="2429"/>
                        <a:pt x="218" y="2685"/>
                      </a:cubicBezTo>
                      <a:cubicBezTo>
                        <a:pt x="1" y="3227"/>
                        <a:pt x="50" y="3769"/>
                        <a:pt x="267" y="4301"/>
                      </a:cubicBezTo>
                      <a:cubicBezTo>
                        <a:pt x="287" y="4360"/>
                        <a:pt x="336" y="4419"/>
                        <a:pt x="385" y="4448"/>
                      </a:cubicBezTo>
                      <a:cubicBezTo>
                        <a:pt x="454" y="4478"/>
                        <a:pt x="493" y="4527"/>
                        <a:pt x="543" y="4586"/>
                      </a:cubicBezTo>
                      <a:cubicBezTo>
                        <a:pt x="740" y="4823"/>
                        <a:pt x="947" y="5069"/>
                        <a:pt x="1173" y="5286"/>
                      </a:cubicBezTo>
                      <a:cubicBezTo>
                        <a:pt x="1390" y="5493"/>
                        <a:pt x="1626" y="5699"/>
                        <a:pt x="1912" y="5818"/>
                      </a:cubicBezTo>
                      <a:cubicBezTo>
                        <a:pt x="2099" y="5896"/>
                        <a:pt x="2296" y="5956"/>
                        <a:pt x="2483" y="6044"/>
                      </a:cubicBezTo>
                      <a:cubicBezTo>
                        <a:pt x="2817" y="6207"/>
                        <a:pt x="3174" y="6236"/>
                        <a:pt x="3532" y="6236"/>
                      </a:cubicBezTo>
                      <a:cubicBezTo>
                        <a:pt x="3629" y="6236"/>
                        <a:pt x="3726" y="6233"/>
                        <a:pt x="3823" y="6231"/>
                      </a:cubicBezTo>
                      <a:cubicBezTo>
                        <a:pt x="4148" y="6221"/>
                        <a:pt x="4463" y="6162"/>
                        <a:pt x="4779" y="6054"/>
                      </a:cubicBezTo>
                      <a:cubicBezTo>
                        <a:pt x="4877" y="6015"/>
                        <a:pt x="4985" y="6015"/>
                        <a:pt x="5084" y="5975"/>
                      </a:cubicBezTo>
                      <a:cubicBezTo>
                        <a:pt x="5389" y="5867"/>
                        <a:pt x="5705" y="5749"/>
                        <a:pt x="6000" y="5621"/>
                      </a:cubicBezTo>
                      <a:cubicBezTo>
                        <a:pt x="6187" y="5542"/>
                        <a:pt x="6365" y="5443"/>
                        <a:pt x="6542" y="5345"/>
                      </a:cubicBezTo>
                      <a:cubicBezTo>
                        <a:pt x="6837" y="5187"/>
                        <a:pt x="7084" y="4961"/>
                        <a:pt x="7300" y="4704"/>
                      </a:cubicBezTo>
                      <a:cubicBezTo>
                        <a:pt x="7448" y="4537"/>
                        <a:pt x="7586" y="4340"/>
                        <a:pt x="7694" y="4133"/>
                      </a:cubicBezTo>
                      <a:cubicBezTo>
                        <a:pt x="7813" y="3916"/>
                        <a:pt x="7901" y="3690"/>
                        <a:pt x="7980" y="3453"/>
                      </a:cubicBezTo>
                      <a:cubicBezTo>
                        <a:pt x="8108" y="3089"/>
                        <a:pt x="8088" y="2715"/>
                        <a:pt x="7950" y="2350"/>
                      </a:cubicBezTo>
                      <a:cubicBezTo>
                        <a:pt x="7921" y="2262"/>
                        <a:pt x="7931" y="2153"/>
                        <a:pt x="7921" y="2064"/>
                      </a:cubicBezTo>
                      <a:cubicBezTo>
                        <a:pt x="7921" y="1976"/>
                        <a:pt x="7950" y="1887"/>
                        <a:pt x="7931" y="1818"/>
                      </a:cubicBezTo>
                      <a:cubicBezTo>
                        <a:pt x="7862" y="1592"/>
                        <a:pt x="7793" y="1365"/>
                        <a:pt x="7704" y="1148"/>
                      </a:cubicBezTo>
                      <a:cubicBezTo>
                        <a:pt x="7625" y="932"/>
                        <a:pt x="7497" y="735"/>
                        <a:pt x="7310" y="607"/>
                      </a:cubicBezTo>
                      <a:cubicBezTo>
                        <a:pt x="7015" y="410"/>
                        <a:pt x="6719" y="232"/>
                        <a:pt x="6374" y="124"/>
                      </a:cubicBezTo>
                      <a:cubicBezTo>
                        <a:pt x="6088" y="43"/>
                        <a:pt x="5796" y="1"/>
                        <a:pt x="55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6"/>
                <p:cNvSpPr/>
                <p:nvPr/>
              </p:nvSpPr>
              <p:spPr>
                <a:xfrm>
                  <a:off x="6658847" y="2365467"/>
                  <a:ext cx="49554" cy="45709"/>
                </a:xfrm>
                <a:custGeom>
                  <a:avLst/>
                  <a:gdLst/>
                  <a:ahLst/>
                  <a:cxnLst/>
                  <a:rect l="l" t="t" r="r" b="b"/>
                  <a:pathLst>
                    <a:path w="1261" h="1163" extrusionOk="0">
                      <a:moveTo>
                        <a:pt x="1061" y="146"/>
                      </a:moveTo>
                      <a:cubicBezTo>
                        <a:pt x="1079" y="146"/>
                        <a:pt x="1096" y="147"/>
                        <a:pt x="1113" y="148"/>
                      </a:cubicBezTo>
                      <a:cubicBezTo>
                        <a:pt x="1038" y="280"/>
                        <a:pt x="818" y="385"/>
                        <a:pt x="617" y="385"/>
                      </a:cubicBezTo>
                      <a:cubicBezTo>
                        <a:pt x="609" y="385"/>
                        <a:pt x="600" y="385"/>
                        <a:pt x="591" y="385"/>
                      </a:cubicBezTo>
                      <a:cubicBezTo>
                        <a:pt x="645" y="249"/>
                        <a:pt x="859" y="146"/>
                        <a:pt x="1061" y="146"/>
                      </a:cubicBezTo>
                      <a:close/>
                      <a:moveTo>
                        <a:pt x="453" y="316"/>
                      </a:moveTo>
                      <a:cubicBezTo>
                        <a:pt x="463" y="345"/>
                        <a:pt x="483" y="385"/>
                        <a:pt x="483" y="414"/>
                      </a:cubicBezTo>
                      <a:cubicBezTo>
                        <a:pt x="424" y="601"/>
                        <a:pt x="364" y="779"/>
                        <a:pt x="296" y="966"/>
                      </a:cubicBezTo>
                      <a:cubicBezTo>
                        <a:pt x="286" y="986"/>
                        <a:pt x="227" y="996"/>
                        <a:pt x="187" y="1015"/>
                      </a:cubicBezTo>
                      <a:cubicBezTo>
                        <a:pt x="177" y="976"/>
                        <a:pt x="148" y="936"/>
                        <a:pt x="158" y="897"/>
                      </a:cubicBezTo>
                      <a:cubicBezTo>
                        <a:pt x="236" y="710"/>
                        <a:pt x="315" y="513"/>
                        <a:pt x="404" y="316"/>
                      </a:cubicBezTo>
                      <a:close/>
                      <a:moveTo>
                        <a:pt x="1172" y="1"/>
                      </a:moveTo>
                      <a:cubicBezTo>
                        <a:pt x="1153" y="6"/>
                        <a:pt x="1138" y="6"/>
                        <a:pt x="1125" y="6"/>
                      </a:cubicBezTo>
                      <a:cubicBezTo>
                        <a:pt x="1113" y="6"/>
                        <a:pt x="1103" y="6"/>
                        <a:pt x="1093" y="10"/>
                      </a:cubicBezTo>
                      <a:cubicBezTo>
                        <a:pt x="877" y="79"/>
                        <a:pt x="670" y="148"/>
                        <a:pt x="443" y="207"/>
                      </a:cubicBezTo>
                      <a:cubicBezTo>
                        <a:pt x="364" y="227"/>
                        <a:pt x="325" y="276"/>
                        <a:pt x="296" y="345"/>
                      </a:cubicBezTo>
                      <a:cubicBezTo>
                        <a:pt x="197" y="572"/>
                        <a:pt x="99" y="789"/>
                        <a:pt x="0" y="1035"/>
                      </a:cubicBezTo>
                      <a:cubicBezTo>
                        <a:pt x="99" y="1074"/>
                        <a:pt x="197" y="1114"/>
                        <a:pt x="305" y="1163"/>
                      </a:cubicBezTo>
                      <a:cubicBezTo>
                        <a:pt x="374" y="986"/>
                        <a:pt x="443" y="838"/>
                        <a:pt x="493" y="680"/>
                      </a:cubicBezTo>
                      <a:cubicBezTo>
                        <a:pt x="522" y="582"/>
                        <a:pt x="571" y="533"/>
                        <a:pt x="670" y="493"/>
                      </a:cubicBezTo>
                      <a:cubicBezTo>
                        <a:pt x="867" y="434"/>
                        <a:pt x="1054" y="345"/>
                        <a:pt x="1261" y="257"/>
                      </a:cubicBezTo>
                      <a:cubicBezTo>
                        <a:pt x="1231" y="168"/>
                        <a:pt x="1202" y="89"/>
                        <a:pt x="11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6"/>
                <p:cNvSpPr/>
                <p:nvPr/>
              </p:nvSpPr>
              <p:spPr>
                <a:xfrm>
                  <a:off x="6575610" y="2392191"/>
                  <a:ext cx="70460" cy="27826"/>
                </a:xfrm>
                <a:custGeom>
                  <a:avLst/>
                  <a:gdLst/>
                  <a:ahLst/>
                  <a:cxnLst/>
                  <a:rect l="l" t="t" r="r" b="b"/>
                  <a:pathLst>
                    <a:path w="1793" h="708" extrusionOk="0">
                      <a:moveTo>
                        <a:pt x="1793" y="0"/>
                      </a:moveTo>
                      <a:lnTo>
                        <a:pt x="1793" y="0"/>
                      </a:lnTo>
                      <a:cubicBezTo>
                        <a:pt x="1693" y="75"/>
                        <a:pt x="1656" y="103"/>
                        <a:pt x="1590" y="103"/>
                      </a:cubicBezTo>
                      <a:cubicBezTo>
                        <a:pt x="1552" y="103"/>
                        <a:pt x="1504" y="94"/>
                        <a:pt x="1428" y="79"/>
                      </a:cubicBezTo>
                      <a:cubicBezTo>
                        <a:pt x="1391" y="74"/>
                        <a:pt x="1350" y="57"/>
                        <a:pt x="1308" y="57"/>
                      </a:cubicBezTo>
                      <a:cubicBezTo>
                        <a:pt x="1273" y="57"/>
                        <a:pt x="1238" y="68"/>
                        <a:pt x="1202" y="109"/>
                      </a:cubicBezTo>
                      <a:cubicBezTo>
                        <a:pt x="1310" y="138"/>
                        <a:pt x="1409" y="168"/>
                        <a:pt x="1517" y="197"/>
                      </a:cubicBezTo>
                      <a:cubicBezTo>
                        <a:pt x="1428" y="316"/>
                        <a:pt x="1359" y="424"/>
                        <a:pt x="1222" y="453"/>
                      </a:cubicBezTo>
                      <a:cubicBezTo>
                        <a:pt x="956" y="513"/>
                        <a:pt x="690" y="562"/>
                        <a:pt x="424" y="611"/>
                      </a:cubicBezTo>
                      <a:cubicBezTo>
                        <a:pt x="404" y="611"/>
                        <a:pt x="374" y="591"/>
                        <a:pt x="305" y="572"/>
                      </a:cubicBezTo>
                      <a:cubicBezTo>
                        <a:pt x="493" y="424"/>
                        <a:pt x="660" y="306"/>
                        <a:pt x="847" y="158"/>
                      </a:cubicBezTo>
                      <a:lnTo>
                        <a:pt x="847" y="158"/>
                      </a:lnTo>
                      <a:cubicBezTo>
                        <a:pt x="788" y="168"/>
                        <a:pt x="759" y="168"/>
                        <a:pt x="729" y="178"/>
                      </a:cubicBezTo>
                      <a:cubicBezTo>
                        <a:pt x="640" y="227"/>
                        <a:pt x="552" y="286"/>
                        <a:pt x="463" y="335"/>
                      </a:cubicBezTo>
                      <a:cubicBezTo>
                        <a:pt x="305" y="424"/>
                        <a:pt x="207" y="601"/>
                        <a:pt x="0" y="611"/>
                      </a:cubicBezTo>
                      <a:cubicBezTo>
                        <a:pt x="69" y="650"/>
                        <a:pt x="128" y="690"/>
                        <a:pt x="187" y="690"/>
                      </a:cubicBezTo>
                      <a:cubicBezTo>
                        <a:pt x="289" y="695"/>
                        <a:pt x="391" y="708"/>
                        <a:pt x="495" y="708"/>
                      </a:cubicBezTo>
                      <a:cubicBezTo>
                        <a:pt x="571" y="708"/>
                        <a:pt x="649" y="701"/>
                        <a:pt x="729" y="680"/>
                      </a:cubicBezTo>
                      <a:cubicBezTo>
                        <a:pt x="926" y="621"/>
                        <a:pt x="1143" y="601"/>
                        <a:pt x="1350" y="522"/>
                      </a:cubicBezTo>
                      <a:cubicBezTo>
                        <a:pt x="1527" y="444"/>
                        <a:pt x="1625" y="306"/>
                        <a:pt x="1734" y="158"/>
                      </a:cubicBezTo>
                      <a:cubicBezTo>
                        <a:pt x="1763" y="109"/>
                        <a:pt x="1773" y="50"/>
                        <a:pt x="17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6"/>
                <p:cNvSpPr/>
                <p:nvPr/>
              </p:nvSpPr>
              <p:spPr>
                <a:xfrm>
                  <a:off x="6659986" y="2342791"/>
                  <a:ext cx="34503" cy="14188"/>
                </a:xfrm>
                <a:custGeom>
                  <a:avLst/>
                  <a:gdLst/>
                  <a:ahLst/>
                  <a:cxnLst/>
                  <a:rect l="l" t="t" r="r" b="b"/>
                  <a:pathLst>
                    <a:path w="878" h="361" extrusionOk="0">
                      <a:moveTo>
                        <a:pt x="432" y="104"/>
                      </a:moveTo>
                      <a:cubicBezTo>
                        <a:pt x="469" y="104"/>
                        <a:pt x="505" y="106"/>
                        <a:pt x="540" y="106"/>
                      </a:cubicBezTo>
                      <a:cubicBezTo>
                        <a:pt x="554" y="106"/>
                        <a:pt x="568" y="106"/>
                        <a:pt x="582" y="105"/>
                      </a:cubicBezTo>
                      <a:cubicBezTo>
                        <a:pt x="651" y="105"/>
                        <a:pt x="720" y="115"/>
                        <a:pt x="720" y="233"/>
                      </a:cubicBezTo>
                      <a:cubicBezTo>
                        <a:pt x="631" y="233"/>
                        <a:pt x="542" y="240"/>
                        <a:pt x="452" y="240"/>
                      </a:cubicBezTo>
                      <a:cubicBezTo>
                        <a:pt x="363" y="240"/>
                        <a:pt x="271" y="233"/>
                        <a:pt x="178" y="203"/>
                      </a:cubicBezTo>
                      <a:cubicBezTo>
                        <a:pt x="258" y="117"/>
                        <a:pt x="346" y="104"/>
                        <a:pt x="432" y="104"/>
                      </a:cubicBezTo>
                      <a:close/>
                      <a:moveTo>
                        <a:pt x="551" y="1"/>
                      </a:moveTo>
                      <a:cubicBezTo>
                        <a:pt x="365" y="1"/>
                        <a:pt x="183" y="18"/>
                        <a:pt x="1" y="95"/>
                      </a:cubicBezTo>
                      <a:cubicBezTo>
                        <a:pt x="50" y="184"/>
                        <a:pt x="89" y="262"/>
                        <a:pt x="148" y="361"/>
                      </a:cubicBezTo>
                      <a:cubicBezTo>
                        <a:pt x="218" y="332"/>
                        <a:pt x="289" y="323"/>
                        <a:pt x="360" y="323"/>
                      </a:cubicBezTo>
                      <a:cubicBezTo>
                        <a:pt x="459" y="323"/>
                        <a:pt x="559" y="339"/>
                        <a:pt x="659" y="339"/>
                      </a:cubicBezTo>
                      <a:cubicBezTo>
                        <a:pt x="732" y="339"/>
                        <a:pt x="804" y="331"/>
                        <a:pt x="877" y="302"/>
                      </a:cubicBezTo>
                      <a:cubicBezTo>
                        <a:pt x="838" y="203"/>
                        <a:pt x="808" y="115"/>
                        <a:pt x="779" y="6"/>
                      </a:cubicBezTo>
                      <a:cubicBezTo>
                        <a:pt x="702" y="3"/>
                        <a:pt x="626" y="1"/>
                        <a:pt x="5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6"/>
                <p:cNvSpPr/>
                <p:nvPr/>
              </p:nvSpPr>
              <p:spPr>
                <a:xfrm>
                  <a:off x="6515599" y="2432827"/>
                  <a:ext cx="36036" cy="22874"/>
                </a:xfrm>
                <a:custGeom>
                  <a:avLst/>
                  <a:gdLst/>
                  <a:ahLst/>
                  <a:cxnLst/>
                  <a:rect l="l" t="t" r="r" b="b"/>
                  <a:pathLst>
                    <a:path w="917" h="582" extrusionOk="0">
                      <a:moveTo>
                        <a:pt x="759" y="139"/>
                      </a:moveTo>
                      <a:cubicBezTo>
                        <a:pt x="818" y="207"/>
                        <a:pt x="788" y="257"/>
                        <a:pt x="739" y="286"/>
                      </a:cubicBezTo>
                      <a:cubicBezTo>
                        <a:pt x="631" y="336"/>
                        <a:pt x="522" y="385"/>
                        <a:pt x="414" y="414"/>
                      </a:cubicBezTo>
                      <a:cubicBezTo>
                        <a:pt x="391" y="421"/>
                        <a:pt x="367" y="423"/>
                        <a:pt x="341" y="423"/>
                      </a:cubicBezTo>
                      <a:cubicBezTo>
                        <a:pt x="289" y="423"/>
                        <a:pt x="230" y="414"/>
                        <a:pt x="158" y="414"/>
                      </a:cubicBezTo>
                      <a:cubicBezTo>
                        <a:pt x="384" y="316"/>
                        <a:pt x="572" y="227"/>
                        <a:pt x="759" y="139"/>
                      </a:cubicBezTo>
                      <a:close/>
                      <a:moveTo>
                        <a:pt x="857" y="1"/>
                      </a:moveTo>
                      <a:cubicBezTo>
                        <a:pt x="562" y="109"/>
                        <a:pt x="325" y="286"/>
                        <a:pt x="0" y="336"/>
                      </a:cubicBezTo>
                      <a:cubicBezTo>
                        <a:pt x="49" y="424"/>
                        <a:pt x="89" y="493"/>
                        <a:pt x="138" y="582"/>
                      </a:cubicBezTo>
                      <a:cubicBezTo>
                        <a:pt x="335" y="513"/>
                        <a:pt x="512" y="454"/>
                        <a:pt x="700" y="404"/>
                      </a:cubicBezTo>
                      <a:cubicBezTo>
                        <a:pt x="897" y="345"/>
                        <a:pt x="916" y="316"/>
                        <a:pt x="887" y="119"/>
                      </a:cubicBezTo>
                      <a:cubicBezTo>
                        <a:pt x="877" y="89"/>
                        <a:pt x="867" y="60"/>
                        <a:pt x="8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6"/>
                <p:cNvSpPr/>
                <p:nvPr/>
              </p:nvSpPr>
              <p:spPr>
                <a:xfrm>
                  <a:off x="6627486" y="2421902"/>
                  <a:ext cx="32145" cy="21813"/>
                </a:xfrm>
                <a:custGeom>
                  <a:avLst/>
                  <a:gdLst/>
                  <a:ahLst/>
                  <a:cxnLst/>
                  <a:rect l="l" t="t" r="r" b="b"/>
                  <a:pathLst>
                    <a:path w="818" h="555" extrusionOk="0">
                      <a:moveTo>
                        <a:pt x="611" y="131"/>
                      </a:moveTo>
                      <a:cubicBezTo>
                        <a:pt x="640" y="131"/>
                        <a:pt x="690" y="180"/>
                        <a:pt x="699" y="210"/>
                      </a:cubicBezTo>
                      <a:cubicBezTo>
                        <a:pt x="699" y="239"/>
                        <a:pt x="670" y="298"/>
                        <a:pt x="640" y="308"/>
                      </a:cubicBezTo>
                      <a:cubicBezTo>
                        <a:pt x="505" y="340"/>
                        <a:pt x="376" y="410"/>
                        <a:pt x="223" y="410"/>
                      </a:cubicBezTo>
                      <a:cubicBezTo>
                        <a:pt x="186" y="410"/>
                        <a:pt x="148" y="406"/>
                        <a:pt x="108" y="397"/>
                      </a:cubicBezTo>
                      <a:cubicBezTo>
                        <a:pt x="227" y="180"/>
                        <a:pt x="424" y="170"/>
                        <a:pt x="611" y="131"/>
                      </a:cubicBezTo>
                      <a:close/>
                      <a:moveTo>
                        <a:pt x="712" y="0"/>
                      </a:moveTo>
                      <a:cubicBezTo>
                        <a:pt x="694" y="0"/>
                        <a:pt x="670" y="4"/>
                        <a:pt x="640" y="13"/>
                      </a:cubicBezTo>
                      <a:cubicBezTo>
                        <a:pt x="502" y="52"/>
                        <a:pt x="365" y="91"/>
                        <a:pt x="237" y="141"/>
                      </a:cubicBezTo>
                      <a:cubicBezTo>
                        <a:pt x="158" y="180"/>
                        <a:pt x="69" y="239"/>
                        <a:pt x="30" y="308"/>
                      </a:cubicBezTo>
                      <a:cubicBezTo>
                        <a:pt x="0" y="357"/>
                        <a:pt x="20" y="446"/>
                        <a:pt x="30" y="554"/>
                      </a:cubicBezTo>
                      <a:cubicBezTo>
                        <a:pt x="305" y="485"/>
                        <a:pt x="562" y="426"/>
                        <a:pt x="818" y="367"/>
                      </a:cubicBezTo>
                      <a:cubicBezTo>
                        <a:pt x="808" y="269"/>
                        <a:pt x="798" y="180"/>
                        <a:pt x="788" y="101"/>
                      </a:cubicBezTo>
                      <a:cubicBezTo>
                        <a:pt x="774" y="30"/>
                        <a:pt x="760" y="0"/>
                        <a:pt x="7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6"/>
                <p:cNvSpPr/>
                <p:nvPr/>
              </p:nvSpPr>
              <p:spPr>
                <a:xfrm>
                  <a:off x="6495438" y="2406889"/>
                  <a:ext cx="31792" cy="17843"/>
                </a:xfrm>
                <a:custGeom>
                  <a:avLst/>
                  <a:gdLst/>
                  <a:ahLst/>
                  <a:cxnLst/>
                  <a:rect l="l" t="t" r="r" b="b"/>
                  <a:pathLst>
                    <a:path w="809" h="454" extrusionOk="0">
                      <a:moveTo>
                        <a:pt x="228" y="129"/>
                      </a:moveTo>
                      <a:cubicBezTo>
                        <a:pt x="336" y="139"/>
                        <a:pt x="434" y="148"/>
                        <a:pt x="533" y="158"/>
                      </a:cubicBezTo>
                      <a:cubicBezTo>
                        <a:pt x="631" y="168"/>
                        <a:pt x="651" y="217"/>
                        <a:pt x="661" y="306"/>
                      </a:cubicBezTo>
                      <a:cubicBezTo>
                        <a:pt x="632" y="310"/>
                        <a:pt x="603" y="312"/>
                        <a:pt x="572" y="312"/>
                      </a:cubicBezTo>
                      <a:cubicBezTo>
                        <a:pt x="448" y="312"/>
                        <a:pt x="309" y="279"/>
                        <a:pt x="119" y="207"/>
                      </a:cubicBezTo>
                      <a:cubicBezTo>
                        <a:pt x="129" y="139"/>
                        <a:pt x="178" y="129"/>
                        <a:pt x="228" y="129"/>
                      </a:cubicBezTo>
                      <a:close/>
                      <a:moveTo>
                        <a:pt x="70" y="1"/>
                      </a:moveTo>
                      <a:lnTo>
                        <a:pt x="70" y="1"/>
                      </a:lnTo>
                      <a:cubicBezTo>
                        <a:pt x="1" y="109"/>
                        <a:pt x="70" y="207"/>
                        <a:pt x="80" y="316"/>
                      </a:cubicBezTo>
                      <a:cubicBezTo>
                        <a:pt x="316" y="355"/>
                        <a:pt x="553" y="404"/>
                        <a:pt x="809" y="454"/>
                      </a:cubicBezTo>
                      <a:cubicBezTo>
                        <a:pt x="769" y="316"/>
                        <a:pt x="730" y="198"/>
                        <a:pt x="700" y="79"/>
                      </a:cubicBezTo>
                      <a:cubicBezTo>
                        <a:pt x="484" y="50"/>
                        <a:pt x="277" y="20"/>
                        <a:pt x="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6"/>
                <p:cNvSpPr/>
                <p:nvPr/>
              </p:nvSpPr>
              <p:spPr>
                <a:xfrm>
                  <a:off x="6609290" y="2349040"/>
                  <a:ext cx="37175" cy="24603"/>
                </a:xfrm>
                <a:custGeom>
                  <a:avLst/>
                  <a:gdLst/>
                  <a:ahLst/>
                  <a:cxnLst/>
                  <a:rect l="l" t="t" r="r" b="b"/>
                  <a:pathLst>
                    <a:path w="946" h="626" extrusionOk="0">
                      <a:moveTo>
                        <a:pt x="704" y="119"/>
                      </a:moveTo>
                      <a:cubicBezTo>
                        <a:pt x="742" y="119"/>
                        <a:pt x="785" y="133"/>
                        <a:pt x="837" y="172"/>
                      </a:cubicBezTo>
                      <a:cubicBezTo>
                        <a:pt x="612" y="276"/>
                        <a:pt x="458" y="459"/>
                        <a:pt x="206" y="459"/>
                      </a:cubicBezTo>
                      <a:cubicBezTo>
                        <a:pt x="193" y="459"/>
                        <a:pt x="181" y="459"/>
                        <a:pt x="168" y="458"/>
                      </a:cubicBezTo>
                      <a:cubicBezTo>
                        <a:pt x="187" y="320"/>
                        <a:pt x="305" y="350"/>
                        <a:pt x="365" y="300"/>
                      </a:cubicBezTo>
                      <a:cubicBezTo>
                        <a:pt x="434" y="241"/>
                        <a:pt x="502" y="212"/>
                        <a:pt x="581" y="162"/>
                      </a:cubicBezTo>
                      <a:cubicBezTo>
                        <a:pt x="620" y="141"/>
                        <a:pt x="658" y="119"/>
                        <a:pt x="704" y="119"/>
                      </a:cubicBezTo>
                      <a:close/>
                      <a:moveTo>
                        <a:pt x="739" y="1"/>
                      </a:moveTo>
                      <a:cubicBezTo>
                        <a:pt x="688" y="1"/>
                        <a:pt x="628" y="37"/>
                        <a:pt x="522" y="103"/>
                      </a:cubicBezTo>
                      <a:cubicBezTo>
                        <a:pt x="443" y="162"/>
                        <a:pt x="345" y="192"/>
                        <a:pt x="266" y="241"/>
                      </a:cubicBezTo>
                      <a:cubicBezTo>
                        <a:pt x="177" y="281"/>
                        <a:pt x="99" y="330"/>
                        <a:pt x="0" y="399"/>
                      </a:cubicBezTo>
                      <a:cubicBezTo>
                        <a:pt x="69" y="488"/>
                        <a:pt x="128" y="547"/>
                        <a:pt x="177" y="625"/>
                      </a:cubicBezTo>
                      <a:cubicBezTo>
                        <a:pt x="325" y="547"/>
                        <a:pt x="453" y="478"/>
                        <a:pt x="571" y="399"/>
                      </a:cubicBezTo>
                      <a:cubicBezTo>
                        <a:pt x="690" y="320"/>
                        <a:pt x="867" y="320"/>
                        <a:pt x="946" y="182"/>
                      </a:cubicBezTo>
                      <a:cubicBezTo>
                        <a:pt x="848" y="57"/>
                        <a:pt x="801" y="1"/>
                        <a:pt x="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6"/>
                <p:cNvSpPr/>
                <p:nvPr/>
              </p:nvSpPr>
              <p:spPr>
                <a:xfrm>
                  <a:off x="6558161" y="2435146"/>
                  <a:ext cx="27941" cy="31010"/>
                </a:xfrm>
                <a:custGeom>
                  <a:avLst/>
                  <a:gdLst/>
                  <a:ahLst/>
                  <a:cxnLst/>
                  <a:rect l="l" t="t" r="r" b="b"/>
                  <a:pathLst>
                    <a:path w="711" h="789" extrusionOk="0">
                      <a:moveTo>
                        <a:pt x="491" y="175"/>
                      </a:moveTo>
                      <a:cubicBezTo>
                        <a:pt x="506" y="175"/>
                        <a:pt x="534" y="190"/>
                        <a:pt x="582" y="198"/>
                      </a:cubicBezTo>
                      <a:cubicBezTo>
                        <a:pt x="464" y="375"/>
                        <a:pt x="375" y="543"/>
                        <a:pt x="188" y="641"/>
                      </a:cubicBezTo>
                      <a:cubicBezTo>
                        <a:pt x="168" y="602"/>
                        <a:pt x="129" y="552"/>
                        <a:pt x="139" y="543"/>
                      </a:cubicBezTo>
                      <a:cubicBezTo>
                        <a:pt x="247" y="424"/>
                        <a:pt x="365" y="296"/>
                        <a:pt x="483" y="178"/>
                      </a:cubicBezTo>
                      <a:cubicBezTo>
                        <a:pt x="485" y="176"/>
                        <a:pt x="488" y="175"/>
                        <a:pt x="491" y="175"/>
                      </a:cubicBezTo>
                      <a:close/>
                      <a:moveTo>
                        <a:pt x="513" y="1"/>
                      </a:moveTo>
                      <a:cubicBezTo>
                        <a:pt x="336" y="198"/>
                        <a:pt x="168" y="375"/>
                        <a:pt x="1" y="552"/>
                      </a:cubicBezTo>
                      <a:cubicBezTo>
                        <a:pt x="80" y="641"/>
                        <a:pt x="80" y="769"/>
                        <a:pt x="227" y="789"/>
                      </a:cubicBezTo>
                      <a:cubicBezTo>
                        <a:pt x="385" y="611"/>
                        <a:pt x="543" y="424"/>
                        <a:pt x="710" y="227"/>
                      </a:cubicBezTo>
                      <a:cubicBezTo>
                        <a:pt x="641" y="148"/>
                        <a:pt x="582" y="80"/>
                        <a:pt x="5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6"/>
                <p:cNvSpPr/>
                <p:nvPr/>
              </p:nvSpPr>
              <p:spPr>
                <a:xfrm>
                  <a:off x="6588382" y="2429172"/>
                  <a:ext cx="30613" cy="15721"/>
                </a:xfrm>
                <a:custGeom>
                  <a:avLst/>
                  <a:gdLst/>
                  <a:ahLst/>
                  <a:cxnLst/>
                  <a:rect l="l" t="t" r="r" b="b"/>
                  <a:pathLst>
                    <a:path w="779" h="400" extrusionOk="0">
                      <a:moveTo>
                        <a:pt x="292" y="101"/>
                      </a:moveTo>
                      <a:cubicBezTo>
                        <a:pt x="306" y="101"/>
                        <a:pt x="320" y="102"/>
                        <a:pt x="335" y="103"/>
                      </a:cubicBezTo>
                      <a:cubicBezTo>
                        <a:pt x="463" y="123"/>
                        <a:pt x="621" y="74"/>
                        <a:pt x="700" y="291"/>
                      </a:cubicBezTo>
                      <a:cubicBezTo>
                        <a:pt x="663" y="292"/>
                        <a:pt x="628" y="293"/>
                        <a:pt x="593" y="293"/>
                      </a:cubicBezTo>
                      <a:cubicBezTo>
                        <a:pt x="433" y="293"/>
                        <a:pt x="296" y="276"/>
                        <a:pt x="158" y="251"/>
                      </a:cubicBezTo>
                      <a:cubicBezTo>
                        <a:pt x="166" y="128"/>
                        <a:pt x="222" y="101"/>
                        <a:pt x="292" y="101"/>
                      </a:cubicBezTo>
                      <a:close/>
                      <a:moveTo>
                        <a:pt x="324" y="1"/>
                      </a:moveTo>
                      <a:cubicBezTo>
                        <a:pt x="231" y="1"/>
                        <a:pt x="159" y="48"/>
                        <a:pt x="109" y="123"/>
                      </a:cubicBezTo>
                      <a:cubicBezTo>
                        <a:pt x="69" y="172"/>
                        <a:pt x="49" y="232"/>
                        <a:pt x="0" y="340"/>
                      </a:cubicBezTo>
                      <a:cubicBezTo>
                        <a:pt x="187" y="360"/>
                        <a:pt x="335" y="369"/>
                        <a:pt x="493" y="379"/>
                      </a:cubicBezTo>
                      <a:cubicBezTo>
                        <a:pt x="542" y="385"/>
                        <a:pt x="602" y="399"/>
                        <a:pt x="653" y="399"/>
                      </a:cubicBezTo>
                      <a:cubicBezTo>
                        <a:pt x="684" y="399"/>
                        <a:pt x="711" y="394"/>
                        <a:pt x="729" y="379"/>
                      </a:cubicBezTo>
                      <a:cubicBezTo>
                        <a:pt x="778" y="340"/>
                        <a:pt x="769" y="222"/>
                        <a:pt x="778" y="143"/>
                      </a:cubicBezTo>
                      <a:cubicBezTo>
                        <a:pt x="778" y="123"/>
                        <a:pt x="769" y="113"/>
                        <a:pt x="769" y="84"/>
                      </a:cubicBezTo>
                      <a:cubicBezTo>
                        <a:pt x="640" y="54"/>
                        <a:pt x="503" y="25"/>
                        <a:pt x="374" y="5"/>
                      </a:cubicBezTo>
                      <a:cubicBezTo>
                        <a:pt x="357" y="2"/>
                        <a:pt x="340" y="1"/>
                        <a:pt x="3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6"/>
                <p:cNvSpPr/>
                <p:nvPr/>
              </p:nvSpPr>
              <p:spPr>
                <a:xfrm>
                  <a:off x="6534935" y="2376707"/>
                  <a:ext cx="23657" cy="26097"/>
                </a:xfrm>
                <a:custGeom>
                  <a:avLst/>
                  <a:gdLst/>
                  <a:ahLst/>
                  <a:cxnLst/>
                  <a:rect l="l" t="t" r="r" b="b"/>
                  <a:pathLst>
                    <a:path w="602" h="664" extrusionOk="0">
                      <a:moveTo>
                        <a:pt x="395" y="138"/>
                      </a:moveTo>
                      <a:cubicBezTo>
                        <a:pt x="405" y="148"/>
                        <a:pt x="424" y="168"/>
                        <a:pt x="444" y="178"/>
                      </a:cubicBezTo>
                      <a:cubicBezTo>
                        <a:pt x="385" y="296"/>
                        <a:pt x="326" y="414"/>
                        <a:pt x="267" y="532"/>
                      </a:cubicBezTo>
                      <a:cubicBezTo>
                        <a:pt x="252" y="547"/>
                        <a:pt x="217" y="556"/>
                        <a:pt x="191" y="556"/>
                      </a:cubicBezTo>
                      <a:cubicBezTo>
                        <a:pt x="182" y="556"/>
                        <a:pt x="174" y="555"/>
                        <a:pt x="168" y="552"/>
                      </a:cubicBezTo>
                      <a:cubicBezTo>
                        <a:pt x="139" y="542"/>
                        <a:pt x="119" y="493"/>
                        <a:pt x="129" y="463"/>
                      </a:cubicBezTo>
                      <a:cubicBezTo>
                        <a:pt x="188" y="335"/>
                        <a:pt x="277" y="217"/>
                        <a:pt x="395" y="138"/>
                      </a:cubicBezTo>
                      <a:close/>
                      <a:moveTo>
                        <a:pt x="395" y="0"/>
                      </a:moveTo>
                      <a:cubicBezTo>
                        <a:pt x="237" y="168"/>
                        <a:pt x="80" y="325"/>
                        <a:pt x="1" y="562"/>
                      </a:cubicBezTo>
                      <a:cubicBezTo>
                        <a:pt x="60" y="601"/>
                        <a:pt x="109" y="650"/>
                        <a:pt x="158" y="660"/>
                      </a:cubicBezTo>
                      <a:cubicBezTo>
                        <a:pt x="171" y="663"/>
                        <a:pt x="185" y="664"/>
                        <a:pt x="201" y="664"/>
                      </a:cubicBezTo>
                      <a:cubicBezTo>
                        <a:pt x="248" y="664"/>
                        <a:pt x="301" y="653"/>
                        <a:pt x="316" y="631"/>
                      </a:cubicBezTo>
                      <a:cubicBezTo>
                        <a:pt x="414" y="453"/>
                        <a:pt x="503" y="266"/>
                        <a:pt x="602" y="59"/>
                      </a:cubicBezTo>
                      <a:cubicBezTo>
                        <a:pt x="513" y="40"/>
                        <a:pt x="454" y="20"/>
                        <a:pt x="3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6"/>
                <p:cNvSpPr/>
                <p:nvPr/>
              </p:nvSpPr>
              <p:spPr>
                <a:xfrm>
                  <a:off x="6565156" y="2353088"/>
                  <a:ext cx="28294" cy="20516"/>
                </a:xfrm>
                <a:custGeom>
                  <a:avLst/>
                  <a:gdLst/>
                  <a:ahLst/>
                  <a:cxnLst/>
                  <a:rect l="l" t="t" r="r" b="b"/>
                  <a:pathLst>
                    <a:path w="720" h="522" extrusionOk="0">
                      <a:moveTo>
                        <a:pt x="330" y="135"/>
                      </a:moveTo>
                      <a:cubicBezTo>
                        <a:pt x="432" y="135"/>
                        <a:pt x="526" y="183"/>
                        <a:pt x="562" y="266"/>
                      </a:cubicBezTo>
                      <a:cubicBezTo>
                        <a:pt x="581" y="296"/>
                        <a:pt x="562" y="345"/>
                        <a:pt x="542" y="365"/>
                      </a:cubicBezTo>
                      <a:cubicBezTo>
                        <a:pt x="527" y="387"/>
                        <a:pt x="490" y="398"/>
                        <a:pt x="464" y="398"/>
                      </a:cubicBezTo>
                      <a:cubicBezTo>
                        <a:pt x="456" y="398"/>
                        <a:pt x="448" y="397"/>
                        <a:pt x="443" y="394"/>
                      </a:cubicBezTo>
                      <a:cubicBezTo>
                        <a:pt x="345" y="335"/>
                        <a:pt x="246" y="266"/>
                        <a:pt x="138" y="197"/>
                      </a:cubicBezTo>
                      <a:cubicBezTo>
                        <a:pt x="196" y="155"/>
                        <a:pt x="265" y="135"/>
                        <a:pt x="330" y="135"/>
                      </a:cubicBezTo>
                      <a:close/>
                      <a:moveTo>
                        <a:pt x="291" y="0"/>
                      </a:moveTo>
                      <a:cubicBezTo>
                        <a:pt x="244" y="0"/>
                        <a:pt x="197" y="20"/>
                        <a:pt x="148" y="59"/>
                      </a:cubicBezTo>
                      <a:cubicBezTo>
                        <a:pt x="99" y="99"/>
                        <a:pt x="59" y="148"/>
                        <a:pt x="0" y="227"/>
                      </a:cubicBezTo>
                      <a:cubicBezTo>
                        <a:pt x="99" y="286"/>
                        <a:pt x="187" y="335"/>
                        <a:pt x="266" y="385"/>
                      </a:cubicBezTo>
                      <a:cubicBezTo>
                        <a:pt x="401" y="476"/>
                        <a:pt x="457" y="521"/>
                        <a:pt x="499" y="521"/>
                      </a:cubicBezTo>
                      <a:cubicBezTo>
                        <a:pt x="552" y="521"/>
                        <a:pt x="582" y="449"/>
                        <a:pt x="719" y="306"/>
                      </a:cubicBezTo>
                      <a:cubicBezTo>
                        <a:pt x="719" y="306"/>
                        <a:pt x="719" y="286"/>
                        <a:pt x="719" y="266"/>
                      </a:cubicBezTo>
                      <a:cubicBezTo>
                        <a:pt x="631" y="197"/>
                        <a:pt x="532" y="128"/>
                        <a:pt x="434" y="59"/>
                      </a:cubicBezTo>
                      <a:cubicBezTo>
                        <a:pt x="384" y="20"/>
                        <a:pt x="338" y="0"/>
                        <a:pt x="2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85"/>
        <p:cNvGrpSpPr/>
        <p:nvPr/>
      </p:nvGrpSpPr>
      <p:grpSpPr>
        <a:xfrm>
          <a:off x="0" y="0"/>
          <a:ext cx="0" cy="0"/>
          <a:chOff x="0" y="0"/>
          <a:chExt cx="0" cy="0"/>
        </a:xfrm>
      </p:grpSpPr>
      <p:sp>
        <p:nvSpPr>
          <p:cNvPr id="486" name="Google Shape;486;p37"/>
          <p:cNvSpPr/>
          <p:nvPr/>
        </p:nvSpPr>
        <p:spPr>
          <a:xfrm>
            <a:off x="6730357" y="3756050"/>
            <a:ext cx="6228" cy="14430"/>
          </a:xfrm>
          <a:custGeom>
            <a:avLst/>
            <a:gdLst/>
            <a:ahLst/>
            <a:cxnLst/>
            <a:rect l="l" t="t" r="r" b="b"/>
            <a:pathLst>
              <a:path w="60" h="139" extrusionOk="0">
                <a:moveTo>
                  <a:pt x="20" y="1"/>
                </a:moveTo>
                <a:cubicBezTo>
                  <a:pt x="10" y="50"/>
                  <a:pt x="0" y="89"/>
                  <a:pt x="0" y="139"/>
                </a:cubicBezTo>
                <a:lnTo>
                  <a:pt x="59" y="139"/>
                </a:lnTo>
                <a:cubicBezTo>
                  <a:pt x="59" y="99"/>
                  <a:pt x="59" y="50"/>
                  <a:pt x="59" y="11"/>
                </a:cubicBezTo>
                <a:cubicBezTo>
                  <a:pt x="59" y="11"/>
                  <a:pt x="20" y="1"/>
                  <a:pt x="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7"/>
          <p:cNvSpPr/>
          <p:nvPr/>
        </p:nvSpPr>
        <p:spPr>
          <a:xfrm>
            <a:off x="6986970" y="3700825"/>
            <a:ext cx="9342" cy="11420"/>
          </a:xfrm>
          <a:custGeom>
            <a:avLst/>
            <a:gdLst/>
            <a:ahLst/>
            <a:cxnLst/>
            <a:rect l="l" t="t" r="r" b="b"/>
            <a:pathLst>
              <a:path w="90" h="110" extrusionOk="0">
                <a:moveTo>
                  <a:pt x="30" y="1"/>
                </a:moveTo>
                <a:cubicBezTo>
                  <a:pt x="30" y="1"/>
                  <a:pt x="1" y="20"/>
                  <a:pt x="1" y="30"/>
                </a:cubicBezTo>
                <a:cubicBezTo>
                  <a:pt x="1" y="50"/>
                  <a:pt x="21" y="70"/>
                  <a:pt x="50" y="109"/>
                </a:cubicBezTo>
                <a:cubicBezTo>
                  <a:pt x="70" y="80"/>
                  <a:pt x="90" y="60"/>
                  <a:pt x="80" y="50"/>
                </a:cubicBezTo>
                <a:cubicBezTo>
                  <a:pt x="70" y="30"/>
                  <a:pt x="50" y="11"/>
                  <a:pt x="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 name="Google Shape;488;p37"/>
          <p:cNvGrpSpPr/>
          <p:nvPr/>
        </p:nvGrpSpPr>
        <p:grpSpPr>
          <a:xfrm>
            <a:off x="90676" y="1601702"/>
            <a:ext cx="9053324" cy="3541811"/>
            <a:chOff x="90676" y="1601702"/>
            <a:chExt cx="9053324" cy="3541811"/>
          </a:xfrm>
        </p:grpSpPr>
        <p:grpSp>
          <p:nvGrpSpPr>
            <p:cNvPr id="489" name="Google Shape;489;p37"/>
            <p:cNvGrpSpPr/>
            <p:nvPr/>
          </p:nvGrpSpPr>
          <p:grpSpPr>
            <a:xfrm>
              <a:off x="8034475" y="1601702"/>
              <a:ext cx="1109525" cy="3541811"/>
              <a:chOff x="8034475" y="1601702"/>
              <a:chExt cx="1109525" cy="3541811"/>
            </a:xfrm>
          </p:grpSpPr>
          <p:sp>
            <p:nvSpPr>
              <p:cNvPr id="490" name="Google Shape;490;p37"/>
              <p:cNvSpPr/>
              <p:nvPr/>
            </p:nvSpPr>
            <p:spPr>
              <a:xfrm>
                <a:off x="8675420" y="3427821"/>
                <a:ext cx="467969" cy="759915"/>
              </a:xfrm>
              <a:custGeom>
                <a:avLst/>
                <a:gdLst/>
                <a:ahLst/>
                <a:cxnLst/>
                <a:rect l="l" t="t" r="r" b="b"/>
                <a:pathLst>
                  <a:path w="8007" h="13000" extrusionOk="0">
                    <a:moveTo>
                      <a:pt x="6561" y="0"/>
                    </a:moveTo>
                    <a:cubicBezTo>
                      <a:pt x="6535" y="0"/>
                      <a:pt x="6508" y="2"/>
                      <a:pt x="6480" y="7"/>
                    </a:cubicBezTo>
                    <a:cubicBezTo>
                      <a:pt x="6224" y="46"/>
                      <a:pt x="6086" y="223"/>
                      <a:pt x="6027" y="470"/>
                    </a:cubicBezTo>
                    <a:cubicBezTo>
                      <a:pt x="6017" y="519"/>
                      <a:pt x="5997" y="568"/>
                      <a:pt x="5997" y="627"/>
                    </a:cubicBezTo>
                    <a:cubicBezTo>
                      <a:pt x="5977" y="1139"/>
                      <a:pt x="5948" y="1652"/>
                      <a:pt x="5958" y="2174"/>
                    </a:cubicBezTo>
                    <a:cubicBezTo>
                      <a:pt x="5968" y="3119"/>
                      <a:pt x="6174" y="4055"/>
                      <a:pt x="6381" y="4981"/>
                    </a:cubicBezTo>
                    <a:cubicBezTo>
                      <a:pt x="6440" y="5257"/>
                      <a:pt x="6519" y="5523"/>
                      <a:pt x="6588" y="5799"/>
                    </a:cubicBezTo>
                    <a:cubicBezTo>
                      <a:pt x="6509" y="5750"/>
                      <a:pt x="6470" y="5690"/>
                      <a:pt x="6431" y="5631"/>
                    </a:cubicBezTo>
                    <a:cubicBezTo>
                      <a:pt x="5426" y="4055"/>
                      <a:pt x="4332" y="2528"/>
                      <a:pt x="3111" y="1100"/>
                    </a:cubicBezTo>
                    <a:cubicBezTo>
                      <a:pt x="2884" y="834"/>
                      <a:pt x="2608" y="598"/>
                      <a:pt x="2313" y="410"/>
                    </a:cubicBezTo>
                    <a:cubicBezTo>
                      <a:pt x="2226" y="357"/>
                      <a:pt x="2135" y="333"/>
                      <a:pt x="2048" y="333"/>
                    </a:cubicBezTo>
                    <a:cubicBezTo>
                      <a:pt x="1778" y="333"/>
                      <a:pt x="1540" y="563"/>
                      <a:pt x="1554" y="883"/>
                    </a:cubicBezTo>
                    <a:cubicBezTo>
                      <a:pt x="1564" y="1169"/>
                      <a:pt x="1623" y="1474"/>
                      <a:pt x="1722" y="1740"/>
                    </a:cubicBezTo>
                    <a:cubicBezTo>
                      <a:pt x="2264" y="3208"/>
                      <a:pt x="3101" y="4498"/>
                      <a:pt x="4066" y="5730"/>
                    </a:cubicBezTo>
                    <a:cubicBezTo>
                      <a:pt x="4323" y="6055"/>
                      <a:pt x="4569" y="6390"/>
                      <a:pt x="4825" y="6725"/>
                    </a:cubicBezTo>
                    <a:cubicBezTo>
                      <a:pt x="4845" y="6744"/>
                      <a:pt x="4864" y="6764"/>
                      <a:pt x="4874" y="6784"/>
                    </a:cubicBezTo>
                    <a:cubicBezTo>
                      <a:pt x="4864" y="6794"/>
                      <a:pt x="4854" y="6804"/>
                      <a:pt x="4845" y="6804"/>
                    </a:cubicBezTo>
                    <a:cubicBezTo>
                      <a:pt x="4835" y="6784"/>
                      <a:pt x="4825" y="6764"/>
                      <a:pt x="4805" y="6744"/>
                    </a:cubicBezTo>
                    <a:cubicBezTo>
                      <a:pt x="4746" y="6705"/>
                      <a:pt x="4667" y="6666"/>
                      <a:pt x="4608" y="6626"/>
                    </a:cubicBezTo>
                    <a:cubicBezTo>
                      <a:pt x="3722" y="5996"/>
                      <a:pt x="2815" y="5415"/>
                      <a:pt x="1820" y="4971"/>
                    </a:cubicBezTo>
                    <a:cubicBezTo>
                      <a:pt x="1535" y="4833"/>
                      <a:pt x="1220" y="4725"/>
                      <a:pt x="914" y="4666"/>
                    </a:cubicBezTo>
                    <a:cubicBezTo>
                      <a:pt x="854" y="4653"/>
                      <a:pt x="795" y="4647"/>
                      <a:pt x="738" y="4647"/>
                    </a:cubicBezTo>
                    <a:cubicBezTo>
                      <a:pt x="312" y="4647"/>
                      <a:pt x="1" y="4988"/>
                      <a:pt x="97" y="5405"/>
                    </a:cubicBezTo>
                    <a:cubicBezTo>
                      <a:pt x="156" y="5612"/>
                      <a:pt x="284" y="5838"/>
                      <a:pt x="441" y="5986"/>
                    </a:cubicBezTo>
                    <a:cubicBezTo>
                      <a:pt x="855" y="6380"/>
                      <a:pt x="1298" y="6754"/>
                      <a:pt x="1761" y="7089"/>
                    </a:cubicBezTo>
                    <a:cubicBezTo>
                      <a:pt x="2668" y="7759"/>
                      <a:pt x="3663" y="8252"/>
                      <a:pt x="4667" y="8754"/>
                    </a:cubicBezTo>
                    <a:cubicBezTo>
                      <a:pt x="5032" y="8931"/>
                      <a:pt x="5386" y="9138"/>
                      <a:pt x="5780" y="9355"/>
                    </a:cubicBezTo>
                    <a:cubicBezTo>
                      <a:pt x="5711" y="9365"/>
                      <a:pt x="5692" y="9375"/>
                      <a:pt x="5682" y="9375"/>
                    </a:cubicBezTo>
                    <a:cubicBezTo>
                      <a:pt x="5111" y="9256"/>
                      <a:pt x="4539" y="9148"/>
                      <a:pt x="3968" y="9030"/>
                    </a:cubicBezTo>
                    <a:cubicBezTo>
                      <a:pt x="3217" y="8874"/>
                      <a:pt x="2473" y="8704"/>
                      <a:pt x="1704" y="8704"/>
                    </a:cubicBezTo>
                    <a:cubicBezTo>
                      <a:pt x="1596" y="8704"/>
                      <a:pt x="1487" y="8707"/>
                      <a:pt x="1377" y="8715"/>
                    </a:cubicBezTo>
                    <a:cubicBezTo>
                      <a:pt x="1111" y="8734"/>
                      <a:pt x="826" y="8793"/>
                      <a:pt x="589" y="8902"/>
                    </a:cubicBezTo>
                    <a:cubicBezTo>
                      <a:pt x="166" y="9099"/>
                      <a:pt x="97" y="9572"/>
                      <a:pt x="451" y="9867"/>
                    </a:cubicBezTo>
                    <a:cubicBezTo>
                      <a:pt x="688" y="10064"/>
                      <a:pt x="983" y="10202"/>
                      <a:pt x="1269" y="10320"/>
                    </a:cubicBezTo>
                    <a:cubicBezTo>
                      <a:pt x="2323" y="10773"/>
                      <a:pt x="3377" y="11227"/>
                      <a:pt x="4441" y="11650"/>
                    </a:cubicBezTo>
                    <a:cubicBezTo>
                      <a:pt x="5623" y="12113"/>
                      <a:pt x="6815" y="12547"/>
                      <a:pt x="8007" y="13000"/>
                    </a:cubicBezTo>
                    <a:lnTo>
                      <a:pt x="8007" y="3228"/>
                    </a:lnTo>
                    <a:cubicBezTo>
                      <a:pt x="7879" y="2775"/>
                      <a:pt x="7760" y="2312"/>
                      <a:pt x="7613" y="1858"/>
                    </a:cubicBezTo>
                    <a:cubicBezTo>
                      <a:pt x="7435" y="1346"/>
                      <a:pt x="7238" y="834"/>
                      <a:pt x="7031" y="341"/>
                    </a:cubicBezTo>
                    <a:cubicBezTo>
                      <a:pt x="6944" y="140"/>
                      <a:pt x="6778" y="0"/>
                      <a:pt x="65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7"/>
              <p:cNvSpPr/>
              <p:nvPr/>
            </p:nvSpPr>
            <p:spPr>
              <a:xfrm>
                <a:off x="8641286" y="4693765"/>
                <a:ext cx="502101" cy="449694"/>
              </a:xfrm>
              <a:custGeom>
                <a:avLst/>
                <a:gdLst/>
                <a:ahLst/>
                <a:cxnLst/>
                <a:rect l="l" t="t" r="r" b="b"/>
                <a:pathLst>
                  <a:path w="8591" h="7693" extrusionOk="0">
                    <a:moveTo>
                      <a:pt x="8010" y="0"/>
                    </a:moveTo>
                    <a:cubicBezTo>
                      <a:pt x="7849" y="0"/>
                      <a:pt x="7688" y="7"/>
                      <a:pt x="7527" y="29"/>
                    </a:cubicBezTo>
                    <a:cubicBezTo>
                      <a:pt x="6345" y="216"/>
                      <a:pt x="5281" y="699"/>
                      <a:pt x="4296" y="1379"/>
                    </a:cubicBezTo>
                    <a:cubicBezTo>
                      <a:pt x="2483" y="2630"/>
                      <a:pt x="1193" y="4294"/>
                      <a:pt x="385" y="6333"/>
                    </a:cubicBezTo>
                    <a:cubicBezTo>
                      <a:pt x="208" y="6767"/>
                      <a:pt x="129" y="7240"/>
                      <a:pt x="1" y="7693"/>
                    </a:cubicBezTo>
                    <a:lnTo>
                      <a:pt x="8591" y="7693"/>
                    </a:lnTo>
                    <a:lnTo>
                      <a:pt x="8591" y="9"/>
                    </a:lnTo>
                    <a:cubicBezTo>
                      <a:pt x="8397" y="9"/>
                      <a:pt x="8204" y="0"/>
                      <a:pt x="8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7"/>
              <p:cNvSpPr/>
              <p:nvPr/>
            </p:nvSpPr>
            <p:spPr>
              <a:xfrm>
                <a:off x="8383938" y="2561667"/>
                <a:ext cx="759434" cy="651598"/>
              </a:xfrm>
              <a:custGeom>
                <a:avLst/>
                <a:gdLst/>
                <a:ahLst/>
                <a:cxnLst/>
                <a:rect l="l" t="t" r="r" b="b"/>
                <a:pathLst>
                  <a:path w="12994" h="11147" extrusionOk="0">
                    <a:moveTo>
                      <a:pt x="12994" y="0"/>
                    </a:moveTo>
                    <a:cubicBezTo>
                      <a:pt x="12925" y="20"/>
                      <a:pt x="12856" y="40"/>
                      <a:pt x="12797" y="69"/>
                    </a:cubicBezTo>
                    <a:cubicBezTo>
                      <a:pt x="12452" y="227"/>
                      <a:pt x="12117" y="414"/>
                      <a:pt x="11762" y="552"/>
                    </a:cubicBezTo>
                    <a:cubicBezTo>
                      <a:pt x="10679" y="946"/>
                      <a:pt x="9605" y="1340"/>
                      <a:pt x="8512" y="1695"/>
                    </a:cubicBezTo>
                    <a:cubicBezTo>
                      <a:pt x="7152" y="2138"/>
                      <a:pt x="5793" y="2591"/>
                      <a:pt x="4522" y="3290"/>
                    </a:cubicBezTo>
                    <a:cubicBezTo>
                      <a:pt x="2907" y="4187"/>
                      <a:pt x="1567" y="5369"/>
                      <a:pt x="661" y="7004"/>
                    </a:cubicBezTo>
                    <a:cubicBezTo>
                      <a:pt x="296" y="7664"/>
                      <a:pt x="1" y="8363"/>
                      <a:pt x="40" y="9142"/>
                    </a:cubicBezTo>
                    <a:cubicBezTo>
                      <a:pt x="70" y="9802"/>
                      <a:pt x="385" y="10294"/>
                      <a:pt x="1074" y="10472"/>
                    </a:cubicBezTo>
                    <a:cubicBezTo>
                      <a:pt x="1217" y="10509"/>
                      <a:pt x="1357" y="10525"/>
                      <a:pt x="1494" y="10525"/>
                    </a:cubicBezTo>
                    <a:cubicBezTo>
                      <a:pt x="1753" y="10525"/>
                      <a:pt x="2005" y="10467"/>
                      <a:pt x="2256" y="10383"/>
                    </a:cubicBezTo>
                    <a:cubicBezTo>
                      <a:pt x="3251" y="10068"/>
                      <a:pt x="4079" y="9467"/>
                      <a:pt x="4867" y="8807"/>
                    </a:cubicBezTo>
                    <a:cubicBezTo>
                      <a:pt x="5547" y="8245"/>
                      <a:pt x="6177" y="7605"/>
                      <a:pt x="6867" y="7034"/>
                    </a:cubicBezTo>
                    <a:cubicBezTo>
                      <a:pt x="7182" y="6768"/>
                      <a:pt x="7546" y="6521"/>
                      <a:pt x="7930" y="6344"/>
                    </a:cubicBezTo>
                    <a:cubicBezTo>
                      <a:pt x="8047" y="6292"/>
                      <a:pt x="8158" y="6267"/>
                      <a:pt x="8261" y="6267"/>
                    </a:cubicBezTo>
                    <a:cubicBezTo>
                      <a:pt x="8582" y="6267"/>
                      <a:pt x="8821" y="6510"/>
                      <a:pt x="8896" y="6906"/>
                    </a:cubicBezTo>
                    <a:cubicBezTo>
                      <a:pt x="8984" y="7339"/>
                      <a:pt x="8935" y="7772"/>
                      <a:pt x="8837" y="8206"/>
                    </a:cubicBezTo>
                    <a:cubicBezTo>
                      <a:pt x="8709" y="8787"/>
                      <a:pt x="8551" y="9368"/>
                      <a:pt x="8453" y="9949"/>
                    </a:cubicBezTo>
                    <a:cubicBezTo>
                      <a:pt x="8364" y="10432"/>
                      <a:pt x="8630" y="10935"/>
                      <a:pt x="9162" y="11082"/>
                    </a:cubicBezTo>
                    <a:cubicBezTo>
                      <a:pt x="9319" y="11127"/>
                      <a:pt x="9472" y="11146"/>
                      <a:pt x="9624" y="11146"/>
                    </a:cubicBezTo>
                    <a:cubicBezTo>
                      <a:pt x="9775" y="11146"/>
                      <a:pt x="9925" y="11127"/>
                      <a:pt x="10078" y="11092"/>
                    </a:cubicBezTo>
                    <a:cubicBezTo>
                      <a:pt x="11250" y="10806"/>
                      <a:pt x="12196" y="10146"/>
                      <a:pt x="12994" y="9260"/>
                    </a:cubicBezTo>
                    <a:lnTo>
                      <a:pt x="12994" y="8117"/>
                    </a:lnTo>
                    <a:cubicBezTo>
                      <a:pt x="12954" y="8157"/>
                      <a:pt x="12905" y="8196"/>
                      <a:pt x="12875" y="8245"/>
                    </a:cubicBezTo>
                    <a:cubicBezTo>
                      <a:pt x="12255" y="9033"/>
                      <a:pt x="11536" y="9703"/>
                      <a:pt x="10600" y="10107"/>
                    </a:cubicBezTo>
                    <a:cubicBezTo>
                      <a:pt x="10278" y="10241"/>
                      <a:pt x="9956" y="10367"/>
                      <a:pt x="9612" y="10367"/>
                    </a:cubicBezTo>
                    <a:cubicBezTo>
                      <a:pt x="9577" y="10367"/>
                      <a:pt x="9542" y="10366"/>
                      <a:pt x="9507" y="10363"/>
                    </a:cubicBezTo>
                    <a:cubicBezTo>
                      <a:pt x="9290" y="10353"/>
                      <a:pt x="9201" y="10275"/>
                      <a:pt x="9221" y="10078"/>
                    </a:cubicBezTo>
                    <a:cubicBezTo>
                      <a:pt x="9231" y="9861"/>
                      <a:pt x="9270" y="9654"/>
                      <a:pt x="9319" y="9437"/>
                    </a:cubicBezTo>
                    <a:cubicBezTo>
                      <a:pt x="9526" y="8659"/>
                      <a:pt x="9753" y="7871"/>
                      <a:pt x="9684" y="7044"/>
                    </a:cubicBezTo>
                    <a:cubicBezTo>
                      <a:pt x="9644" y="6512"/>
                      <a:pt x="9477" y="6049"/>
                      <a:pt x="9024" y="5753"/>
                    </a:cubicBezTo>
                    <a:cubicBezTo>
                      <a:pt x="8758" y="5576"/>
                      <a:pt x="8492" y="5500"/>
                      <a:pt x="8228" y="5500"/>
                    </a:cubicBezTo>
                    <a:cubicBezTo>
                      <a:pt x="7905" y="5500"/>
                      <a:pt x="7585" y="5614"/>
                      <a:pt x="7270" y="5792"/>
                    </a:cubicBezTo>
                    <a:cubicBezTo>
                      <a:pt x="6581" y="6177"/>
                      <a:pt x="6039" y="6738"/>
                      <a:pt x="5468" y="7270"/>
                    </a:cubicBezTo>
                    <a:cubicBezTo>
                      <a:pt x="4670" y="8019"/>
                      <a:pt x="3842" y="8718"/>
                      <a:pt x="2887" y="9260"/>
                    </a:cubicBezTo>
                    <a:cubicBezTo>
                      <a:pt x="2451" y="9506"/>
                      <a:pt x="2016" y="9734"/>
                      <a:pt x="1493" y="9734"/>
                    </a:cubicBezTo>
                    <a:cubicBezTo>
                      <a:pt x="1472" y="9734"/>
                      <a:pt x="1451" y="9734"/>
                      <a:pt x="1429" y="9733"/>
                    </a:cubicBezTo>
                    <a:cubicBezTo>
                      <a:pt x="1035" y="9723"/>
                      <a:pt x="838" y="9526"/>
                      <a:pt x="818" y="9132"/>
                    </a:cubicBezTo>
                    <a:cubicBezTo>
                      <a:pt x="789" y="8659"/>
                      <a:pt x="927" y="8226"/>
                      <a:pt x="1124" y="7802"/>
                    </a:cubicBezTo>
                    <a:cubicBezTo>
                      <a:pt x="1754" y="6443"/>
                      <a:pt x="2739" y="5379"/>
                      <a:pt x="3961" y="4532"/>
                    </a:cubicBezTo>
                    <a:cubicBezTo>
                      <a:pt x="5379" y="3566"/>
                      <a:pt x="6955" y="2975"/>
                      <a:pt x="8581" y="2483"/>
                    </a:cubicBezTo>
                    <a:cubicBezTo>
                      <a:pt x="10088" y="2020"/>
                      <a:pt x="11585" y="1547"/>
                      <a:pt x="12994" y="828"/>
                    </a:cubicBezTo>
                    <a:lnTo>
                      <a:pt x="129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7"/>
              <p:cNvSpPr/>
              <p:nvPr/>
            </p:nvSpPr>
            <p:spPr>
              <a:xfrm>
                <a:off x="8770866" y="2105648"/>
                <a:ext cx="372528" cy="357394"/>
              </a:xfrm>
              <a:custGeom>
                <a:avLst/>
                <a:gdLst/>
                <a:ahLst/>
                <a:cxnLst/>
                <a:rect l="l" t="t" r="r" b="b"/>
                <a:pathLst>
                  <a:path w="6374" h="6114" extrusionOk="0">
                    <a:moveTo>
                      <a:pt x="6374" y="0"/>
                    </a:moveTo>
                    <a:cubicBezTo>
                      <a:pt x="6177" y="69"/>
                      <a:pt x="5980" y="129"/>
                      <a:pt x="5783" y="207"/>
                    </a:cubicBezTo>
                    <a:cubicBezTo>
                      <a:pt x="4729" y="621"/>
                      <a:pt x="3655" y="986"/>
                      <a:pt x="2670" y="1567"/>
                    </a:cubicBezTo>
                    <a:cubicBezTo>
                      <a:pt x="1764" y="2099"/>
                      <a:pt x="966" y="2739"/>
                      <a:pt x="394" y="3635"/>
                    </a:cubicBezTo>
                    <a:cubicBezTo>
                      <a:pt x="187" y="3970"/>
                      <a:pt x="40" y="4335"/>
                      <a:pt x="30" y="4739"/>
                    </a:cubicBezTo>
                    <a:cubicBezTo>
                      <a:pt x="0" y="5665"/>
                      <a:pt x="621" y="6059"/>
                      <a:pt x="1370" y="6108"/>
                    </a:cubicBezTo>
                    <a:cubicBezTo>
                      <a:pt x="1428" y="6111"/>
                      <a:pt x="1486" y="6113"/>
                      <a:pt x="1544" y="6113"/>
                    </a:cubicBezTo>
                    <a:cubicBezTo>
                      <a:pt x="1988" y="6113"/>
                      <a:pt x="2426" y="6014"/>
                      <a:pt x="2818" y="5822"/>
                    </a:cubicBezTo>
                    <a:cubicBezTo>
                      <a:pt x="3675" y="5428"/>
                      <a:pt x="4502" y="4995"/>
                      <a:pt x="5339" y="4571"/>
                    </a:cubicBezTo>
                    <a:cubicBezTo>
                      <a:pt x="5684" y="4394"/>
                      <a:pt x="6029" y="4207"/>
                      <a:pt x="6374" y="4020"/>
                    </a:cubicBezTo>
                    <a:lnTo>
                      <a:pt x="6374" y="3153"/>
                    </a:lnTo>
                    <a:cubicBezTo>
                      <a:pt x="6187" y="3241"/>
                      <a:pt x="5999" y="3330"/>
                      <a:pt x="5812" y="3429"/>
                    </a:cubicBezTo>
                    <a:cubicBezTo>
                      <a:pt x="4827" y="3951"/>
                      <a:pt x="3852" y="4483"/>
                      <a:pt x="2857" y="4985"/>
                    </a:cubicBezTo>
                    <a:cubicBezTo>
                      <a:pt x="2445" y="5191"/>
                      <a:pt x="2004" y="5329"/>
                      <a:pt x="1533" y="5329"/>
                    </a:cubicBezTo>
                    <a:cubicBezTo>
                      <a:pt x="1463" y="5329"/>
                      <a:pt x="1392" y="5326"/>
                      <a:pt x="1320" y="5320"/>
                    </a:cubicBezTo>
                    <a:cubicBezTo>
                      <a:pt x="916" y="5290"/>
                      <a:pt x="690" y="5024"/>
                      <a:pt x="808" y="4650"/>
                    </a:cubicBezTo>
                    <a:cubicBezTo>
                      <a:pt x="897" y="4364"/>
                      <a:pt x="1025" y="4079"/>
                      <a:pt x="1192" y="3832"/>
                    </a:cubicBezTo>
                    <a:cubicBezTo>
                      <a:pt x="1606" y="3222"/>
                      <a:pt x="2197" y="2769"/>
                      <a:pt x="2818" y="2375"/>
                    </a:cubicBezTo>
                    <a:cubicBezTo>
                      <a:pt x="3606" y="1862"/>
                      <a:pt x="4492" y="1527"/>
                      <a:pt x="5359" y="1192"/>
                    </a:cubicBezTo>
                    <a:cubicBezTo>
                      <a:pt x="5694" y="1055"/>
                      <a:pt x="6039" y="946"/>
                      <a:pt x="6374" y="828"/>
                    </a:cubicBezTo>
                    <a:lnTo>
                      <a:pt x="63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7"/>
              <p:cNvSpPr/>
              <p:nvPr/>
            </p:nvSpPr>
            <p:spPr>
              <a:xfrm>
                <a:off x="9020148" y="1723860"/>
                <a:ext cx="123261" cy="223707"/>
              </a:xfrm>
              <a:custGeom>
                <a:avLst/>
                <a:gdLst/>
                <a:ahLst/>
                <a:cxnLst/>
                <a:rect l="l" t="t" r="r" b="b"/>
                <a:pathLst>
                  <a:path w="2109" h="3827" extrusionOk="0">
                    <a:moveTo>
                      <a:pt x="1679" y="0"/>
                    </a:moveTo>
                    <a:cubicBezTo>
                      <a:pt x="1608" y="0"/>
                      <a:pt x="1541" y="8"/>
                      <a:pt x="1478" y="31"/>
                    </a:cubicBezTo>
                    <a:cubicBezTo>
                      <a:pt x="897" y="248"/>
                      <a:pt x="414" y="593"/>
                      <a:pt x="208" y="1223"/>
                    </a:cubicBezTo>
                    <a:cubicBezTo>
                      <a:pt x="60" y="1686"/>
                      <a:pt x="1" y="2139"/>
                      <a:pt x="139" y="2612"/>
                    </a:cubicBezTo>
                    <a:cubicBezTo>
                      <a:pt x="336" y="3262"/>
                      <a:pt x="749" y="3686"/>
                      <a:pt x="1429" y="3814"/>
                    </a:cubicBezTo>
                    <a:cubicBezTo>
                      <a:pt x="1481" y="3823"/>
                      <a:pt x="1534" y="3827"/>
                      <a:pt x="1588" y="3827"/>
                    </a:cubicBezTo>
                    <a:cubicBezTo>
                      <a:pt x="1759" y="3827"/>
                      <a:pt x="1937" y="3789"/>
                      <a:pt x="2109" y="3774"/>
                    </a:cubicBezTo>
                    <a:lnTo>
                      <a:pt x="2109" y="31"/>
                    </a:lnTo>
                    <a:cubicBezTo>
                      <a:pt x="1971" y="31"/>
                      <a:pt x="1820" y="0"/>
                      <a:pt x="16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7"/>
              <p:cNvSpPr/>
              <p:nvPr/>
            </p:nvSpPr>
            <p:spPr>
              <a:xfrm>
                <a:off x="8283173" y="4262997"/>
                <a:ext cx="267211" cy="262638"/>
              </a:xfrm>
              <a:custGeom>
                <a:avLst/>
                <a:gdLst/>
                <a:ahLst/>
                <a:cxnLst/>
                <a:rect l="l" t="t" r="r" b="b"/>
                <a:pathLst>
                  <a:path w="4572" h="4493" extrusionOk="0">
                    <a:moveTo>
                      <a:pt x="2005" y="0"/>
                    </a:moveTo>
                    <a:cubicBezTo>
                      <a:pt x="1644" y="0"/>
                      <a:pt x="1296" y="128"/>
                      <a:pt x="1035" y="415"/>
                    </a:cubicBezTo>
                    <a:cubicBezTo>
                      <a:pt x="375" y="1104"/>
                      <a:pt x="1" y="1912"/>
                      <a:pt x="217" y="2897"/>
                    </a:cubicBezTo>
                    <a:cubicBezTo>
                      <a:pt x="444" y="3892"/>
                      <a:pt x="1183" y="4493"/>
                      <a:pt x="2158" y="4493"/>
                    </a:cubicBezTo>
                    <a:cubicBezTo>
                      <a:pt x="2572" y="4493"/>
                      <a:pt x="2976" y="4365"/>
                      <a:pt x="3320" y="4119"/>
                    </a:cubicBezTo>
                    <a:cubicBezTo>
                      <a:pt x="4118" y="3567"/>
                      <a:pt x="4571" y="2828"/>
                      <a:pt x="4522" y="1823"/>
                    </a:cubicBezTo>
                    <a:cubicBezTo>
                      <a:pt x="4483" y="1183"/>
                      <a:pt x="4227" y="681"/>
                      <a:pt x="3675" y="346"/>
                    </a:cubicBezTo>
                    <a:cubicBezTo>
                      <a:pt x="3274" y="96"/>
                      <a:pt x="2833" y="8"/>
                      <a:pt x="2344" y="8"/>
                    </a:cubicBezTo>
                    <a:cubicBezTo>
                      <a:pt x="2292" y="8"/>
                      <a:pt x="2240" y="9"/>
                      <a:pt x="2188" y="11"/>
                    </a:cubicBezTo>
                    <a:cubicBezTo>
                      <a:pt x="2127" y="4"/>
                      <a:pt x="2066" y="0"/>
                      <a:pt x="20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7"/>
              <p:cNvSpPr/>
              <p:nvPr/>
            </p:nvSpPr>
            <p:spPr>
              <a:xfrm>
                <a:off x="8443263" y="3360078"/>
                <a:ext cx="241845" cy="221428"/>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7"/>
              <p:cNvSpPr/>
              <p:nvPr/>
            </p:nvSpPr>
            <p:spPr>
              <a:xfrm>
                <a:off x="8615978" y="2054973"/>
                <a:ext cx="105435" cy="103758"/>
              </a:xfrm>
              <a:custGeom>
                <a:avLst/>
                <a:gdLst/>
                <a:ahLst/>
                <a:cxnLst/>
                <a:rect l="l" t="t" r="r" b="b"/>
                <a:pathLst>
                  <a:path w="1804" h="1775" extrusionOk="0">
                    <a:moveTo>
                      <a:pt x="907" y="1"/>
                    </a:moveTo>
                    <a:cubicBezTo>
                      <a:pt x="375" y="10"/>
                      <a:pt x="0" y="385"/>
                      <a:pt x="0" y="887"/>
                    </a:cubicBezTo>
                    <a:cubicBezTo>
                      <a:pt x="0" y="1302"/>
                      <a:pt x="426" y="1774"/>
                      <a:pt x="796" y="1774"/>
                    </a:cubicBezTo>
                    <a:cubicBezTo>
                      <a:pt x="803" y="1774"/>
                      <a:pt x="811" y="1774"/>
                      <a:pt x="818" y="1774"/>
                    </a:cubicBezTo>
                    <a:cubicBezTo>
                      <a:pt x="1458" y="1734"/>
                      <a:pt x="1803" y="1360"/>
                      <a:pt x="1774" y="799"/>
                    </a:cubicBezTo>
                    <a:cubicBezTo>
                      <a:pt x="1754" y="355"/>
                      <a:pt x="1380" y="1"/>
                      <a:pt x="9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7"/>
              <p:cNvSpPr/>
              <p:nvPr/>
            </p:nvSpPr>
            <p:spPr>
              <a:xfrm>
                <a:off x="8296441" y="2066488"/>
                <a:ext cx="847511" cy="1384857"/>
              </a:xfrm>
              <a:custGeom>
                <a:avLst/>
                <a:gdLst/>
                <a:ahLst/>
                <a:cxnLst/>
                <a:rect l="l" t="t" r="r" b="b"/>
                <a:pathLst>
                  <a:path w="14501" h="23691" extrusionOk="0">
                    <a:moveTo>
                      <a:pt x="6526" y="10541"/>
                    </a:moveTo>
                    <a:lnTo>
                      <a:pt x="6526" y="10541"/>
                    </a:lnTo>
                    <a:cubicBezTo>
                      <a:pt x="6521" y="10548"/>
                      <a:pt x="6517" y="10556"/>
                      <a:pt x="6512" y="10561"/>
                    </a:cubicBezTo>
                    <a:cubicBezTo>
                      <a:pt x="6502" y="10570"/>
                      <a:pt x="6492" y="10580"/>
                      <a:pt x="6482" y="10590"/>
                    </a:cubicBezTo>
                    <a:cubicBezTo>
                      <a:pt x="6482" y="10590"/>
                      <a:pt x="6472" y="10590"/>
                      <a:pt x="6472" y="10580"/>
                    </a:cubicBezTo>
                    <a:cubicBezTo>
                      <a:pt x="6482" y="10580"/>
                      <a:pt x="6492" y="10570"/>
                      <a:pt x="6502" y="10561"/>
                    </a:cubicBezTo>
                    <a:cubicBezTo>
                      <a:pt x="6512" y="10556"/>
                      <a:pt x="6519" y="10548"/>
                      <a:pt x="6526" y="10541"/>
                    </a:cubicBezTo>
                    <a:close/>
                    <a:moveTo>
                      <a:pt x="9575" y="5763"/>
                    </a:moveTo>
                    <a:cubicBezTo>
                      <a:pt x="9851" y="6315"/>
                      <a:pt x="10344" y="6542"/>
                      <a:pt x="10885" y="6699"/>
                    </a:cubicBezTo>
                    <a:cubicBezTo>
                      <a:pt x="11092" y="6758"/>
                      <a:pt x="11309" y="6778"/>
                      <a:pt x="11516" y="6817"/>
                    </a:cubicBezTo>
                    <a:cubicBezTo>
                      <a:pt x="12383" y="6975"/>
                      <a:pt x="12658" y="7743"/>
                      <a:pt x="12383" y="8482"/>
                    </a:cubicBezTo>
                    <a:cubicBezTo>
                      <a:pt x="12264" y="8778"/>
                      <a:pt x="12176" y="9083"/>
                      <a:pt x="12097" y="9379"/>
                    </a:cubicBezTo>
                    <a:cubicBezTo>
                      <a:pt x="11979" y="9832"/>
                      <a:pt x="12077" y="10216"/>
                      <a:pt x="12471" y="10492"/>
                    </a:cubicBezTo>
                    <a:cubicBezTo>
                      <a:pt x="12501" y="10501"/>
                      <a:pt x="12511" y="10521"/>
                      <a:pt x="12530" y="10541"/>
                    </a:cubicBezTo>
                    <a:cubicBezTo>
                      <a:pt x="12540" y="10551"/>
                      <a:pt x="12540" y="10551"/>
                      <a:pt x="12550" y="10580"/>
                    </a:cubicBezTo>
                    <a:cubicBezTo>
                      <a:pt x="12461" y="10639"/>
                      <a:pt x="12373" y="10699"/>
                      <a:pt x="12264" y="10767"/>
                    </a:cubicBezTo>
                    <a:cubicBezTo>
                      <a:pt x="12127" y="10561"/>
                      <a:pt x="11979" y="10383"/>
                      <a:pt x="11851" y="10186"/>
                    </a:cubicBezTo>
                    <a:cubicBezTo>
                      <a:pt x="11634" y="9851"/>
                      <a:pt x="11614" y="9507"/>
                      <a:pt x="11772" y="9132"/>
                    </a:cubicBezTo>
                    <a:cubicBezTo>
                      <a:pt x="11900" y="8797"/>
                      <a:pt x="12028" y="8462"/>
                      <a:pt x="12107" y="8108"/>
                    </a:cubicBezTo>
                    <a:cubicBezTo>
                      <a:pt x="12225" y="7615"/>
                      <a:pt x="11998" y="7211"/>
                      <a:pt x="11516" y="7064"/>
                    </a:cubicBezTo>
                    <a:cubicBezTo>
                      <a:pt x="11151" y="6955"/>
                      <a:pt x="10757" y="6916"/>
                      <a:pt x="10383" y="6807"/>
                    </a:cubicBezTo>
                    <a:cubicBezTo>
                      <a:pt x="10117" y="6729"/>
                      <a:pt x="9851" y="6620"/>
                      <a:pt x="9624" y="6463"/>
                    </a:cubicBezTo>
                    <a:cubicBezTo>
                      <a:pt x="9467" y="6335"/>
                      <a:pt x="9378" y="6108"/>
                      <a:pt x="9250" y="5911"/>
                    </a:cubicBezTo>
                    <a:cubicBezTo>
                      <a:pt x="9398" y="5842"/>
                      <a:pt x="9496" y="5803"/>
                      <a:pt x="9575" y="5763"/>
                    </a:cubicBezTo>
                    <a:close/>
                    <a:moveTo>
                      <a:pt x="9053" y="6010"/>
                    </a:moveTo>
                    <a:cubicBezTo>
                      <a:pt x="9230" y="6709"/>
                      <a:pt x="9772" y="6955"/>
                      <a:pt x="10393" y="7093"/>
                    </a:cubicBezTo>
                    <a:cubicBezTo>
                      <a:pt x="10718" y="7162"/>
                      <a:pt x="11053" y="7211"/>
                      <a:pt x="11368" y="7300"/>
                    </a:cubicBezTo>
                    <a:cubicBezTo>
                      <a:pt x="11801" y="7428"/>
                      <a:pt x="11949" y="7694"/>
                      <a:pt x="11841" y="8127"/>
                    </a:cubicBezTo>
                    <a:cubicBezTo>
                      <a:pt x="11772" y="8393"/>
                      <a:pt x="11683" y="8659"/>
                      <a:pt x="11565" y="8906"/>
                    </a:cubicBezTo>
                    <a:cubicBezTo>
                      <a:pt x="11279" y="9526"/>
                      <a:pt x="11388" y="10078"/>
                      <a:pt x="11811" y="10590"/>
                    </a:cubicBezTo>
                    <a:cubicBezTo>
                      <a:pt x="11880" y="10679"/>
                      <a:pt x="11959" y="10777"/>
                      <a:pt x="12048" y="10896"/>
                    </a:cubicBezTo>
                    <a:cubicBezTo>
                      <a:pt x="11644" y="11093"/>
                      <a:pt x="11250" y="11290"/>
                      <a:pt x="10895" y="11467"/>
                    </a:cubicBezTo>
                    <a:cubicBezTo>
                      <a:pt x="9962" y="10832"/>
                      <a:pt x="8998" y="10365"/>
                      <a:pt x="7913" y="10365"/>
                    </a:cubicBezTo>
                    <a:cubicBezTo>
                      <a:pt x="7635" y="10365"/>
                      <a:pt x="7349" y="10396"/>
                      <a:pt x="7053" y="10462"/>
                    </a:cubicBezTo>
                    <a:cubicBezTo>
                      <a:pt x="7034" y="10433"/>
                      <a:pt x="7014" y="10413"/>
                      <a:pt x="6994" y="10383"/>
                    </a:cubicBezTo>
                    <a:cubicBezTo>
                      <a:pt x="7044" y="10364"/>
                      <a:pt x="7103" y="10364"/>
                      <a:pt x="7142" y="10324"/>
                    </a:cubicBezTo>
                    <a:cubicBezTo>
                      <a:pt x="7438" y="10048"/>
                      <a:pt x="7743" y="9763"/>
                      <a:pt x="8038" y="9477"/>
                    </a:cubicBezTo>
                    <a:cubicBezTo>
                      <a:pt x="8235" y="9280"/>
                      <a:pt x="8373" y="9063"/>
                      <a:pt x="8295" y="8768"/>
                    </a:cubicBezTo>
                    <a:cubicBezTo>
                      <a:pt x="8216" y="8462"/>
                      <a:pt x="7979" y="8305"/>
                      <a:pt x="7694" y="8246"/>
                    </a:cubicBezTo>
                    <a:cubicBezTo>
                      <a:pt x="7408" y="8187"/>
                      <a:pt x="7112" y="8157"/>
                      <a:pt x="6817" y="8118"/>
                    </a:cubicBezTo>
                    <a:cubicBezTo>
                      <a:pt x="6758" y="8108"/>
                      <a:pt x="6689" y="8088"/>
                      <a:pt x="6571" y="8049"/>
                    </a:cubicBezTo>
                    <a:cubicBezTo>
                      <a:pt x="6728" y="7832"/>
                      <a:pt x="6847" y="7605"/>
                      <a:pt x="7024" y="7438"/>
                    </a:cubicBezTo>
                    <a:cubicBezTo>
                      <a:pt x="7605" y="6886"/>
                      <a:pt x="8265" y="6433"/>
                      <a:pt x="8964" y="6039"/>
                    </a:cubicBezTo>
                    <a:cubicBezTo>
                      <a:pt x="8984" y="6029"/>
                      <a:pt x="9014" y="6029"/>
                      <a:pt x="9053" y="6010"/>
                    </a:cubicBezTo>
                    <a:close/>
                    <a:moveTo>
                      <a:pt x="5261" y="11920"/>
                    </a:moveTo>
                    <a:lnTo>
                      <a:pt x="5270" y="11940"/>
                    </a:lnTo>
                    <a:cubicBezTo>
                      <a:pt x="5262" y="11940"/>
                      <a:pt x="5254" y="11940"/>
                      <a:pt x="5246" y="11934"/>
                    </a:cubicBezTo>
                    <a:lnTo>
                      <a:pt x="5246" y="11934"/>
                    </a:lnTo>
                    <a:cubicBezTo>
                      <a:pt x="5254" y="11927"/>
                      <a:pt x="5261" y="11920"/>
                      <a:pt x="5261" y="11920"/>
                    </a:cubicBezTo>
                    <a:close/>
                    <a:moveTo>
                      <a:pt x="8698" y="12304"/>
                    </a:moveTo>
                    <a:cubicBezTo>
                      <a:pt x="8698" y="12314"/>
                      <a:pt x="8708" y="12324"/>
                      <a:pt x="8708" y="12334"/>
                    </a:cubicBezTo>
                    <a:cubicBezTo>
                      <a:pt x="8698" y="12344"/>
                      <a:pt x="8698" y="12353"/>
                      <a:pt x="8689" y="12353"/>
                    </a:cubicBezTo>
                    <a:cubicBezTo>
                      <a:pt x="8679" y="12344"/>
                      <a:pt x="8679" y="12334"/>
                      <a:pt x="8679" y="12324"/>
                    </a:cubicBezTo>
                    <a:cubicBezTo>
                      <a:pt x="8679" y="12314"/>
                      <a:pt x="8689" y="12314"/>
                      <a:pt x="8698" y="12304"/>
                    </a:cubicBezTo>
                    <a:close/>
                    <a:moveTo>
                      <a:pt x="12521" y="11453"/>
                    </a:moveTo>
                    <a:cubicBezTo>
                      <a:pt x="12528" y="11453"/>
                      <a:pt x="12534" y="11454"/>
                      <a:pt x="12540" y="11457"/>
                    </a:cubicBezTo>
                    <a:cubicBezTo>
                      <a:pt x="12879" y="11640"/>
                      <a:pt x="13223" y="11726"/>
                      <a:pt x="13572" y="11726"/>
                    </a:cubicBezTo>
                    <a:cubicBezTo>
                      <a:pt x="13843" y="11726"/>
                      <a:pt x="14117" y="11674"/>
                      <a:pt x="14392" y="11575"/>
                    </a:cubicBezTo>
                    <a:cubicBezTo>
                      <a:pt x="14402" y="11575"/>
                      <a:pt x="14402" y="11585"/>
                      <a:pt x="14441" y="11605"/>
                    </a:cubicBezTo>
                    <a:cubicBezTo>
                      <a:pt x="13801" y="12521"/>
                      <a:pt x="12905" y="13112"/>
                      <a:pt x="11959" y="13693"/>
                    </a:cubicBezTo>
                    <a:cubicBezTo>
                      <a:pt x="11900" y="13082"/>
                      <a:pt x="11782" y="12511"/>
                      <a:pt x="11417" y="12019"/>
                    </a:cubicBezTo>
                    <a:cubicBezTo>
                      <a:pt x="11772" y="11831"/>
                      <a:pt x="12117" y="11644"/>
                      <a:pt x="12471" y="11467"/>
                    </a:cubicBezTo>
                    <a:cubicBezTo>
                      <a:pt x="12485" y="11460"/>
                      <a:pt x="12504" y="11453"/>
                      <a:pt x="12521" y="11453"/>
                    </a:cubicBezTo>
                    <a:close/>
                    <a:moveTo>
                      <a:pt x="8069" y="11037"/>
                    </a:moveTo>
                    <a:cubicBezTo>
                      <a:pt x="8672" y="11037"/>
                      <a:pt x="9264" y="11197"/>
                      <a:pt x="9841" y="11565"/>
                    </a:cubicBezTo>
                    <a:cubicBezTo>
                      <a:pt x="9920" y="11615"/>
                      <a:pt x="9989" y="11674"/>
                      <a:pt x="10068" y="11723"/>
                    </a:cubicBezTo>
                    <a:cubicBezTo>
                      <a:pt x="10087" y="11733"/>
                      <a:pt x="10117" y="11743"/>
                      <a:pt x="10176" y="11762"/>
                    </a:cubicBezTo>
                    <a:cubicBezTo>
                      <a:pt x="9752" y="11959"/>
                      <a:pt x="9388" y="12127"/>
                      <a:pt x="9014" y="12304"/>
                    </a:cubicBezTo>
                    <a:cubicBezTo>
                      <a:pt x="8866" y="11950"/>
                      <a:pt x="8689" y="11634"/>
                      <a:pt x="8255" y="11624"/>
                    </a:cubicBezTo>
                    <a:cubicBezTo>
                      <a:pt x="8204" y="11622"/>
                      <a:pt x="8153" y="11620"/>
                      <a:pt x="8102" y="11620"/>
                    </a:cubicBezTo>
                    <a:cubicBezTo>
                      <a:pt x="7770" y="11620"/>
                      <a:pt x="7442" y="11680"/>
                      <a:pt x="7152" y="11851"/>
                    </a:cubicBezTo>
                    <a:cubicBezTo>
                      <a:pt x="6837" y="12048"/>
                      <a:pt x="6521" y="12265"/>
                      <a:pt x="6246" y="12501"/>
                    </a:cubicBezTo>
                    <a:cubicBezTo>
                      <a:pt x="5783" y="12895"/>
                      <a:pt x="5359" y="13319"/>
                      <a:pt x="4916" y="13733"/>
                    </a:cubicBezTo>
                    <a:cubicBezTo>
                      <a:pt x="4896" y="13742"/>
                      <a:pt x="4886" y="13762"/>
                      <a:pt x="4876" y="13772"/>
                    </a:cubicBezTo>
                    <a:lnTo>
                      <a:pt x="4857" y="13772"/>
                    </a:lnTo>
                    <a:cubicBezTo>
                      <a:pt x="4867" y="13752"/>
                      <a:pt x="4876" y="13733"/>
                      <a:pt x="4886" y="13713"/>
                    </a:cubicBezTo>
                    <a:cubicBezTo>
                      <a:pt x="5231" y="13191"/>
                      <a:pt x="5566" y="12669"/>
                      <a:pt x="5911" y="12147"/>
                    </a:cubicBezTo>
                    <a:cubicBezTo>
                      <a:pt x="6068" y="11910"/>
                      <a:pt x="6236" y="11684"/>
                      <a:pt x="6413" y="11447"/>
                    </a:cubicBezTo>
                    <a:cubicBezTo>
                      <a:pt x="6433" y="11408"/>
                      <a:pt x="6482" y="11368"/>
                      <a:pt x="6521" y="11349"/>
                    </a:cubicBezTo>
                    <a:cubicBezTo>
                      <a:pt x="7044" y="11150"/>
                      <a:pt x="7561" y="11037"/>
                      <a:pt x="8069" y="11037"/>
                    </a:cubicBezTo>
                    <a:close/>
                    <a:moveTo>
                      <a:pt x="10610" y="12334"/>
                    </a:moveTo>
                    <a:cubicBezTo>
                      <a:pt x="10994" y="12905"/>
                      <a:pt x="11161" y="13516"/>
                      <a:pt x="11161" y="14176"/>
                    </a:cubicBezTo>
                    <a:cubicBezTo>
                      <a:pt x="11071" y="14205"/>
                      <a:pt x="10978" y="14220"/>
                      <a:pt x="10883" y="14220"/>
                    </a:cubicBezTo>
                    <a:cubicBezTo>
                      <a:pt x="10316" y="14220"/>
                      <a:pt x="9693" y="13707"/>
                      <a:pt x="9339" y="12905"/>
                    </a:cubicBezTo>
                    <a:cubicBezTo>
                      <a:pt x="9762" y="12708"/>
                      <a:pt x="10186" y="12531"/>
                      <a:pt x="10610" y="12334"/>
                    </a:cubicBezTo>
                    <a:close/>
                    <a:moveTo>
                      <a:pt x="9033" y="13043"/>
                    </a:moveTo>
                    <a:cubicBezTo>
                      <a:pt x="9063" y="13053"/>
                      <a:pt x="9083" y="13053"/>
                      <a:pt x="9102" y="13053"/>
                    </a:cubicBezTo>
                    <a:cubicBezTo>
                      <a:pt x="9497" y="13899"/>
                      <a:pt x="10069" y="14492"/>
                      <a:pt x="11059" y="14492"/>
                    </a:cubicBezTo>
                    <a:cubicBezTo>
                      <a:pt x="11083" y="14492"/>
                      <a:pt x="11107" y="14492"/>
                      <a:pt x="11132" y="14491"/>
                    </a:cubicBezTo>
                    <a:lnTo>
                      <a:pt x="11132" y="14491"/>
                    </a:lnTo>
                    <a:cubicBezTo>
                      <a:pt x="10977" y="14559"/>
                      <a:pt x="10818" y="14588"/>
                      <a:pt x="10658" y="14588"/>
                    </a:cubicBezTo>
                    <a:cubicBezTo>
                      <a:pt x="10563" y="14588"/>
                      <a:pt x="10468" y="14578"/>
                      <a:pt x="10373" y="14560"/>
                    </a:cubicBezTo>
                    <a:cubicBezTo>
                      <a:pt x="9634" y="14402"/>
                      <a:pt x="9201" y="13930"/>
                      <a:pt x="8994" y="13230"/>
                    </a:cubicBezTo>
                    <a:cubicBezTo>
                      <a:pt x="8974" y="13181"/>
                      <a:pt x="9024" y="13112"/>
                      <a:pt x="9033" y="13043"/>
                    </a:cubicBezTo>
                    <a:close/>
                    <a:moveTo>
                      <a:pt x="5930" y="11585"/>
                    </a:moveTo>
                    <a:lnTo>
                      <a:pt x="5970" y="11615"/>
                    </a:lnTo>
                    <a:cubicBezTo>
                      <a:pt x="5881" y="11723"/>
                      <a:pt x="5802" y="11841"/>
                      <a:pt x="5724" y="11959"/>
                    </a:cubicBezTo>
                    <a:cubicBezTo>
                      <a:pt x="5310" y="12590"/>
                      <a:pt x="4896" y="13230"/>
                      <a:pt x="4482" y="13870"/>
                    </a:cubicBezTo>
                    <a:cubicBezTo>
                      <a:pt x="4423" y="13959"/>
                      <a:pt x="4384" y="14067"/>
                      <a:pt x="4364" y="14176"/>
                    </a:cubicBezTo>
                    <a:cubicBezTo>
                      <a:pt x="4350" y="14298"/>
                      <a:pt x="4409" y="14378"/>
                      <a:pt x="4499" y="14378"/>
                    </a:cubicBezTo>
                    <a:cubicBezTo>
                      <a:pt x="4533" y="14378"/>
                      <a:pt x="4570" y="14367"/>
                      <a:pt x="4610" y="14343"/>
                    </a:cubicBezTo>
                    <a:cubicBezTo>
                      <a:pt x="4709" y="14294"/>
                      <a:pt x="4788" y="14225"/>
                      <a:pt x="4867" y="14156"/>
                    </a:cubicBezTo>
                    <a:cubicBezTo>
                      <a:pt x="5418" y="13634"/>
                      <a:pt x="5960" y="13102"/>
                      <a:pt x="6541" y="12610"/>
                    </a:cubicBezTo>
                    <a:cubicBezTo>
                      <a:pt x="6817" y="12363"/>
                      <a:pt x="7142" y="12166"/>
                      <a:pt x="7487" y="12019"/>
                    </a:cubicBezTo>
                    <a:cubicBezTo>
                      <a:pt x="7713" y="11910"/>
                      <a:pt x="8009" y="11910"/>
                      <a:pt x="8275" y="11900"/>
                    </a:cubicBezTo>
                    <a:cubicBezTo>
                      <a:pt x="8281" y="11900"/>
                      <a:pt x="8287" y="11900"/>
                      <a:pt x="8293" y="11900"/>
                    </a:cubicBezTo>
                    <a:cubicBezTo>
                      <a:pt x="8507" y="11900"/>
                      <a:pt x="8602" y="12073"/>
                      <a:pt x="8669" y="12275"/>
                    </a:cubicBezTo>
                    <a:cubicBezTo>
                      <a:pt x="8475" y="12110"/>
                      <a:pt x="8278" y="12047"/>
                      <a:pt x="8078" y="12047"/>
                    </a:cubicBezTo>
                    <a:cubicBezTo>
                      <a:pt x="7882" y="12047"/>
                      <a:pt x="7682" y="12108"/>
                      <a:pt x="7477" y="12196"/>
                    </a:cubicBezTo>
                    <a:cubicBezTo>
                      <a:pt x="6994" y="12413"/>
                      <a:pt x="6600" y="12747"/>
                      <a:pt x="6236" y="13112"/>
                    </a:cubicBezTo>
                    <a:cubicBezTo>
                      <a:pt x="5812" y="13526"/>
                      <a:pt x="5398" y="13949"/>
                      <a:pt x="4965" y="14353"/>
                    </a:cubicBezTo>
                    <a:cubicBezTo>
                      <a:pt x="4788" y="14521"/>
                      <a:pt x="4571" y="14649"/>
                      <a:pt x="4364" y="14777"/>
                    </a:cubicBezTo>
                    <a:cubicBezTo>
                      <a:pt x="4322" y="14801"/>
                      <a:pt x="4260" y="14818"/>
                      <a:pt x="4208" y="14818"/>
                    </a:cubicBezTo>
                    <a:cubicBezTo>
                      <a:pt x="4175" y="14818"/>
                      <a:pt x="4147" y="14811"/>
                      <a:pt x="4128" y="14796"/>
                    </a:cubicBezTo>
                    <a:cubicBezTo>
                      <a:pt x="4078" y="14767"/>
                      <a:pt x="4069" y="14639"/>
                      <a:pt x="4088" y="14570"/>
                    </a:cubicBezTo>
                    <a:cubicBezTo>
                      <a:pt x="4216" y="14225"/>
                      <a:pt x="4305" y="13870"/>
                      <a:pt x="4492" y="13575"/>
                    </a:cubicBezTo>
                    <a:cubicBezTo>
                      <a:pt x="4906" y="12925"/>
                      <a:pt x="5369" y="12314"/>
                      <a:pt x="5812" y="11693"/>
                    </a:cubicBezTo>
                    <a:cubicBezTo>
                      <a:pt x="5842" y="11644"/>
                      <a:pt x="5891" y="11615"/>
                      <a:pt x="5930" y="11585"/>
                    </a:cubicBezTo>
                    <a:close/>
                    <a:moveTo>
                      <a:pt x="8718" y="13250"/>
                    </a:moveTo>
                    <a:cubicBezTo>
                      <a:pt x="8895" y="13762"/>
                      <a:pt x="9122" y="14225"/>
                      <a:pt x="9585" y="14521"/>
                    </a:cubicBezTo>
                    <a:cubicBezTo>
                      <a:pt x="9928" y="14737"/>
                      <a:pt x="10289" y="14852"/>
                      <a:pt x="10670" y="14852"/>
                    </a:cubicBezTo>
                    <a:cubicBezTo>
                      <a:pt x="10792" y="14852"/>
                      <a:pt x="10916" y="14840"/>
                      <a:pt x="11043" y="14816"/>
                    </a:cubicBezTo>
                    <a:lnTo>
                      <a:pt x="11043" y="14816"/>
                    </a:lnTo>
                    <a:cubicBezTo>
                      <a:pt x="10944" y="15584"/>
                      <a:pt x="10018" y="16668"/>
                      <a:pt x="9240" y="16904"/>
                    </a:cubicBezTo>
                    <a:cubicBezTo>
                      <a:pt x="9004" y="15624"/>
                      <a:pt x="8186" y="14993"/>
                      <a:pt x="6886" y="14885"/>
                    </a:cubicBezTo>
                    <a:cubicBezTo>
                      <a:pt x="7310" y="14097"/>
                      <a:pt x="8019" y="13693"/>
                      <a:pt x="8718" y="13250"/>
                    </a:cubicBezTo>
                    <a:close/>
                    <a:moveTo>
                      <a:pt x="6797" y="15082"/>
                    </a:moveTo>
                    <a:cubicBezTo>
                      <a:pt x="7221" y="15210"/>
                      <a:pt x="7644" y="15279"/>
                      <a:pt x="8019" y="15466"/>
                    </a:cubicBezTo>
                    <a:cubicBezTo>
                      <a:pt x="8590" y="15762"/>
                      <a:pt x="8856" y="16304"/>
                      <a:pt x="8974" y="16924"/>
                    </a:cubicBezTo>
                    <a:cubicBezTo>
                      <a:pt x="8984" y="16973"/>
                      <a:pt x="8925" y="17033"/>
                      <a:pt x="8895" y="17092"/>
                    </a:cubicBezTo>
                    <a:cubicBezTo>
                      <a:pt x="8876" y="17082"/>
                      <a:pt x="8856" y="17072"/>
                      <a:pt x="8827" y="17062"/>
                    </a:cubicBezTo>
                    <a:cubicBezTo>
                      <a:pt x="8787" y="16520"/>
                      <a:pt x="8482" y="16126"/>
                      <a:pt x="8098" y="15781"/>
                    </a:cubicBezTo>
                    <a:cubicBezTo>
                      <a:pt x="7788" y="15503"/>
                      <a:pt x="7448" y="15340"/>
                      <a:pt x="7050" y="15340"/>
                    </a:cubicBezTo>
                    <a:cubicBezTo>
                      <a:pt x="6941" y="15340"/>
                      <a:pt x="6827" y="15352"/>
                      <a:pt x="6709" y="15378"/>
                    </a:cubicBezTo>
                    <a:cubicBezTo>
                      <a:pt x="6738" y="15279"/>
                      <a:pt x="6758" y="15210"/>
                      <a:pt x="6797" y="15082"/>
                    </a:cubicBezTo>
                    <a:close/>
                    <a:moveTo>
                      <a:pt x="6954" y="15643"/>
                    </a:moveTo>
                    <a:cubicBezTo>
                      <a:pt x="7766" y="15643"/>
                      <a:pt x="8595" y="16380"/>
                      <a:pt x="8551" y="17141"/>
                    </a:cubicBezTo>
                    <a:cubicBezTo>
                      <a:pt x="8384" y="17195"/>
                      <a:pt x="8218" y="17221"/>
                      <a:pt x="8058" y="17221"/>
                    </a:cubicBezTo>
                    <a:cubicBezTo>
                      <a:pt x="7238" y="17221"/>
                      <a:pt x="6572" y="16547"/>
                      <a:pt x="6679" y="15673"/>
                    </a:cubicBezTo>
                    <a:cubicBezTo>
                      <a:pt x="6770" y="15653"/>
                      <a:pt x="6862" y="15643"/>
                      <a:pt x="6954" y="15643"/>
                    </a:cubicBezTo>
                    <a:close/>
                    <a:moveTo>
                      <a:pt x="10300" y="12042"/>
                    </a:moveTo>
                    <a:cubicBezTo>
                      <a:pt x="10340" y="12042"/>
                      <a:pt x="10383" y="12048"/>
                      <a:pt x="10422" y="12048"/>
                    </a:cubicBezTo>
                    <a:cubicBezTo>
                      <a:pt x="10422" y="12068"/>
                      <a:pt x="10422" y="12087"/>
                      <a:pt x="10422" y="12107"/>
                    </a:cubicBezTo>
                    <a:cubicBezTo>
                      <a:pt x="9881" y="12363"/>
                      <a:pt x="9329" y="12600"/>
                      <a:pt x="8817" y="12895"/>
                    </a:cubicBezTo>
                    <a:cubicBezTo>
                      <a:pt x="8334" y="13171"/>
                      <a:pt x="7861" y="13486"/>
                      <a:pt x="7418" y="13831"/>
                    </a:cubicBezTo>
                    <a:cubicBezTo>
                      <a:pt x="6768" y="14333"/>
                      <a:pt x="6393" y="14993"/>
                      <a:pt x="6393" y="15831"/>
                    </a:cubicBezTo>
                    <a:cubicBezTo>
                      <a:pt x="6393" y="16767"/>
                      <a:pt x="7122" y="17436"/>
                      <a:pt x="7851" y="17476"/>
                    </a:cubicBezTo>
                    <a:cubicBezTo>
                      <a:pt x="7909" y="17479"/>
                      <a:pt x="7966" y="17481"/>
                      <a:pt x="8022" y="17481"/>
                    </a:cubicBezTo>
                    <a:cubicBezTo>
                      <a:pt x="8489" y="17481"/>
                      <a:pt x="8926" y="17373"/>
                      <a:pt x="9339" y="17170"/>
                    </a:cubicBezTo>
                    <a:cubicBezTo>
                      <a:pt x="10590" y="16579"/>
                      <a:pt x="11329" y="15604"/>
                      <a:pt x="11427" y="14215"/>
                    </a:cubicBezTo>
                    <a:cubicBezTo>
                      <a:pt x="11476" y="13555"/>
                      <a:pt x="11289" y="12944"/>
                      <a:pt x="10954" y="12373"/>
                    </a:cubicBezTo>
                    <a:cubicBezTo>
                      <a:pt x="10935" y="12324"/>
                      <a:pt x="10905" y="12284"/>
                      <a:pt x="10875" y="12235"/>
                    </a:cubicBezTo>
                    <a:cubicBezTo>
                      <a:pt x="10985" y="12180"/>
                      <a:pt x="11059" y="12149"/>
                      <a:pt x="11117" y="12149"/>
                    </a:cubicBezTo>
                    <a:cubicBezTo>
                      <a:pt x="11205" y="12149"/>
                      <a:pt x="11255" y="12221"/>
                      <a:pt x="11338" y="12393"/>
                    </a:cubicBezTo>
                    <a:cubicBezTo>
                      <a:pt x="11555" y="12807"/>
                      <a:pt x="11664" y="13250"/>
                      <a:pt x="11673" y="13723"/>
                    </a:cubicBezTo>
                    <a:cubicBezTo>
                      <a:pt x="11693" y="14668"/>
                      <a:pt x="11526" y="15565"/>
                      <a:pt x="10925" y="16333"/>
                    </a:cubicBezTo>
                    <a:cubicBezTo>
                      <a:pt x="10353" y="17062"/>
                      <a:pt x="9644" y="17584"/>
                      <a:pt x="8728" y="17791"/>
                    </a:cubicBezTo>
                    <a:cubicBezTo>
                      <a:pt x="8528" y="17834"/>
                      <a:pt x="8328" y="17854"/>
                      <a:pt x="8128" y="17854"/>
                    </a:cubicBezTo>
                    <a:cubicBezTo>
                      <a:pt x="7827" y="17854"/>
                      <a:pt x="7527" y="17809"/>
                      <a:pt x="7231" y="17732"/>
                    </a:cubicBezTo>
                    <a:cubicBezTo>
                      <a:pt x="7034" y="17683"/>
                      <a:pt x="6837" y="17574"/>
                      <a:pt x="6689" y="17436"/>
                    </a:cubicBezTo>
                    <a:cubicBezTo>
                      <a:pt x="6147" y="16924"/>
                      <a:pt x="6039" y="16274"/>
                      <a:pt x="6167" y="15555"/>
                    </a:cubicBezTo>
                    <a:cubicBezTo>
                      <a:pt x="6265" y="14984"/>
                      <a:pt x="6531" y="14521"/>
                      <a:pt x="6896" y="14077"/>
                    </a:cubicBezTo>
                    <a:cubicBezTo>
                      <a:pt x="7398" y="13467"/>
                      <a:pt x="8038" y="13073"/>
                      <a:pt x="8748" y="12747"/>
                    </a:cubicBezTo>
                    <a:cubicBezTo>
                      <a:pt x="9240" y="12531"/>
                      <a:pt x="9723" y="12284"/>
                      <a:pt x="10215" y="12058"/>
                    </a:cubicBezTo>
                    <a:cubicBezTo>
                      <a:pt x="10241" y="12045"/>
                      <a:pt x="10270" y="12042"/>
                      <a:pt x="10300" y="12042"/>
                    </a:cubicBezTo>
                    <a:close/>
                    <a:moveTo>
                      <a:pt x="9024" y="18018"/>
                    </a:moveTo>
                    <a:cubicBezTo>
                      <a:pt x="9024" y="18116"/>
                      <a:pt x="9024" y="18215"/>
                      <a:pt x="9024" y="18303"/>
                    </a:cubicBezTo>
                    <a:cubicBezTo>
                      <a:pt x="9024" y="18845"/>
                      <a:pt x="9033" y="19377"/>
                      <a:pt x="9024" y="19919"/>
                    </a:cubicBezTo>
                    <a:cubicBezTo>
                      <a:pt x="9024" y="19978"/>
                      <a:pt x="8974" y="20047"/>
                      <a:pt x="8945" y="20106"/>
                    </a:cubicBezTo>
                    <a:cubicBezTo>
                      <a:pt x="8925" y="20096"/>
                      <a:pt x="8905" y="20096"/>
                      <a:pt x="8886" y="20086"/>
                    </a:cubicBezTo>
                    <a:cubicBezTo>
                      <a:pt x="8787" y="19387"/>
                      <a:pt x="8836" y="18707"/>
                      <a:pt x="8955" y="18018"/>
                    </a:cubicBezTo>
                    <a:close/>
                    <a:moveTo>
                      <a:pt x="5852" y="16116"/>
                    </a:moveTo>
                    <a:lnTo>
                      <a:pt x="5852" y="16116"/>
                    </a:lnTo>
                    <a:cubicBezTo>
                      <a:pt x="5832" y="16619"/>
                      <a:pt x="6019" y="16993"/>
                      <a:pt x="6265" y="17367"/>
                    </a:cubicBezTo>
                    <a:cubicBezTo>
                      <a:pt x="6640" y="17919"/>
                      <a:pt x="7181" y="18067"/>
                      <a:pt x="7792" y="18087"/>
                    </a:cubicBezTo>
                    <a:cubicBezTo>
                      <a:pt x="7935" y="18096"/>
                      <a:pt x="8075" y="18099"/>
                      <a:pt x="8219" y="18099"/>
                    </a:cubicBezTo>
                    <a:cubicBezTo>
                      <a:pt x="8364" y="18099"/>
                      <a:pt x="8511" y="18096"/>
                      <a:pt x="8669" y="18096"/>
                    </a:cubicBezTo>
                    <a:cubicBezTo>
                      <a:pt x="8649" y="18224"/>
                      <a:pt x="8630" y="18362"/>
                      <a:pt x="8630" y="18500"/>
                    </a:cubicBezTo>
                    <a:cubicBezTo>
                      <a:pt x="8620" y="19032"/>
                      <a:pt x="8610" y="19554"/>
                      <a:pt x="8610" y="20086"/>
                    </a:cubicBezTo>
                    <a:cubicBezTo>
                      <a:pt x="8600" y="20145"/>
                      <a:pt x="8580" y="20234"/>
                      <a:pt x="8551" y="20244"/>
                    </a:cubicBezTo>
                    <a:cubicBezTo>
                      <a:pt x="7812" y="20579"/>
                      <a:pt x="7142" y="21091"/>
                      <a:pt x="6315" y="21180"/>
                    </a:cubicBezTo>
                    <a:cubicBezTo>
                      <a:pt x="6164" y="21196"/>
                      <a:pt x="6013" y="21207"/>
                      <a:pt x="5865" y="21207"/>
                    </a:cubicBezTo>
                    <a:cubicBezTo>
                      <a:pt x="5481" y="21207"/>
                      <a:pt x="5109" y="21133"/>
                      <a:pt x="4768" y="20884"/>
                    </a:cubicBezTo>
                    <a:cubicBezTo>
                      <a:pt x="4374" y="20589"/>
                      <a:pt x="4177" y="20175"/>
                      <a:pt x="4157" y="19702"/>
                    </a:cubicBezTo>
                    <a:cubicBezTo>
                      <a:pt x="4088" y="18293"/>
                      <a:pt x="4640" y="17151"/>
                      <a:pt x="5684" y="16235"/>
                    </a:cubicBezTo>
                    <a:cubicBezTo>
                      <a:pt x="5724" y="16205"/>
                      <a:pt x="5763" y="16176"/>
                      <a:pt x="5852" y="16116"/>
                    </a:cubicBezTo>
                    <a:close/>
                    <a:moveTo>
                      <a:pt x="9024" y="20313"/>
                    </a:moveTo>
                    <a:cubicBezTo>
                      <a:pt x="9033" y="20313"/>
                      <a:pt x="9053" y="20323"/>
                      <a:pt x="9073" y="20323"/>
                    </a:cubicBezTo>
                    <a:cubicBezTo>
                      <a:pt x="9132" y="20598"/>
                      <a:pt x="9201" y="20864"/>
                      <a:pt x="9250" y="21140"/>
                    </a:cubicBezTo>
                    <a:cubicBezTo>
                      <a:pt x="9250" y="21199"/>
                      <a:pt x="9152" y="21268"/>
                      <a:pt x="9102" y="21337"/>
                    </a:cubicBezTo>
                    <a:cubicBezTo>
                      <a:pt x="9083" y="21327"/>
                      <a:pt x="9063" y="21318"/>
                      <a:pt x="9043" y="21318"/>
                    </a:cubicBezTo>
                    <a:cubicBezTo>
                      <a:pt x="8994" y="21032"/>
                      <a:pt x="8945" y="20756"/>
                      <a:pt x="8915" y="20470"/>
                    </a:cubicBezTo>
                    <a:cubicBezTo>
                      <a:pt x="8905" y="20421"/>
                      <a:pt x="8984" y="20362"/>
                      <a:pt x="9024" y="20313"/>
                    </a:cubicBezTo>
                    <a:close/>
                    <a:moveTo>
                      <a:pt x="5921" y="15348"/>
                    </a:moveTo>
                    <a:lnTo>
                      <a:pt x="5921" y="15348"/>
                    </a:lnTo>
                    <a:cubicBezTo>
                      <a:pt x="5901" y="15565"/>
                      <a:pt x="5881" y="15713"/>
                      <a:pt x="5861" y="15860"/>
                    </a:cubicBezTo>
                    <a:cubicBezTo>
                      <a:pt x="5527" y="15949"/>
                      <a:pt x="5300" y="16195"/>
                      <a:pt x="5083" y="16441"/>
                    </a:cubicBezTo>
                    <a:cubicBezTo>
                      <a:pt x="4354" y="17239"/>
                      <a:pt x="3921" y="18185"/>
                      <a:pt x="3872" y="19269"/>
                    </a:cubicBezTo>
                    <a:cubicBezTo>
                      <a:pt x="3842" y="20076"/>
                      <a:pt x="4049" y="20786"/>
                      <a:pt x="4798" y="21219"/>
                    </a:cubicBezTo>
                    <a:cubicBezTo>
                      <a:pt x="5137" y="21417"/>
                      <a:pt x="5503" y="21475"/>
                      <a:pt x="5878" y="21475"/>
                    </a:cubicBezTo>
                    <a:cubicBezTo>
                      <a:pt x="5970" y="21475"/>
                      <a:pt x="6063" y="21471"/>
                      <a:pt x="6157" y="21465"/>
                    </a:cubicBezTo>
                    <a:cubicBezTo>
                      <a:pt x="6758" y="21426"/>
                      <a:pt x="7300" y="21219"/>
                      <a:pt x="7822" y="20914"/>
                    </a:cubicBezTo>
                    <a:cubicBezTo>
                      <a:pt x="8078" y="20766"/>
                      <a:pt x="8364" y="20658"/>
                      <a:pt x="8639" y="20530"/>
                    </a:cubicBezTo>
                    <a:lnTo>
                      <a:pt x="8639" y="20530"/>
                    </a:lnTo>
                    <a:cubicBezTo>
                      <a:pt x="8708" y="20727"/>
                      <a:pt x="8679" y="20864"/>
                      <a:pt x="8492" y="20973"/>
                    </a:cubicBezTo>
                    <a:cubicBezTo>
                      <a:pt x="7851" y="21357"/>
                      <a:pt x="7172" y="21613"/>
                      <a:pt x="6433" y="21712"/>
                    </a:cubicBezTo>
                    <a:cubicBezTo>
                      <a:pt x="6235" y="21737"/>
                      <a:pt x="6039" y="21752"/>
                      <a:pt x="5844" y="21752"/>
                    </a:cubicBezTo>
                    <a:cubicBezTo>
                      <a:pt x="5593" y="21752"/>
                      <a:pt x="5343" y="21728"/>
                      <a:pt x="5093" y="21672"/>
                    </a:cubicBezTo>
                    <a:cubicBezTo>
                      <a:pt x="4197" y="21475"/>
                      <a:pt x="3615" y="20756"/>
                      <a:pt x="3547" y="19840"/>
                    </a:cubicBezTo>
                    <a:cubicBezTo>
                      <a:pt x="3478" y="18786"/>
                      <a:pt x="3724" y="17811"/>
                      <a:pt x="4226" y="16895"/>
                    </a:cubicBezTo>
                    <a:cubicBezTo>
                      <a:pt x="4492" y="16412"/>
                      <a:pt x="4896" y="16047"/>
                      <a:pt x="5349" y="15732"/>
                    </a:cubicBezTo>
                    <a:cubicBezTo>
                      <a:pt x="5527" y="15604"/>
                      <a:pt x="5704" y="15496"/>
                      <a:pt x="5921" y="15348"/>
                    </a:cubicBezTo>
                    <a:close/>
                    <a:moveTo>
                      <a:pt x="5235" y="11940"/>
                    </a:moveTo>
                    <a:cubicBezTo>
                      <a:pt x="5189" y="12025"/>
                      <a:pt x="5150" y="12110"/>
                      <a:pt x="5093" y="12186"/>
                    </a:cubicBezTo>
                    <a:cubicBezTo>
                      <a:pt x="4650" y="12767"/>
                      <a:pt x="4226" y="13348"/>
                      <a:pt x="3970" y="14038"/>
                    </a:cubicBezTo>
                    <a:cubicBezTo>
                      <a:pt x="3891" y="14245"/>
                      <a:pt x="3842" y="14471"/>
                      <a:pt x="3822" y="14688"/>
                    </a:cubicBezTo>
                    <a:cubicBezTo>
                      <a:pt x="3807" y="14940"/>
                      <a:pt x="3955" y="15104"/>
                      <a:pt x="4166" y="15104"/>
                    </a:cubicBezTo>
                    <a:cubicBezTo>
                      <a:pt x="4219" y="15104"/>
                      <a:pt x="4275" y="15094"/>
                      <a:pt x="4335" y="15072"/>
                    </a:cubicBezTo>
                    <a:cubicBezTo>
                      <a:pt x="4561" y="14993"/>
                      <a:pt x="4788" y="14865"/>
                      <a:pt x="4965" y="14708"/>
                    </a:cubicBezTo>
                    <a:cubicBezTo>
                      <a:pt x="5458" y="14255"/>
                      <a:pt x="5940" y="13782"/>
                      <a:pt x="6423" y="13299"/>
                    </a:cubicBezTo>
                    <a:cubicBezTo>
                      <a:pt x="6807" y="12925"/>
                      <a:pt x="7221" y="12580"/>
                      <a:pt x="7733" y="12383"/>
                    </a:cubicBezTo>
                    <a:cubicBezTo>
                      <a:pt x="7866" y="12333"/>
                      <a:pt x="7975" y="12307"/>
                      <a:pt x="8071" y="12307"/>
                    </a:cubicBezTo>
                    <a:cubicBezTo>
                      <a:pt x="8237" y="12307"/>
                      <a:pt x="8360" y="12384"/>
                      <a:pt x="8492" y="12541"/>
                    </a:cubicBezTo>
                    <a:cubicBezTo>
                      <a:pt x="8157" y="12738"/>
                      <a:pt x="7812" y="12905"/>
                      <a:pt x="7507" y="13132"/>
                    </a:cubicBezTo>
                    <a:cubicBezTo>
                      <a:pt x="6856" y="13614"/>
                      <a:pt x="6334" y="14215"/>
                      <a:pt x="6029" y="14984"/>
                    </a:cubicBezTo>
                    <a:cubicBezTo>
                      <a:pt x="6009" y="15033"/>
                      <a:pt x="5970" y="15092"/>
                      <a:pt x="5930" y="15112"/>
                    </a:cubicBezTo>
                    <a:cubicBezTo>
                      <a:pt x="5339" y="15328"/>
                      <a:pt x="4857" y="15713"/>
                      <a:pt x="4443" y="16176"/>
                    </a:cubicBezTo>
                    <a:cubicBezTo>
                      <a:pt x="3763" y="16924"/>
                      <a:pt x="3418" y="17830"/>
                      <a:pt x="3320" y="18825"/>
                    </a:cubicBezTo>
                    <a:cubicBezTo>
                      <a:pt x="3271" y="19278"/>
                      <a:pt x="3281" y="19741"/>
                      <a:pt x="3350" y="20195"/>
                    </a:cubicBezTo>
                    <a:cubicBezTo>
                      <a:pt x="3487" y="21170"/>
                      <a:pt x="4236" y="21800"/>
                      <a:pt x="5132" y="21958"/>
                    </a:cubicBezTo>
                    <a:cubicBezTo>
                      <a:pt x="5388" y="22001"/>
                      <a:pt x="5641" y="22022"/>
                      <a:pt x="5891" y="22022"/>
                    </a:cubicBezTo>
                    <a:cubicBezTo>
                      <a:pt x="6549" y="22022"/>
                      <a:pt x="7191" y="21877"/>
                      <a:pt x="7812" y="21613"/>
                    </a:cubicBezTo>
                    <a:cubicBezTo>
                      <a:pt x="8117" y="21475"/>
                      <a:pt x="8423" y="21327"/>
                      <a:pt x="8748" y="21170"/>
                    </a:cubicBezTo>
                    <a:cubicBezTo>
                      <a:pt x="8767" y="21249"/>
                      <a:pt x="8797" y="21347"/>
                      <a:pt x="8827" y="21465"/>
                    </a:cubicBezTo>
                    <a:cubicBezTo>
                      <a:pt x="7910" y="21968"/>
                      <a:pt x="6955" y="22372"/>
                      <a:pt x="5911" y="22539"/>
                    </a:cubicBezTo>
                    <a:cubicBezTo>
                      <a:pt x="5617" y="22586"/>
                      <a:pt x="5324" y="22613"/>
                      <a:pt x="5033" y="22613"/>
                    </a:cubicBezTo>
                    <a:cubicBezTo>
                      <a:pt x="4523" y="22613"/>
                      <a:pt x="4020" y="22529"/>
                      <a:pt x="3537" y="22322"/>
                    </a:cubicBezTo>
                    <a:cubicBezTo>
                      <a:pt x="2295" y="21781"/>
                      <a:pt x="1507" y="20825"/>
                      <a:pt x="1153" y="19535"/>
                    </a:cubicBezTo>
                    <a:cubicBezTo>
                      <a:pt x="700" y="17890"/>
                      <a:pt x="1015" y="16353"/>
                      <a:pt x="1901" y="14924"/>
                    </a:cubicBezTo>
                    <a:cubicBezTo>
                      <a:pt x="2709" y="13614"/>
                      <a:pt x="3832" y="12649"/>
                      <a:pt x="5192" y="11950"/>
                    </a:cubicBezTo>
                    <a:cubicBezTo>
                      <a:pt x="5201" y="11941"/>
                      <a:pt x="5218" y="11940"/>
                      <a:pt x="5235" y="11940"/>
                    </a:cubicBezTo>
                    <a:close/>
                    <a:moveTo>
                      <a:pt x="14501" y="1"/>
                    </a:moveTo>
                    <a:cubicBezTo>
                      <a:pt x="14422" y="10"/>
                      <a:pt x="14333" y="20"/>
                      <a:pt x="14254" y="30"/>
                    </a:cubicBezTo>
                    <a:cubicBezTo>
                      <a:pt x="13949" y="70"/>
                      <a:pt x="13634" y="79"/>
                      <a:pt x="13338" y="139"/>
                    </a:cubicBezTo>
                    <a:cubicBezTo>
                      <a:pt x="11713" y="444"/>
                      <a:pt x="10541" y="1370"/>
                      <a:pt x="9713" y="2769"/>
                    </a:cubicBezTo>
                    <a:cubicBezTo>
                      <a:pt x="9319" y="3419"/>
                      <a:pt x="9083" y="4138"/>
                      <a:pt x="9073" y="4906"/>
                    </a:cubicBezTo>
                    <a:cubicBezTo>
                      <a:pt x="9073" y="5044"/>
                      <a:pt x="9043" y="5103"/>
                      <a:pt x="8925" y="5162"/>
                    </a:cubicBezTo>
                    <a:cubicBezTo>
                      <a:pt x="8275" y="5468"/>
                      <a:pt x="7684" y="5852"/>
                      <a:pt x="7132" y="6315"/>
                    </a:cubicBezTo>
                    <a:cubicBezTo>
                      <a:pt x="6531" y="6817"/>
                      <a:pt x="6049" y="7408"/>
                      <a:pt x="5792" y="8157"/>
                    </a:cubicBezTo>
                    <a:cubicBezTo>
                      <a:pt x="5625" y="8650"/>
                      <a:pt x="5852" y="8935"/>
                      <a:pt x="6364" y="8955"/>
                    </a:cubicBezTo>
                    <a:cubicBezTo>
                      <a:pt x="6600" y="8955"/>
                      <a:pt x="6837" y="8945"/>
                      <a:pt x="7073" y="8945"/>
                    </a:cubicBezTo>
                    <a:cubicBezTo>
                      <a:pt x="7201" y="8945"/>
                      <a:pt x="7329" y="8965"/>
                      <a:pt x="7447" y="8975"/>
                    </a:cubicBezTo>
                    <a:cubicBezTo>
                      <a:pt x="7457" y="8994"/>
                      <a:pt x="7467" y="9014"/>
                      <a:pt x="7477" y="9034"/>
                    </a:cubicBezTo>
                    <a:cubicBezTo>
                      <a:pt x="7408" y="9103"/>
                      <a:pt x="7359" y="9201"/>
                      <a:pt x="7280" y="9260"/>
                    </a:cubicBezTo>
                    <a:cubicBezTo>
                      <a:pt x="6738" y="9625"/>
                      <a:pt x="6423" y="10186"/>
                      <a:pt x="6029" y="10679"/>
                    </a:cubicBezTo>
                    <a:cubicBezTo>
                      <a:pt x="5980" y="10748"/>
                      <a:pt x="5901" y="10797"/>
                      <a:pt x="5832" y="10827"/>
                    </a:cubicBezTo>
                    <a:cubicBezTo>
                      <a:pt x="5497" y="10964"/>
                      <a:pt x="5152" y="11063"/>
                      <a:pt x="4827" y="11211"/>
                    </a:cubicBezTo>
                    <a:cubicBezTo>
                      <a:pt x="3901" y="11644"/>
                      <a:pt x="3123" y="12294"/>
                      <a:pt x="2404" y="13004"/>
                    </a:cubicBezTo>
                    <a:cubicBezTo>
                      <a:pt x="1517" y="13890"/>
                      <a:pt x="838" y="14915"/>
                      <a:pt x="414" y="16087"/>
                    </a:cubicBezTo>
                    <a:cubicBezTo>
                      <a:pt x="50" y="17082"/>
                      <a:pt x="0" y="18116"/>
                      <a:pt x="148" y="19170"/>
                    </a:cubicBezTo>
                    <a:cubicBezTo>
                      <a:pt x="434" y="21239"/>
                      <a:pt x="1655" y="22529"/>
                      <a:pt x="3527" y="23278"/>
                    </a:cubicBezTo>
                    <a:cubicBezTo>
                      <a:pt x="4088" y="23504"/>
                      <a:pt x="4699" y="23455"/>
                      <a:pt x="5300" y="23485"/>
                    </a:cubicBezTo>
                    <a:cubicBezTo>
                      <a:pt x="5422" y="23492"/>
                      <a:pt x="5543" y="23496"/>
                      <a:pt x="5663" y="23496"/>
                    </a:cubicBezTo>
                    <a:cubicBezTo>
                      <a:pt x="6341" y="23496"/>
                      <a:pt x="6999" y="23374"/>
                      <a:pt x="7635" y="23081"/>
                    </a:cubicBezTo>
                    <a:cubicBezTo>
                      <a:pt x="8117" y="22854"/>
                      <a:pt x="8610" y="22657"/>
                      <a:pt x="9122" y="22441"/>
                    </a:cubicBezTo>
                    <a:cubicBezTo>
                      <a:pt x="9250" y="23071"/>
                      <a:pt x="9644" y="23465"/>
                      <a:pt x="10255" y="23613"/>
                    </a:cubicBezTo>
                    <a:cubicBezTo>
                      <a:pt x="10466" y="23661"/>
                      <a:pt x="10696" y="23691"/>
                      <a:pt x="10923" y="23691"/>
                    </a:cubicBezTo>
                    <a:cubicBezTo>
                      <a:pt x="11068" y="23691"/>
                      <a:pt x="11211" y="23679"/>
                      <a:pt x="11348" y="23652"/>
                    </a:cubicBezTo>
                    <a:cubicBezTo>
                      <a:pt x="12067" y="23524"/>
                      <a:pt x="12787" y="23337"/>
                      <a:pt x="13506" y="23150"/>
                    </a:cubicBezTo>
                    <a:cubicBezTo>
                      <a:pt x="13841" y="23061"/>
                      <a:pt x="14175" y="22923"/>
                      <a:pt x="14501" y="22815"/>
                    </a:cubicBezTo>
                    <a:lnTo>
                      <a:pt x="14501" y="22539"/>
                    </a:lnTo>
                    <a:cubicBezTo>
                      <a:pt x="14461" y="22539"/>
                      <a:pt x="14412" y="22539"/>
                      <a:pt x="14372" y="22559"/>
                    </a:cubicBezTo>
                    <a:cubicBezTo>
                      <a:pt x="13427" y="22943"/>
                      <a:pt x="12452" y="23209"/>
                      <a:pt x="11447" y="23386"/>
                    </a:cubicBezTo>
                    <a:cubicBezTo>
                      <a:pt x="11261" y="23415"/>
                      <a:pt x="11074" y="23435"/>
                      <a:pt x="10887" y="23435"/>
                    </a:cubicBezTo>
                    <a:cubicBezTo>
                      <a:pt x="10627" y="23435"/>
                      <a:pt x="10369" y="23396"/>
                      <a:pt x="10117" y="23288"/>
                    </a:cubicBezTo>
                    <a:cubicBezTo>
                      <a:pt x="9713" y="23101"/>
                      <a:pt x="9467" y="22805"/>
                      <a:pt x="9378" y="22372"/>
                    </a:cubicBezTo>
                    <a:cubicBezTo>
                      <a:pt x="9368" y="22322"/>
                      <a:pt x="9418" y="22263"/>
                      <a:pt x="9437" y="22204"/>
                    </a:cubicBezTo>
                    <a:cubicBezTo>
                      <a:pt x="9457" y="22214"/>
                      <a:pt x="9477" y="22214"/>
                      <a:pt x="9496" y="22214"/>
                    </a:cubicBezTo>
                    <a:cubicBezTo>
                      <a:pt x="9536" y="22283"/>
                      <a:pt x="9585" y="22342"/>
                      <a:pt x="9615" y="22421"/>
                    </a:cubicBezTo>
                    <a:cubicBezTo>
                      <a:pt x="9812" y="22894"/>
                      <a:pt x="10186" y="23071"/>
                      <a:pt x="10678" y="23101"/>
                    </a:cubicBezTo>
                    <a:cubicBezTo>
                      <a:pt x="10818" y="23110"/>
                      <a:pt x="10957" y="23114"/>
                      <a:pt x="11096" y="23114"/>
                    </a:cubicBezTo>
                    <a:cubicBezTo>
                      <a:pt x="12134" y="23114"/>
                      <a:pt x="13122" y="22860"/>
                      <a:pt x="14087" y="22460"/>
                    </a:cubicBezTo>
                    <a:cubicBezTo>
                      <a:pt x="14225" y="22401"/>
                      <a:pt x="14363" y="22352"/>
                      <a:pt x="14501" y="22303"/>
                    </a:cubicBezTo>
                    <a:lnTo>
                      <a:pt x="14501" y="22027"/>
                    </a:lnTo>
                    <a:cubicBezTo>
                      <a:pt x="14136" y="22165"/>
                      <a:pt x="13781" y="22312"/>
                      <a:pt x="13407" y="22441"/>
                    </a:cubicBezTo>
                    <a:cubicBezTo>
                      <a:pt x="12655" y="22694"/>
                      <a:pt x="11886" y="22848"/>
                      <a:pt x="11093" y="22848"/>
                    </a:cubicBezTo>
                    <a:cubicBezTo>
                      <a:pt x="11024" y="22848"/>
                      <a:pt x="10955" y="22847"/>
                      <a:pt x="10885" y="22844"/>
                    </a:cubicBezTo>
                    <a:cubicBezTo>
                      <a:pt x="10738" y="22844"/>
                      <a:pt x="10580" y="22815"/>
                      <a:pt x="10432" y="22795"/>
                    </a:cubicBezTo>
                    <a:cubicBezTo>
                      <a:pt x="10206" y="22766"/>
                      <a:pt x="10048" y="22647"/>
                      <a:pt x="9940" y="22450"/>
                    </a:cubicBezTo>
                    <a:cubicBezTo>
                      <a:pt x="9881" y="22332"/>
                      <a:pt x="9802" y="22214"/>
                      <a:pt x="9723" y="22066"/>
                    </a:cubicBezTo>
                    <a:cubicBezTo>
                      <a:pt x="9989" y="21879"/>
                      <a:pt x="10265" y="21702"/>
                      <a:pt x="10531" y="21524"/>
                    </a:cubicBezTo>
                    <a:cubicBezTo>
                      <a:pt x="11260" y="21032"/>
                      <a:pt x="11969" y="20520"/>
                      <a:pt x="12718" y="20057"/>
                    </a:cubicBezTo>
                    <a:cubicBezTo>
                      <a:pt x="13225" y="19743"/>
                      <a:pt x="13776" y="19542"/>
                      <a:pt x="14378" y="19542"/>
                    </a:cubicBezTo>
                    <a:cubicBezTo>
                      <a:pt x="14418" y="19542"/>
                      <a:pt x="14459" y="19543"/>
                      <a:pt x="14501" y="19544"/>
                    </a:cubicBezTo>
                    <a:lnTo>
                      <a:pt x="14501" y="19269"/>
                    </a:lnTo>
                    <a:cubicBezTo>
                      <a:pt x="14488" y="19268"/>
                      <a:pt x="14476" y="19268"/>
                      <a:pt x="14463" y="19268"/>
                    </a:cubicBezTo>
                    <a:cubicBezTo>
                      <a:pt x="13612" y="19268"/>
                      <a:pt x="12865" y="19600"/>
                      <a:pt x="12176" y="20057"/>
                    </a:cubicBezTo>
                    <a:cubicBezTo>
                      <a:pt x="11427" y="20569"/>
                      <a:pt x="10678" y="21081"/>
                      <a:pt x="9940" y="21593"/>
                    </a:cubicBezTo>
                    <a:cubicBezTo>
                      <a:pt x="9309" y="22027"/>
                      <a:pt x="8649" y="22391"/>
                      <a:pt x="7940" y="22647"/>
                    </a:cubicBezTo>
                    <a:cubicBezTo>
                      <a:pt x="7457" y="22835"/>
                      <a:pt x="6984" y="23071"/>
                      <a:pt x="6482" y="23150"/>
                    </a:cubicBezTo>
                    <a:cubicBezTo>
                      <a:pt x="6155" y="23196"/>
                      <a:pt x="5822" y="23213"/>
                      <a:pt x="5488" y="23213"/>
                    </a:cubicBezTo>
                    <a:cubicBezTo>
                      <a:pt x="5179" y="23213"/>
                      <a:pt x="4869" y="23198"/>
                      <a:pt x="4561" y="23179"/>
                    </a:cubicBezTo>
                    <a:cubicBezTo>
                      <a:pt x="4147" y="23160"/>
                      <a:pt x="3724" y="23081"/>
                      <a:pt x="3359" y="22923"/>
                    </a:cubicBezTo>
                    <a:cubicBezTo>
                      <a:pt x="2325" y="22500"/>
                      <a:pt x="1517" y="21790"/>
                      <a:pt x="946" y="20825"/>
                    </a:cubicBezTo>
                    <a:cubicBezTo>
                      <a:pt x="650" y="20323"/>
                      <a:pt x="513" y="19751"/>
                      <a:pt x="414" y="19170"/>
                    </a:cubicBezTo>
                    <a:cubicBezTo>
                      <a:pt x="237" y="18136"/>
                      <a:pt x="325" y="17121"/>
                      <a:pt x="680" y="16146"/>
                    </a:cubicBezTo>
                    <a:cubicBezTo>
                      <a:pt x="1074" y="15062"/>
                      <a:pt x="1704" y="14097"/>
                      <a:pt x="2522" y="13270"/>
                    </a:cubicBezTo>
                    <a:cubicBezTo>
                      <a:pt x="3202" y="12580"/>
                      <a:pt x="3931" y="11950"/>
                      <a:pt x="4807" y="11526"/>
                    </a:cubicBezTo>
                    <a:cubicBezTo>
                      <a:pt x="5674" y="11112"/>
                      <a:pt x="6581" y="10787"/>
                      <a:pt x="7536" y="10659"/>
                    </a:cubicBezTo>
                    <a:cubicBezTo>
                      <a:pt x="7696" y="10639"/>
                      <a:pt x="7855" y="10627"/>
                      <a:pt x="8014" y="10627"/>
                    </a:cubicBezTo>
                    <a:cubicBezTo>
                      <a:pt x="8464" y="10627"/>
                      <a:pt x="8909" y="10717"/>
                      <a:pt x="9339" y="10935"/>
                    </a:cubicBezTo>
                    <a:cubicBezTo>
                      <a:pt x="9634" y="11083"/>
                      <a:pt x="9959" y="11211"/>
                      <a:pt x="10265" y="11359"/>
                    </a:cubicBezTo>
                    <a:cubicBezTo>
                      <a:pt x="10383" y="11408"/>
                      <a:pt x="10481" y="11496"/>
                      <a:pt x="10590" y="11565"/>
                    </a:cubicBezTo>
                    <a:cubicBezTo>
                      <a:pt x="10580" y="11595"/>
                      <a:pt x="10570" y="11615"/>
                      <a:pt x="10570" y="11644"/>
                    </a:cubicBezTo>
                    <a:cubicBezTo>
                      <a:pt x="10501" y="11624"/>
                      <a:pt x="10403" y="11644"/>
                      <a:pt x="10353" y="11605"/>
                    </a:cubicBezTo>
                    <a:cubicBezTo>
                      <a:pt x="9646" y="11044"/>
                      <a:pt x="8880" y="10760"/>
                      <a:pt x="8068" y="10760"/>
                    </a:cubicBezTo>
                    <a:cubicBezTo>
                      <a:pt x="7681" y="10760"/>
                      <a:pt x="7283" y="10824"/>
                      <a:pt x="6876" y="10955"/>
                    </a:cubicBezTo>
                    <a:cubicBezTo>
                      <a:pt x="4660" y="11664"/>
                      <a:pt x="2798" y="12876"/>
                      <a:pt x="1586" y="14924"/>
                    </a:cubicBezTo>
                    <a:cubicBezTo>
                      <a:pt x="611" y="16570"/>
                      <a:pt x="355" y="18333"/>
                      <a:pt x="1084" y="20135"/>
                    </a:cubicBezTo>
                    <a:cubicBezTo>
                      <a:pt x="1695" y="21672"/>
                      <a:pt x="2837" y="22628"/>
                      <a:pt x="4512" y="22844"/>
                    </a:cubicBezTo>
                    <a:cubicBezTo>
                      <a:pt x="4711" y="22868"/>
                      <a:pt x="4910" y="22879"/>
                      <a:pt x="5107" y="22879"/>
                    </a:cubicBezTo>
                    <a:cubicBezTo>
                      <a:pt x="5913" y="22879"/>
                      <a:pt x="6699" y="22694"/>
                      <a:pt x="7467" y="22401"/>
                    </a:cubicBezTo>
                    <a:cubicBezTo>
                      <a:pt x="8728" y="21918"/>
                      <a:pt x="9861" y="21190"/>
                      <a:pt x="10964" y="20411"/>
                    </a:cubicBezTo>
                    <a:cubicBezTo>
                      <a:pt x="11595" y="19978"/>
                      <a:pt x="12235" y="19544"/>
                      <a:pt x="12895" y="19170"/>
                    </a:cubicBezTo>
                    <a:cubicBezTo>
                      <a:pt x="13240" y="18983"/>
                      <a:pt x="13644" y="18894"/>
                      <a:pt x="14028" y="18796"/>
                    </a:cubicBezTo>
                    <a:cubicBezTo>
                      <a:pt x="14061" y="18786"/>
                      <a:pt x="14096" y="18783"/>
                      <a:pt x="14133" y="18783"/>
                    </a:cubicBezTo>
                    <a:cubicBezTo>
                      <a:pt x="14250" y="18783"/>
                      <a:pt x="14381" y="18820"/>
                      <a:pt x="14501" y="18835"/>
                    </a:cubicBezTo>
                    <a:lnTo>
                      <a:pt x="14501" y="18520"/>
                    </a:lnTo>
                    <a:cubicBezTo>
                      <a:pt x="14417" y="18512"/>
                      <a:pt x="14334" y="18508"/>
                      <a:pt x="14253" y="18508"/>
                    </a:cubicBezTo>
                    <a:cubicBezTo>
                      <a:pt x="13528" y="18508"/>
                      <a:pt x="12886" y="18811"/>
                      <a:pt x="12284" y="19210"/>
                    </a:cubicBezTo>
                    <a:cubicBezTo>
                      <a:pt x="11417" y="19781"/>
                      <a:pt x="10560" y="20362"/>
                      <a:pt x="9693" y="20943"/>
                    </a:cubicBezTo>
                    <a:cubicBezTo>
                      <a:pt x="9634" y="20983"/>
                      <a:pt x="9585" y="21012"/>
                      <a:pt x="9506" y="21061"/>
                    </a:cubicBezTo>
                    <a:cubicBezTo>
                      <a:pt x="9477" y="20904"/>
                      <a:pt x="9437" y="20776"/>
                      <a:pt x="9418" y="20667"/>
                    </a:cubicBezTo>
                    <a:cubicBezTo>
                      <a:pt x="9940" y="20273"/>
                      <a:pt x="10452" y="19909"/>
                      <a:pt x="10935" y="19505"/>
                    </a:cubicBezTo>
                    <a:cubicBezTo>
                      <a:pt x="11585" y="18963"/>
                      <a:pt x="12038" y="18244"/>
                      <a:pt x="12461" y="17505"/>
                    </a:cubicBezTo>
                    <a:cubicBezTo>
                      <a:pt x="12875" y="16776"/>
                      <a:pt x="13210" y="15988"/>
                      <a:pt x="13752" y="15328"/>
                    </a:cubicBezTo>
                    <a:cubicBezTo>
                      <a:pt x="13959" y="15082"/>
                      <a:pt x="14175" y="14836"/>
                      <a:pt x="14501" y="14737"/>
                    </a:cubicBezTo>
                    <a:lnTo>
                      <a:pt x="14501" y="14422"/>
                    </a:lnTo>
                    <a:cubicBezTo>
                      <a:pt x="14126" y="14560"/>
                      <a:pt x="13811" y="14787"/>
                      <a:pt x="13594" y="15112"/>
                    </a:cubicBezTo>
                    <a:cubicBezTo>
                      <a:pt x="13279" y="15565"/>
                      <a:pt x="12984" y="16038"/>
                      <a:pt x="12698" y="16520"/>
                    </a:cubicBezTo>
                    <a:cubicBezTo>
                      <a:pt x="12255" y="17289"/>
                      <a:pt x="11870" y="18096"/>
                      <a:pt x="11289" y="18776"/>
                    </a:cubicBezTo>
                    <a:cubicBezTo>
                      <a:pt x="11023" y="19091"/>
                      <a:pt x="10718" y="19367"/>
                      <a:pt x="10403" y="19623"/>
                    </a:cubicBezTo>
                    <a:cubicBezTo>
                      <a:pt x="10078" y="19879"/>
                      <a:pt x="9723" y="20106"/>
                      <a:pt x="9378" y="20352"/>
                    </a:cubicBezTo>
                    <a:cubicBezTo>
                      <a:pt x="9299" y="20244"/>
                      <a:pt x="9299" y="20175"/>
                      <a:pt x="9427" y="20106"/>
                    </a:cubicBezTo>
                    <a:cubicBezTo>
                      <a:pt x="10649" y="19347"/>
                      <a:pt x="11575" y="18343"/>
                      <a:pt x="12195" y="17042"/>
                    </a:cubicBezTo>
                    <a:cubicBezTo>
                      <a:pt x="12530" y="16363"/>
                      <a:pt x="12905" y="15693"/>
                      <a:pt x="13289" y="15043"/>
                    </a:cubicBezTo>
                    <a:cubicBezTo>
                      <a:pt x="13575" y="14570"/>
                      <a:pt x="13988" y="14215"/>
                      <a:pt x="14501" y="13989"/>
                    </a:cubicBezTo>
                    <a:lnTo>
                      <a:pt x="14501" y="13713"/>
                    </a:lnTo>
                    <a:cubicBezTo>
                      <a:pt x="14057" y="13841"/>
                      <a:pt x="13683" y="14117"/>
                      <a:pt x="13407" y="14471"/>
                    </a:cubicBezTo>
                    <a:cubicBezTo>
                      <a:pt x="13072" y="14905"/>
                      <a:pt x="12767" y="15368"/>
                      <a:pt x="12501" y="15841"/>
                    </a:cubicBezTo>
                    <a:cubicBezTo>
                      <a:pt x="12156" y="16432"/>
                      <a:pt x="11880" y="17062"/>
                      <a:pt x="11545" y="17653"/>
                    </a:cubicBezTo>
                    <a:cubicBezTo>
                      <a:pt x="11004" y="18589"/>
                      <a:pt x="10215" y="19278"/>
                      <a:pt x="9299" y="19879"/>
                    </a:cubicBezTo>
                    <a:cubicBezTo>
                      <a:pt x="9290" y="19810"/>
                      <a:pt x="9270" y="19761"/>
                      <a:pt x="9270" y="19712"/>
                    </a:cubicBezTo>
                    <a:cubicBezTo>
                      <a:pt x="9270" y="19190"/>
                      <a:pt x="9280" y="18678"/>
                      <a:pt x="9270" y="18155"/>
                    </a:cubicBezTo>
                    <a:cubicBezTo>
                      <a:pt x="9270" y="17968"/>
                      <a:pt x="9329" y="17880"/>
                      <a:pt x="9496" y="17801"/>
                    </a:cubicBezTo>
                    <a:cubicBezTo>
                      <a:pt x="10324" y="17446"/>
                      <a:pt x="10954" y="16855"/>
                      <a:pt x="11417" y="16087"/>
                    </a:cubicBezTo>
                    <a:cubicBezTo>
                      <a:pt x="11703" y="15594"/>
                      <a:pt x="11851" y="15062"/>
                      <a:pt x="11910" y="14501"/>
                    </a:cubicBezTo>
                    <a:cubicBezTo>
                      <a:pt x="11920" y="14432"/>
                      <a:pt x="11979" y="14314"/>
                      <a:pt x="12038" y="14294"/>
                    </a:cubicBezTo>
                    <a:cubicBezTo>
                      <a:pt x="12974" y="13979"/>
                      <a:pt x="13732" y="13398"/>
                      <a:pt x="14441" y="12738"/>
                    </a:cubicBezTo>
                    <a:cubicBezTo>
                      <a:pt x="14461" y="12718"/>
                      <a:pt x="14481" y="12698"/>
                      <a:pt x="14501" y="12688"/>
                    </a:cubicBezTo>
                    <a:lnTo>
                      <a:pt x="14501" y="12373"/>
                    </a:lnTo>
                    <a:cubicBezTo>
                      <a:pt x="14451" y="12393"/>
                      <a:pt x="14402" y="12413"/>
                      <a:pt x="14363" y="12442"/>
                    </a:cubicBezTo>
                    <a:cubicBezTo>
                      <a:pt x="13988" y="12757"/>
                      <a:pt x="13634" y="13102"/>
                      <a:pt x="13240" y="13368"/>
                    </a:cubicBezTo>
                    <a:cubicBezTo>
                      <a:pt x="12865" y="13624"/>
                      <a:pt x="12442" y="13801"/>
                      <a:pt x="12038" y="14018"/>
                    </a:cubicBezTo>
                    <a:cubicBezTo>
                      <a:pt x="12032" y="14021"/>
                      <a:pt x="12025" y="14022"/>
                      <a:pt x="12018" y="14022"/>
                    </a:cubicBezTo>
                    <a:cubicBezTo>
                      <a:pt x="12001" y="14022"/>
                      <a:pt x="11980" y="14015"/>
                      <a:pt x="11959" y="14008"/>
                    </a:cubicBezTo>
                    <a:cubicBezTo>
                      <a:pt x="12895" y="13437"/>
                      <a:pt x="13811" y="12856"/>
                      <a:pt x="14501" y="11979"/>
                    </a:cubicBezTo>
                    <a:lnTo>
                      <a:pt x="14501" y="11270"/>
                    </a:lnTo>
                    <a:cubicBezTo>
                      <a:pt x="14402" y="11299"/>
                      <a:pt x="14304" y="11319"/>
                      <a:pt x="14205" y="11359"/>
                    </a:cubicBezTo>
                    <a:cubicBezTo>
                      <a:pt x="14009" y="11432"/>
                      <a:pt x="13815" y="11465"/>
                      <a:pt x="13621" y="11465"/>
                    </a:cubicBezTo>
                    <a:cubicBezTo>
                      <a:pt x="13347" y="11465"/>
                      <a:pt x="13073" y="11399"/>
                      <a:pt x="12796" y="11290"/>
                    </a:cubicBezTo>
                    <a:cubicBezTo>
                      <a:pt x="12996" y="11168"/>
                      <a:pt x="13165" y="11046"/>
                      <a:pt x="13419" y="11046"/>
                    </a:cubicBezTo>
                    <a:cubicBezTo>
                      <a:pt x="13453" y="11046"/>
                      <a:pt x="13488" y="11048"/>
                      <a:pt x="13525" y="11053"/>
                    </a:cubicBezTo>
                    <a:cubicBezTo>
                      <a:pt x="13582" y="11062"/>
                      <a:pt x="13639" y="11066"/>
                      <a:pt x="13697" y="11066"/>
                    </a:cubicBezTo>
                    <a:cubicBezTo>
                      <a:pt x="13960" y="11066"/>
                      <a:pt x="14234" y="10987"/>
                      <a:pt x="14501" y="10955"/>
                    </a:cubicBezTo>
                    <a:lnTo>
                      <a:pt x="14501" y="10679"/>
                    </a:lnTo>
                    <a:cubicBezTo>
                      <a:pt x="14215" y="10738"/>
                      <a:pt x="13919" y="10807"/>
                      <a:pt x="13634" y="10866"/>
                    </a:cubicBezTo>
                    <a:cubicBezTo>
                      <a:pt x="13624" y="10846"/>
                      <a:pt x="13614" y="10817"/>
                      <a:pt x="13614" y="10797"/>
                    </a:cubicBezTo>
                    <a:cubicBezTo>
                      <a:pt x="13909" y="10570"/>
                      <a:pt x="14205" y="10354"/>
                      <a:pt x="14501" y="10127"/>
                    </a:cubicBezTo>
                    <a:lnTo>
                      <a:pt x="14501" y="9773"/>
                    </a:lnTo>
                    <a:cubicBezTo>
                      <a:pt x="14363" y="9881"/>
                      <a:pt x="14215" y="9989"/>
                      <a:pt x="14077" y="10107"/>
                    </a:cubicBezTo>
                    <a:cubicBezTo>
                      <a:pt x="13082" y="10886"/>
                      <a:pt x="11969" y="11477"/>
                      <a:pt x="10807" y="11959"/>
                    </a:cubicBezTo>
                    <a:cubicBezTo>
                      <a:pt x="10797" y="11964"/>
                      <a:pt x="10785" y="11966"/>
                      <a:pt x="10772" y="11966"/>
                    </a:cubicBezTo>
                    <a:cubicBezTo>
                      <a:pt x="10733" y="11966"/>
                      <a:pt x="10683" y="11950"/>
                      <a:pt x="10639" y="11950"/>
                    </a:cubicBezTo>
                    <a:cubicBezTo>
                      <a:pt x="10639" y="11930"/>
                      <a:pt x="10639" y="11910"/>
                      <a:pt x="10639" y="11890"/>
                    </a:cubicBezTo>
                    <a:cubicBezTo>
                      <a:pt x="11033" y="11703"/>
                      <a:pt x="11427" y="11516"/>
                      <a:pt x="11821" y="11309"/>
                    </a:cubicBezTo>
                    <a:cubicBezTo>
                      <a:pt x="12747" y="10836"/>
                      <a:pt x="13584" y="10245"/>
                      <a:pt x="14353" y="9536"/>
                    </a:cubicBezTo>
                    <a:cubicBezTo>
                      <a:pt x="14402" y="9497"/>
                      <a:pt x="14451" y="9457"/>
                      <a:pt x="14501" y="9418"/>
                    </a:cubicBezTo>
                    <a:lnTo>
                      <a:pt x="14501" y="9063"/>
                    </a:lnTo>
                    <a:cubicBezTo>
                      <a:pt x="14205" y="9319"/>
                      <a:pt x="13909" y="9585"/>
                      <a:pt x="13594" y="9832"/>
                    </a:cubicBezTo>
                    <a:cubicBezTo>
                      <a:pt x="13348" y="10039"/>
                      <a:pt x="13082" y="10226"/>
                      <a:pt x="12816" y="10433"/>
                    </a:cubicBezTo>
                    <a:cubicBezTo>
                      <a:pt x="12757" y="10373"/>
                      <a:pt x="12727" y="10334"/>
                      <a:pt x="12678" y="10314"/>
                    </a:cubicBezTo>
                    <a:cubicBezTo>
                      <a:pt x="12294" y="10068"/>
                      <a:pt x="12264" y="9713"/>
                      <a:pt x="12383" y="9329"/>
                    </a:cubicBezTo>
                    <a:cubicBezTo>
                      <a:pt x="12452" y="9073"/>
                      <a:pt x="12550" y="8817"/>
                      <a:pt x="12639" y="8561"/>
                    </a:cubicBezTo>
                    <a:cubicBezTo>
                      <a:pt x="12816" y="8029"/>
                      <a:pt x="12816" y="7507"/>
                      <a:pt x="12452" y="7034"/>
                    </a:cubicBezTo>
                    <a:cubicBezTo>
                      <a:pt x="12146" y="6660"/>
                      <a:pt x="11703" y="6551"/>
                      <a:pt x="11260" y="6502"/>
                    </a:cubicBezTo>
                    <a:cubicBezTo>
                      <a:pt x="10777" y="6443"/>
                      <a:pt x="10363" y="6256"/>
                      <a:pt x="10009" y="5941"/>
                    </a:cubicBezTo>
                    <a:cubicBezTo>
                      <a:pt x="9802" y="5763"/>
                      <a:pt x="9821" y="5635"/>
                      <a:pt x="10058" y="5547"/>
                    </a:cubicBezTo>
                    <a:cubicBezTo>
                      <a:pt x="10590" y="5369"/>
                      <a:pt x="11141" y="5231"/>
                      <a:pt x="11664" y="5025"/>
                    </a:cubicBezTo>
                    <a:cubicBezTo>
                      <a:pt x="12560" y="4690"/>
                      <a:pt x="13486" y="4512"/>
                      <a:pt x="14422" y="4335"/>
                    </a:cubicBezTo>
                    <a:lnTo>
                      <a:pt x="14501" y="4335"/>
                    </a:lnTo>
                    <a:lnTo>
                      <a:pt x="14501" y="4059"/>
                    </a:lnTo>
                    <a:cubicBezTo>
                      <a:pt x="13121" y="4236"/>
                      <a:pt x="11801" y="4660"/>
                      <a:pt x="10491" y="5093"/>
                    </a:cubicBezTo>
                    <a:cubicBezTo>
                      <a:pt x="9290" y="5497"/>
                      <a:pt x="8147" y="6069"/>
                      <a:pt x="7191" y="6945"/>
                    </a:cubicBezTo>
                    <a:cubicBezTo>
                      <a:pt x="6965" y="7152"/>
                      <a:pt x="6748" y="7379"/>
                      <a:pt x="6541" y="7605"/>
                    </a:cubicBezTo>
                    <a:cubicBezTo>
                      <a:pt x="6472" y="7684"/>
                      <a:pt x="6423" y="7793"/>
                      <a:pt x="6384" y="7891"/>
                    </a:cubicBezTo>
                    <a:cubicBezTo>
                      <a:pt x="6295" y="8127"/>
                      <a:pt x="6384" y="8305"/>
                      <a:pt x="6630" y="8354"/>
                    </a:cubicBezTo>
                    <a:cubicBezTo>
                      <a:pt x="6906" y="8403"/>
                      <a:pt x="7181" y="8433"/>
                      <a:pt x="7447" y="8472"/>
                    </a:cubicBezTo>
                    <a:cubicBezTo>
                      <a:pt x="7487" y="8472"/>
                      <a:pt x="7516" y="8472"/>
                      <a:pt x="7546" y="8482"/>
                    </a:cubicBezTo>
                    <a:cubicBezTo>
                      <a:pt x="7753" y="8531"/>
                      <a:pt x="7970" y="8600"/>
                      <a:pt x="8029" y="8837"/>
                    </a:cubicBezTo>
                    <a:cubicBezTo>
                      <a:pt x="8088" y="9053"/>
                      <a:pt x="7930" y="9201"/>
                      <a:pt x="7792" y="9339"/>
                    </a:cubicBezTo>
                    <a:cubicBezTo>
                      <a:pt x="7398" y="9713"/>
                      <a:pt x="7004" y="10088"/>
                      <a:pt x="6610" y="10462"/>
                    </a:cubicBezTo>
                    <a:cubicBezTo>
                      <a:pt x="6588" y="10477"/>
                      <a:pt x="6571" y="10492"/>
                      <a:pt x="6556" y="10507"/>
                    </a:cubicBezTo>
                    <a:lnTo>
                      <a:pt x="6556" y="10507"/>
                    </a:lnTo>
                    <a:cubicBezTo>
                      <a:pt x="6564" y="10482"/>
                      <a:pt x="6572" y="10457"/>
                      <a:pt x="6581" y="10433"/>
                    </a:cubicBezTo>
                    <a:cubicBezTo>
                      <a:pt x="6797" y="10176"/>
                      <a:pt x="7004" y="9910"/>
                      <a:pt x="7221" y="9654"/>
                    </a:cubicBezTo>
                    <a:cubicBezTo>
                      <a:pt x="7349" y="9516"/>
                      <a:pt x="7516" y="9418"/>
                      <a:pt x="7635" y="9270"/>
                    </a:cubicBezTo>
                    <a:cubicBezTo>
                      <a:pt x="7832" y="9014"/>
                      <a:pt x="7733" y="8748"/>
                      <a:pt x="7418" y="8699"/>
                    </a:cubicBezTo>
                    <a:cubicBezTo>
                      <a:pt x="7317" y="8686"/>
                      <a:pt x="7213" y="8683"/>
                      <a:pt x="7110" y="8683"/>
                    </a:cubicBezTo>
                    <a:cubicBezTo>
                      <a:pt x="6972" y="8683"/>
                      <a:pt x="6834" y="8689"/>
                      <a:pt x="6699" y="8689"/>
                    </a:cubicBezTo>
                    <a:cubicBezTo>
                      <a:pt x="6541" y="8679"/>
                      <a:pt x="6384" y="8679"/>
                      <a:pt x="6226" y="8659"/>
                    </a:cubicBezTo>
                    <a:cubicBezTo>
                      <a:pt x="6058" y="8640"/>
                      <a:pt x="5970" y="8541"/>
                      <a:pt x="6019" y="8374"/>
                    </a:cubicBezTo>
                    <a:cubicBezTo>
                      <a:pt x="6068" y="8196"/>
                      <a:pt x="6127" y="8019"/>
                      <a:pt x="6216" y="7862"/>
                    </a:cubicBezTo>
                    <a:cubicBezTo>
                      <a:pt x="6610" y="7103"/>
                      <a:pt x="7211" y="6542"/>
                      <a:pt x="7910" y="6059"/>
                    </a:cubicBezTo>
                    <a:cubicBezTo>
                      <a:pt x="9092" y="5251"/>
                      <a:pt x="10403" y="4729"/>
                      <a:pt x="11801" y="4424"/>
                    </a:cubicBezTo>
                    <a:cubicBezTo>
                      <a:pt x="12658" y="4227"/>
                      <a:pt x="13525" y="4099"/>
                      <a:pt x="14382" y="3941"/>
                    </a:cubicBezTo>
                    <a:cubicBezTo>
                      <a:pt x="14395" y="3938"/>
                      <a:pt x="14409" y="3937"/>
                      <a:pt x="14422" y="3937"/>
                    </a:cubicBezTo>
                    <a:cubicBezTo>
                      <a:pt x="14448" y="3937"/>
                      <a:pt x="14474" y="3941"/>
                      <a:pt x="14501" y="3941"/>
                    </a:cubicBezTo>
                    <a:lnTo>
                      <a:pt x="14501" y="3665"/>
                    </a:lnTo>
                    <a:cubicBezTo>
                      <a:pt x="12974" y="3823"/>
                      <a:pt x="11486" y="4158"/>
                      <a:pt x="10028" y="4660"/>
                    </a:cubicBezTo>
                    <a:cubicBezTo>
                      <a:pt x="9989" y="4670"/>
                      <a:pt x="9950" y="4680"/>
                      <a:pt x="9871" y="4699"/>
                    </a:cubicBezTo>
                    <a:cubicBezTo>
                      <a:pt x="9950" y="4256"/>
                      <a:pt x="10087" y="3862"/>
                      <a:pt x="10265" y="3478"/>
                    </a:cubicBezTo>
                    <a:cubicBezTo>
                      <a:pt x="10541" y="2897"/>
                      <a:pt x="10944" y="2424"/>
                      <a:pt x="11417" y="2020"/>
                    </a:cubicBezTo>
                    <a:cubicBezTo>
                      <a:pt x="11742" y="1744"/>
                      <a:pt x="12156" y="1547"/>
                      <a:pt x="12540" y="1360"/>
                    </a:cubicBezTo>
                    <a:cubicBezTo>
                      <a:pt x="13161" y="1055"/>
                      <a:pt x="13831" y="946"/>
                      <a:pt x="14501" y="907"/>
                    </a:cubicBezTo>
                    <a:lnTo>
                      <a:pt x="14501" y="631"/>
                    </a:lnTo>
                    <a:cubicBezTo>
                      <a:pt x="14028" y="710"/>
                      <a:pt x="13545" y="739"/>
                      <a:pt x="13092" y="877"/>
                    </a:cubicBezTo>
                    <a:cubicBezTo>
                      <a:pt x="11260" y="1419"/>
                      <a:pt x="10078" y="2611"/>
                      <a:pt x="9634" y="4483"/>
                    </a:cubicBezTo>
                    <a:cubicBezTo>
                      <a:pt x="9624" y="4542"/>
                      <a:pt x="9615" y="4591"/>
                      <a:pt x="9615" y="4640"/>
                    </a:cubicBezTo>
                    <a:cubicBezTo>
                      <a:pt x="9615" y="4818"/>
                      <a:pt x="9536" y="4906"/>
                      <a:pt x="9339" y="4926"/>
                    </a:cubicBezTo>
                    <a:cubicBezTo>
                      <a:pt x="9319" y="4552"/>
                      <a:pt x="9388" y="4177"/>
                      <a:pt x="9516" y="3833"/>
                    </a:cubicBezTo>
                    <a:cubicBezTo>
                      <a:pt x="10225" y="1971"/>
                      <a:pt x="11506" y="749"/>
                      <a:pt x="13506" y="375"/>
                    </a:cubicBezTo>
                    <a:cubicBezTo>
                      <a:pt x="13831" y="316"/>
                      <a:pt x="14175" y="306"/>
                      <a:pt x="14501" y="276"/>
                    </a:cubicBezTo>
                    <a:lnTo>
                      <a:pt x="14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7"/>
              <p:cNvSpPr/>
              <p:nvPr/>
            </p:nvSpPr>
            <p:spPr>
              <a:xfrm>
                <a:off x="8662035" y="4176726"/>
                <a:ext cx="481937" cy="966787"/>
              </a:xfrm>
              <a:custGeom>
                <a:avLst/>
                <a:gdLst/>
                <a:ahLst/>
                <a:cxnLst/>
                <a:rect l="l" t="t" r="r" b="b"/>
                <a:pathLst>
                  <a:path w="8246" h="16539" extrusionOk="0">
                    <a:moveTo>
                      <a:pt x="4537" y="11335"/>
                    </a:moveTo>
                    <a:cubicBezTo>
                      <a:pt x="4667" y="11335"/>
                      <a:pt x="4797" y="11344"/>
                      <a:pt x="4926" y="11357"/>
                    </a:cubicBezTo>
                    <a:cubicBezTo>
                      <a:pt x="6069" y="11485"/>
                      <a:pt x="6729" y="12224"/>
                      <a:pt x="7192" y="13190"/>
                    </a:cubicBezTo>
                    <a:cubicBezTo>
                      <a:pt x="7457" y="13751"/>
                      <a:pt x="7251" y="14313"/>
                      <a:pt x="7004" y="14835"/>
                    </a:cubicBezTo>
                    <a:cubicBezTo>
                      <a:pt x="6916" y="15032"/>
                      <a:pt x="6758" y="15229"/>
                      <a:pt x="6591" y="15367"/>
                    </a:cubicBezTo>
                    <a:cubicBezTo>
                      <a:pt x="6458" y="15466"/>
                      <a:pt x="6298" y="15512"/>
                      <a:pt x="6134" y="15512"/>
                    </a:cubicBezTo>
                    <a:cubicBezTo>
                      <a:pt x="5811" y="15512"/>
                      <a:pt x="5474" y="15333"/>
                      <a:pt x="5310" y="15032"/>
                    </a:cubicBezTo>
                    <a:cubicBezTo>
                      <a:pt x="5231" y="14894"/>
                      <a:pt x="5192" y="14746"/>
                      <a:pt x="5123" y="14618"/>
                    </a:cubicBezTo>
                    <a:cubicBezTo>
                      <a:pt x="5049" y="14450"/>
                      <a:pt x="4961" y="14369"/>
                      <a:pt x="4835" y="14369"/>
                    </a:cubicBezTo>
                    <a:cubicBezTo>
                      <a:pt x="4776" y="14369"/>
                      <a:pt x="4709" y="14386"/>
                      <a:pt x="4630" y="14421"/>
                    </a:cubicBezTo>
                    <a:cubicBezTo>
                      <a:pt x="4483" y="14490"/>
                      <a:pt x="4345" y="14579"/>
                      <a:pt x="4207" y="14657"/>
                    </a:cubicBezTo>
                    <a:cubicBezTo>
                      <a:pt x="3754" y="14933"/>
                      <a:pt x="3300" y="15219"/>
                      <a:pt x="2847" y="15495"/>
                    </a:cubicBezTo>
                    <a:cubicBezTo>
                      <a:pt x="2828" y="15504"/>
                      <a:pt x="2798" y="15514"/>
                      <a:pt x="2759" y="15534"/>
                    </a:cubicBezTo>
                    <a:cubicBezTo>
                      <a:pt x="2749" y="15445"/>
                      <a:pt x="2739" y="15367"/>
                      <a:pt x="2719" y="15258"/>
                    </a:cubicBezTo>
                    <a:cubicBezTo>
                      <a:pt x="3369" y="14904"/>
                      <a:pt x="4029" y="14549"/>
                      <a:pt x="4680" y="14184"/>
                    </a:cubicBezTo>
                    <a:cubicBezTo>
                      <a:pt x="4809" y="14113"/>
                      <a:pt x="4943" y="14085"/>
                      <a:pt x="5082" y="14085"/>
                    </a:cubicBezTo>
                    <a:cubicBezTo>
                      <a:pt x="5153" y="14085"/>
                      <a:pt x="5226" y="14092"/>
                      <a:pt x="5300" y="14106"/>
                    </a:cubicBezTo>
                    <a:cubicBezTo>
                      <a:pt x="5389" y="14125"/>
                      <a:pt x="5478" y="14136"/>
                      <a:pt x="5567" y="14136"/>
                    </a:cubicBezTo>
                    <a:cubicBezTo>
                      <a:pt x="5616" y="14136"/>
                      <a:pt x="5665" y="14132"/>
                      <a:pt x="5714" y="14125"/>
                    </a:cubicBezTo>
                    <a:cubicBezTo>
                      <a:pt x="5783" y="14116"/>
                      <a:pt x="5872" y="14017"/>
                      <a:pt x="5881" y="13948"/>
                    </a:cubicBezTo>
                    <a:cubicBezTo>
                      <a:pt x="5891" y="13899"/>
                      <a:pt x="5812" y="13810"/>
                      <a:pt x="5743" y="13771"/>
                    </a:cubicBezTo>
                    <a:cubicBezTo>
                      <a:pt x="5665" y="13722"/>
                      <a:pt x="5556" y="13702"/>
                      <a:pt x="5418" y="13662"/>
                    </a:cubicBezTo>
                    <a:cubicBezTo>
                      <a:pt x="5546" y="13574"/>
                      <a:pt x="5655" y="13505"/>
                      <a:pt x="5753" y="13436"/>
                    </a:cubicBezTo>
                    <a:cubicBezTo>
                      <a:pt x="5832" y="13377"/>
                      <a:pt x="5911" y="13327"/>
                      <a:pt x="5960" y="13259"/>
                    </a:cubicBezTo>
                    <a:cubicBezTo>
                      <a:pt x="6000" y="13209"/>
                      <a:pt x="6009" y="13121"/>
                      <a:pt x="5980" y="13062"/>
                    </a:cubicBezTo>
                    <a:cubicBezTo>
                      <a:pt x="5971" y="13026"/>
                      <a:pt x="5891" y="12991"/>
                      <a:pt x="5839" y="12991"/>
                    </a:cubicBezTo>
                    <a:cubicBezTo>
                      <a:pt x="5833" y="12991"/>
                      <a:pt x="5827" y="12992"/>
                      <a:pt x="5822" y="12993"/>
                    </a:cubicBezTo>
                    <a:cubicBezTo>
                      <a:pt x="5665" y="13032"/>
                      <a:pt x="5507" y="13101"/>
                      <a:pt x="5330" y="13160"/>
                    </a:cubicBezTo>
                    <a:cubicBezTo>
                      <a:pt x="5359" y="13062"/>
                      <a:pt x="5399" y="12963"/>
                      <a:pt x="5428" y="12855"/>
                    </a:cubicBezTo>
                    <a:cubicBezTo>
                      <a:pt x="5458" y="12736"/>
                      <a:pt x="5477" y="12589"/>
                      <a:pt x="5340" y="12559"/>
                    </a:cubicBezTo>
                    <a:cubicBezTo>
                      <a:pt x="5329" y="12557"/>
                      <a:pt x="5318" y="12556"/>
                      <a:pt x="5306" y="12556"/>
                    </a:cubicBezTo>
                    <a:cubicBezTo>
                      <a:pt x="5215" y="12556"/>
                      <a:pt x="5088" y="12618"/>
                      <a:pt x="5044" y="12687"/>
                    </a:cubicBezTo>
                    <a:cubicBezTo>
                      <a:pt x="4955" y="12825"/>
                      <a:pt x="4926" y="13012"/>
                      <a:pt x="4857" y="13170"/>
                    </a:cubicBezTo>
                    <a:cubicBezTo>
                      <a:pt x="4798" y="13308"/>
                      <a:pt x="4749" y="13485"/>
                      <a:pt x="4640" y="13554"/>
                    </a:cubicBezTo>
                    <a:cubicBezTo>
                      <a:pt x="3990" y="13948"/>
                      <a:pt x="3320" y="14313"/>
                      <a:pt x="2640" y="14707"/>
                    </a:cubicBezTo>
                    <a:cubicBezTo>
                      <a:pt x="2621" y="14598"/>
                      <a:pt x="2611" y="14529"/>
                      <a:pt x="2601" y="14441"/>
                    </a:cubicBezTo>
                    <a:cubicBezTo>
                      <a:pt x="2946" y="14283"/>
                      <a:pt x="3291" y="14145"/>
                      <a:pt x="3616" y="13968"/>
                    </a:cubicBezTo>
                    <a:cubicBezTo>
                      <a:pt x="3882" y="13830"/>
                      <a:pt x="4148" y="13672"/>
                      <a:pt x="4384" y="13495"/>
                    </a:cubicBezTo>
                    <a:cubicBezTo>
                      <a:pt x="4630" y="13327"/>
                      <a:pt x="4640" y="13130"/>
                      <a:pt x="4414" y="12943"/>
                    </a:cubicBezTo>
                    <a:cubicBezTo>
                      <a:pt x="4226" y="12796"/>
                      <a:pt x="4010" y="12677"/>
                      <a:pt x="3793" y="12569"/>
                    </a:cubicBezTo>
                    <a:cubicBezTo>
                      <a:pt x="3576" y="12461"/>
                      <a:pt x="3419" y="12323"/>
                      <a:pt x="3409" y="12067"/>
                    </a:cubicBezTo>
                    <a:cubicBezTo>
                      <a:pt x="3409" y="11820"/>
                      <a:pt x="3547" y="11643"/>
                      <a:pt x="3763" y="11515"/>
                    </a:cubicBezTo>
                    <a:cubicBezTo>
                      <a:pt x="4009" y="11376"/>
                      <a:pt x="4272" y="11335"/>
                      <a:pt x="4537" y="11335"/>
                    </a:cubicBezTo>
                    <a:close/>
                    <a:moveTo>
                      <a:pt x="1475" y="0"/>
                    </a:moveTo>
                    <a:cubicBezTo>
                      <a:pt x="1189" y="0"/>
                      <a:pt x="908" y="39"/>
                      <a:pt x="631" y="147"/>
                    </a:cubicBezTo>
                    <a:cubicBezTo>
                      <a:pt x="257" y="285"/>
                      <a:pt x="50" y="541"/>
                      <a:pt x="20" y="935"/>
                    </a:cubicBezTo>
                    <a:cubicBezTo>
                      <a:pt x="0" y="1142"/>
                      <a:pt x="0" y="1359"/>
                      <a:pt x="30" y="1566"/>
                    </a:cubicBezTo>
                    <a:cubicBezTo>
                      <a:pt x="119" y="2167"/>
                      <a:pt x="227" y="2777"/>
                      <a:pt x="326" y="3388"/>
                    </a:cubicBezTo>
                    <a:cubicBezTo>
                      <a:pt x="611" y="5013"/>
                      <a:pt x="887" y="6639"/>
                      <a:pt x="1183" y="8264"/>
                    </a:cubicBezTo>
                    <a:cubicBezTo>
                      <a:pt x="1439" y="9653"/>
                      <a:pt x="1744" y="11022"/>
                      <a:pt x="1990" y="12411"/>
                    </a:cubicBezTo>
                    <a:cubicBezTo>
                      <a:pt x="2197" y="13544"/>
                      <a:pt x="2355" y="14677"/>
                      <a:pt x="2532" y="15810"/>
                    </a:cubicBezTo>
                    <a:cubicBezTo>
                      <a:pt x="2572" y="16056"/>
                      <a:pt x="2591" y="16293"/>
                      <a:pt x="2611" y="16539"/>
                    </a:cubicBezTo>
                    <a:lnTo>
                      <a:pt x="2887" y="16539"/>
                    </a:lnTo>
                    <a:cubicBezTo>
                      <a:pt x="2867" y="16361"/>
                      <a:pt x="2857" y="16184"/>
                      <a:pt x="2828" y="16017"/>
                    </a:cubicBezTo>
                    <a:cubicBezTo>
                      <a:pt x="2798" y="15889"/>
                      <a:pt x="2837" y="15810"/>
                      <a:pt x="2946" y="15741"/>
                    </a:cubicBezTo>
                    <a:cubicBezTo>
                      <a:pt x="3389" y="15485"/>
                      <a:pt x="3832" y="15209"/>
                      <a:pt x="4276" y="14933"/>
                    </a:cubicBezTo>
                    <a:cubicBezTo>
                      <a:pt x="4453" y="14835"/>
                      <a:pt x="4630" y="14726"/>
                      <a:pt x="4827" y="14618"/>
                    </a:cubicBezTo>
                    <a:cubicBezTo>
                      <a:pt x="4906" y="14785"/>
                      <a:pt x="4955" y="14923"/>
                      <a:pt x="5015" y="15061"/>
                    </a:cubicBezTo>
                    <a:cubicBezTo>
                      <a:pt x="5231" y="15514"/>
                      <a:pt x="5615" y="15741"/>
                      <a:pt x="6088" y="15780"/>
                    </a:cubicBezTo>
                    <a:cubicBezTo>
                      <a:pt x="6120" y="15783"/>
                      <a:pt x="6151" y="15784"/>
                      <a:pt x="6182" y="15784"/>
                    </a:cubicBezTo>
                    <a:cubicBezTo>
                      <a:pt x="6587" y="15784"/>
                      <a:pt x="6883" y="15548"/>
                      <a:pt x="7103" y="15219"/>
                    </a:cubicBezTo>
                    <a:cubicBezTo>
                      <a:pt x="7349" y="14864"/>
                      <a:pt x="7477" y="14450"/>
                      <a:pt x="7546" y="14027"/>
                    </a:cubicBezTo>
                    <a:cubicBezTo>
                      <a:pt x="7595" y="13682"/>
                      <a:pt x="7586" y="13327"/>
                      <a:pt x="7418" y="13012"/>
                    </a:cubicBezTo>
                    <a:cubicBezTo>
                      <a:pt x="6857" y="11939"/>
                      <a:pt x="6088" y="11160"/>
                      <a:pt x="4798" y="11072"/>
                    </a:cubicBezTo>
                    <a:cubicBezTo>
                      <a:pt x="4721" y="11067"/>
                      <a:pt x="4645" y="11064"/>
                      <a:pt x="4569" y="11064"/>
                    </a:cubicBezTo>
                    <a:cubicBezTo>
                      <a:pt x="4170" y="11064"/>
                      <a:pt x="3789" y="11140"/>
                      <a:pt x="3458" y="11397"/>
                    </a:cubicBezTo>
                    <a:cubicBezTo>
                      <a:pt x="3035" y="11732"/>
                      <a:pt x="3025" y="12530"/>
                      <a:pt x="3596" y="12766"/>
                    </a:cubicBezTo>
                    <a:cubicBezTo>
                      <a:pt x="3695" y="12805"/>
                      <a:pt x="3793" y="12855"/>
                      <a:pt x="3892" y="12914"/>
                    </a:cubicBezTo>
                    <a:cubicBezTo>
                      <a:pt x="4029" y="13002"/>
                      <a:pt x="4167" y="13091"/>
                      <a:pt x="4335" y="13199"/>
                    </a:cubicBezTo>
                    <a:cubicBezTo>
                      <a:pt x="3783" y="13662"/>
                      <a:pt x="3172" y="13899"/>
                      <a:pt x="2562" y="14165"/>
                    </a:cubicBezTo>
                    <a:cubicBezTo>
                      <a:pt x="2483" y="13653"/>
                      <a:pt x="2414" y="13160"/>
                      <a:pt x="2315" y="12677"/>
                    </a:cubicBezTo>
                    <a:cubicBezTo>
                      <a:pt x="2069" y="11377"/>
                      <a:pt x="1793" y="10077"/>
                      <a:pt x="1557" y="8776"/>
                    </a:cubicBezTo>
                    <a:cubicBezTo>
                      <a:pt x="1271" y="7240"/>
                      <a:pt x="1005" y="5703"/>
                      <a:pt x="739" y="4166"/>
                    </a:cubicBezTo>
                    <a:cubicBezTo>
                      <a:pt x="572" y="3211"/>
                      <a:pt x="424" y="2245"/>
                      <a:pt x="276" y="1280"/>
                    </a:cubicBezTo>
                    <a:cubicBezTo>
                      <a:pt x="217" y="876"/>
                      <a:pt x="345" y="581"/>
                      <a:pt x="621" y="443"/>
                    </a:cubicBezTo>
                    <a:cubicBezTo>
                      <a:pt x="759" y="384"/>
                      <a:pt x="907" y="334"/>
                      <a:pt x="1055" y="315"/>
                    </a:cubicBezTo>
                    <a:cubicBezTo>
                      <a:pt x="1226" y="282"/>
                      <a:pt x="1397" y="267"/>
                      <a:pt x="1568" y="267"/>
                    </a:cubicBezTo>
                    <a:cubicBezTo>
                      <a:pt x="1957" y="267"/>
                      <a:pt x="2343" y="343"/>
                      <a:pt x="2719" y="453"/>
                    </a:cubicBezTo>
                    <a:cubicBezTo>
                      <a:pt x="3537" y="689"/>
                      <a:pt x="4335" y="955"/>
                      <a:pt x="5133" y="1231"/>
                    </a:cubicBezTo>
                    <a:cubicBezTo>
                      <a:pt x="5990" y="1526"/>
                      <a:pt x="6837" y="1861"/>
                      <a:pt x="7743" y="2196"/>
                    </a:cubicBezTo>
                    <a:cubicBezTo>
                      <a:pt x="7310" y="2886"/>
                      <a:pt x="6906" y="3526"/>
                      <a:pt x="6492" y="4166"/>
                    </a:cubicBezTo>
                    <a:cubicBezTo>
                      <a:pt x="6453" y="4235"/>
                      <a:pt x="6374" y="4294"/>
                      <a:pt x="6295" y="4373"/>
                    </a:cubicBezTo>
                    <a:cubicBezTo>
                      <a:pt x="6246" y="4265"/>
                      <a:pt x="6226" y="4186"/>
                      <a:pt x="6197" y="4117"/>
                    </a:cubicBezTo>
                    <a:cubicBezTo>
                      <a:pt x="6059" y="3762"/>
                      <a:pt x="5881" y="3428"/>
                      <a:pt x="5566" y="3191"/>
                    </a:cubicBezTo>
                    <a:cubicBezTo>
                      <a:pt x="5351" y="3024"/>
                      <a:pt x="5135" y="2940"/>
                      <a:pt x="4922" y="2940"/>
                    </a:cubicBezTo>
                    <a:cubicBezTo>
                      <a:pt x="4697" y="2940"/>
                      <a:pt x="4474" y="3033"/>
                      <a:pt x="4256" y="3221"/>
                    </a:cubicBezTo>
                    <a:cubicBezTo>
                      <a:pt x="4157" y="3309"/>
                      <a:pt x="4059" y="3408"/>
                      <a:pt x="3980" y="3526"/>
                    </a:cubicBezTo>
                    <a:cubicBezTo>
                      <a:pt x="3537" y="4137"/>
                      <a:pt x="3488" y="4836"/>
                      <a:pt x="3586" y="5555"/>
                    </a:cubicBezTo>
                    <a:cubicBezTo>
                      <a:pt x="3665" y="6196"/>
                      <a:pt x="4000" y="6728"/>
                      <a:pt x="4463" y="7161"/>
                    </a:cubicBezTo>
                    <a:cubicBezTo>
                      <a:pt x="5077" y="7747"/>
                      <a:pt x="5796" y="8061"/>
                      <a:pt x="6629" y="8061"/>
                    </a:cubicBezTo>
                    <a:cubicBezTo>
                      <a:pt x="6678" y="8061"/>
                      <a:pt x="6728" y="8060"/>
                      <a:pt x="6778" y="8057"/>
                    </a:cubicBezTo>
                    <a:cubicBezTo>
                      <a:pt x="7320" y="8038"/>
                      <a:pt x="7802" y="7821"/>
                      <a:pt x="8246" y="7516"/>
                    </a:cubicBezTo>
                    <a:lnTo>
                      <a:pt x="8246" y="7161"/>
                    </a:lnTo>
                    <a:cubicBezTo>
                      <a:pt x="8236" y="7161"/>
                      <a:pt x="8206" y="7161"/>
                      <a:pt x="8196" y="7171"/>
                    </a:cubicBezTo>
                    <a:cubicBezTo>
                      <a:pt x="7730" y="7597"/>
                      <a:pt x="7210" y="7807"/>
                      <a:pt x="6651" y="7807"/>
                    </a:cubicBezTo>
                    <a:cubicBezTo>
                      <a:pt x="6383" y="7807"/>
                      <a:pt x="6106" y="7759"/>
                      <a:pt x="5822" y="7663"/>
                    </a:cubicBezTo>
                    <a:cubicBezTo>
                      <a:pt x="4709" y="7289"/>
                      <a:pt x="3980" y="6540"/>
                      <a:pt x="3823" y="5348"/>
                    </a:cubicBezTo>
                    <a:cubicBezTo>
                      <a:pt x="3744" y="4679"/>
                      <a:pt x="3852" y="4028"/>
                      <a:pt x="4345" y="3516"/>
                    </a:cubicBezTo>
                    <a:cubicBezTo>
                      <a:pt x="4538" y="3308"/>
                      <a:pt x="4733" y="3202"/>
                      <a:pt x="4929" y="3202"/>
                    </a:cubicBezTo>
                    <a:cubicBezTo>
                      <a:pt x="5112" y="3202"/>
                      <a:pt x="5296" y="3296"/>
                      <a:pt x="5477" y="3487"/>
                    </a:cubicBezTo>
                    <a:cubicBezTo>
                      <a:pt x="5684" y="3703"/>
                      <a:pt x="5812" y="3989"/>
                      <a:pt x="5950" y="4245"/>
                    </a:cubicBezTo>
                    <a:cubicBezTo>
                      <a:pt x="6029" y="4383"/>
                      <a:pt x="6039" y="4570"/>
                      <a:pt x="6246" y="4610"/>
                    </a:cubicBezTo>
                    <a:cubicBezTo>
                      <a:pt x="6266" y="4612"/>
                      <a:pt x="6285" y="4614"/>
                      <a:pt x="6304" y="4614"/>
                    </a:cubicBezTo>
                    <a:cubicBezTo>
                      <a:pt x="6488" y="4614"/>
                      <a:pt x="6610" y="4487"/>
                      <a:pt x="6699" y="4344"/>
                    </a:cubicBezTo>
                    <a:cubicBezTo>
                      <a:pt x="7103" y="3684"/>
                      <a:pt x="7497" y="3014"/>
                      <a:pt x="7901" y="2344"/>
                    </a:cubicBezTo>
                    <a:cubicBezTo>
                      <a:pt x="7901" y="2334"/>
                      <a:pt x="7911" y="2324"/>
                      <a:pt x="7930" y="2314"/>
                    </a:cubicBezTo>
                    <a:cubicBezTo>
                      <a:pt x="8029" y="2354"/>
                      <a:pt x="8137" y="2393"/>
                      <a:pt x="8246" y="2433"/>
                    </a:cubicBezTo>
                    <a:lnTo>
                      <a:pt x="8246" y="2117"/>
                    </a:lnTo>
                    <a:cubicBezTo>
                      <a:pt x="8196" y="2108"/>
                      <a:pt x="8137" y="2098"/>
                      <a:pt x="8088" y="2078"/>
                    </a:cubicBezTo>
                    <a:cubicBezTo>
                      <a:pt x="6965" y="1605"/>
                      <a:pt x="5842" y="1152"/>
                      <a:pt x="4689" y="788"/>
                    </a:cubicBezTo>
                    <a:cubicBezTo>
                      <a:pt x="3803" y="512"/>
                      <a:pt x="2946" y="157"/>
                      <a:pt x="2030" y="39"/>
                    </a:cubicBezTo>
                    <a:cubicBezTo>
                      <a:pt x="1842" y="16"/>
                      <a:pt x="1658" y="0"/>
                      <a:pt x="14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7"/>
              <p:cNvSpPr/>
              <p:nvPr/>
            </p:nvSpPr>
            <p:spPr>
              <a:xfrm>
                <a:off x="8764495" y="3834157"/>
                <a:ext cx="379483" cy="302505"/>
              </a:xfrm>
              <a:custGeom>
                <a:avLst/>
                <a:gdLst/>
                <a:ahLst/>
                <a:cxnLst/>
                <a:rect l="l" t="t" r="r" b="b"/>
                <a:pathLst>
                  <a:path w="6493" h="5175" extrusionOk="0">
                    <a:moveTo>
                      <a:pt x="2769" y="275"/>
                    </a:moveTo>
                    <a:lnTo>
                      <a:pt x="2769" y="275"/>
                    </a:lnTo>
                    <a:cubicBezTo>
                      <a:pt x="2837" y="806"/>
                      <a:pt x="1023" y="2849"/>
                      <a:pt x="366" y="2849"/>
                    </a:cubicBezTo>
                    <a:cubicBezTo>
                      <a:pt x="352" y="2849"/>
                      <a:pt x="339" y="2848"/>
                      <a:pt x="326" y="2846"/>
                    </a:cubicBezTo>
                    <a:cubicBezTo>
                      <a:pt x="365" y="2718"/>
                      <a:pt x="395" y="2600"/>
                      <a:pt x="454" y="2482"/>
                    </a:cubicBezTo>
                    <a:cubicBezTo>
                      <a:pt x="740" y="1891"/>
                      <a:pt x="1213" y="1438"/>
                      <a:pt x="1656" y="965"/>
                    </a:cubicBezTo>
                    <a:cubicBezTo>
                      <a:pt x="1882" y="718"/>
                      <a:pt x="2188" y="541"/>
                      <a:pt x="2464" y="354"/>
                    </a:cubicBezTo>
                    <a:cubicBezTo>
                      <a:pt x="2542" y="295"/>
                      <a:pt x="2661" y="305"/>
                      <a:pt x="2769" y="275"/>
                    </a:cubicBezTo>
                    <a:close/>
                    <a:moveTo>
                      <a:pt x="2714" y="0"/>
                    </a:moveTo>
                    <a:cubicBezTo>
                      <a:pt x="2649" y="0"/>
                      <a:pt x="2576" y="16"/>
                      <a:pt x="2493" y="49"/>
                    </a:cubicBezTo>
                    <a:cubicBezTo>
                      <a:pt x="2276" y="137"/>
                      <a:pt x="2030" y="246"/>
                      <a:pt x="1873" y="413"/>
                    </a:cubicBezTo>
                    <a:cubicBezTo>
                      <a:pt x="1390" y="896"/>
                      <a:pt x="917" y="1408"/>
                      <a:pt x="484" y="1930"/>
                    </a:cubicBezTo>
                    <a:cubicBezTo>
                      <a:pt x="306" y="2137"/>
                      <a:pt x="188" y="2413"/>
                      <a:pt x="90" y="2679"/>
                    </a:cubicBezTo>
                    <a:cubicBezTo>
                      <a:pt x="1" y="2915"/>
                      <a:pt x="109" y="3073"/>
                      <a:pt x="365" y="3142"/>
                    </a:cubicBezTo>
                    <a:cubicBezTo>
                      <a:pt x="395" y="3152"/>
                      <a:pt x="434" y="3161"/>
                      <a:pt x="464" y="3191"/>
                    </a:cubicBezTo>
                    <a:cubicBezTo>
                      <a:pt x="976" y="3693"/>
                      <a:pt x="1557" y="4107"/>
                      <a:pt x="2198" y="4432"/>
                    </a:cubicBezTo>
                    <a:cubicBezTo>
                      <a:pt x="3088" y="4887"/>
                      <a:pt x="3998" y="5175"/>
                      <a:pt x="4941" y="5175"/>
                    </a:cubicBezTo>
                    <a:cubicBezTo>
                      <a:pt x="5448" y="5175"/>
                      <a:pt x="5965" y="5091"/>
                      <a:pt x="6493" y="4905"/>
                    </a:cubicBezTo>
                    <a:lnTo>
                      <a:pt x="6493" y="4629"/>
                    </a:lnTo>
                    <a:cubicBezTo>
                      <a:pt x="6207" y="4708"/>
                      <a:pt x="5921" y="4806"/>
                      <a:pt x="5626" y="4856"/>
                    </a:cubicBezTo>
                    <a:cubicBezTo>
                      <a:pt x="5415" y="4889"/>
                      <a:pt x="5205" y="4904"/>
                      <a:pt x="4996" y="4904"/>
                    </a:cubicBezTo>
                    <a:cubicBezTo>
                      <a:pt x="4463" y="4904"/>
                      <a:pt x="3936" y="4805"/>
                      <a:pt x="3419" y="4649"/>
                    </a:cubicBezTo>
                    <a:cubicBezTo>
                      <a:pt x="2533" y="4383"/>
                      <a:pt x="1754" y="3940"/>
                      <a:pt x="1055" y="3358"/>
                    </a:cubicBezTo>
                    <a:cubicBezTo>
                      <a:pt x="937" y="3260"/>
                      <a:pt x="828" y="3171"/>
                      <a:pt x="720" y="3073"/>
                    </a:cubicBezTo>
                    <a:cubicBezTo>
                      <a:pt x="907" y="2935"/>
                      <a:pt x="1094" y="2807"/>
                      <a:pt x="1282" y="2669"/>
                    </a:cubicBezTo>
                    <a:cubicBezTo>
                      <a:pt x="2030" y="3280"/>
                      <a:pt x="2946" y="3496"/>
                      <a:pt x="3833" y="3752"/>
                    </a:cubicBezTo>
                    <a:cubicBezTo>
                      <a:pt x="4231" y="3873"/>
                      <a:pt x="4640" y="3963"/>
                      <a:pt x="5055" y="3963"/>
                    </a:cubicBezTo>
                    <a:cubicBezTo>
                      <a:pt x="5214" y="3963"/>
                      <a:pt x="5375" y="3950"/>
                      <a:pt x="5537" y="3920"/>
                    </a:cubicBezTo>
                    <a:cubicBezTo>
                      <a:pt x="5793" y="3880"/>
                      <a:pt x="6030" y="3782"/>
                      <a:pt x="6276" y="3713"/>
                    </a:cubicBezTo>
                    <a:cubicBezTo>
                      <a:pt x="6345" y="3693"/>
                      <a:pt x="6424" y="3664"/>
                      <a:pt x="6493" y="3644"/>
                    </a:cubicBezTo>
                    <a:lnTo>
                      <a:pt x="6493" y="3329"/>
                    </a:lnTo>
                    <a:cubicBezTo>
                      <a:pt x="6055" y="3519"/>
                      <a:pt x="5611" y="3695"/>
                      <a:pt x="5131" y="3695"/>
                    </a:cubicBezTo>
                    <a:cubicBezTo>
                      <a:pt x="5038" y="3695"/>
                      <a:pt x="4943" y="3688"/>
                      <a:pt x="4847" y="3674"/>
                    </a:cubicBezTo>
                    <a:cubicBezTo>
                      <a:pt x="4513" y="3624"/>
                      <a:pt x="4168" y="3575"/>
                      <a:pt x="3843" y="3477"/>
                    </a:cubicBezTo>
                    <a:cubicBezTo>
                      <a:pt x="3242" y="3289"/>
                      <a:pt x="2641" y="3073"/>
                      <a:pt x="2050" y="2846"/>
                    </a:cubicBezTo>
                    <a:cubicBezTo>
                      <a:pt x="1853" y="2777"/>
                      <a:pt x="1685" y="2629"/>
                      <a:pt x="1488" y="2511"/>
                    </a:cubicBezTo>
                    <a:cubicBezTo>
                      <a:pt x="1794" y="2245"/>
                      <a:pt x="2060" y="2009"/>
                      <a:pt x="2316" y="1772"/>
                    </a:cubicBezTo>
                    <a:cubicBezTo>
                      <a:pt x="2493" y="1881"/>
                      <a:pt x="2710" y="2038"/>
                      <a:pt x="2956" y="2166"/>
                    </a:cubicBezTo>
                    <a:cubicBezTo>
                      <a:pt x="3764" y="2561"/>
                      <a:pt x="4608" y="2848"/>
                      <a:pt x="5514" y="2848"/>
                    </a:cubicBezTo>
                    <a:cubicBezTo>
                      <a:pt x="5557" y="2848"/>
                      <a:pt x="5601" y="2848"/>
                      <a:pt x="5645" y="2846"/>
                    </a:cubicBezTo>
                    <a:cubicBezTo>
                      <a:pt x="5931" y="2836"/>
                      <a:pt x="6217" y="2748"/>
                      <a:pt x="6493" y="2698"/>
                    </a:cubicBezTo>
                    <a:lnTo>
                      <a:pt x="6493" y="2423"/>
                    </a:lnTo>
                    <a:cubicBezTo>
                      <a:pt x="6177" y="2522"/>
                      <a:pt x="5854" y="2587"/>
                      <a:pt x="5524" y="2587"/>
                    </a:cubicBezTo>
                    <a:cubicBezTo>
                      <a:pt x="5463" y="2587"/>
                      <a:pt x="5402" y="2585"/>
                      <a:pt x="5340" y="2580"/>
                    </a:cubicBezTo>
                    <a:cubicBezTo>
                      <a:pt x="4335" y="2501"/>
                      <a:pt x="3409" y="2176"/>
                      <a:pt x="2572" y="1625"/>
                    </a:cubicBezTo>
                    <a:cubicBezTo>
                      <a:pt x="2523" y="1595"/>
                      <a:pt x="2473" y="1566"/>
                      <a:pt x="2414" y="1526"/>
                    </a:cubicBezTo>
                    <a:cubicBezTo>
                      <a:pt x="2592" y="1260"/>
                      <a:pt x="2789" y="984"/>
                      <a:pt x="2966" y="718"/>
                    </a:cubicBezTo>
                    <a:cubicBezTo>
                      <a:pt x="3409" y="975"/>
                      <a:pt x="3853" y="1250"/>
                      <a:pt x="4296" y="1497"/>
                    </a:cubicBezTo>
                    <a:cubicBezTo>
                      <a:pt x="4798" y="1772"/>
                      <a:pt x="5330" y="1920"/>
                      <a:pt x="5892" y="1940"/>
                    </a:cubicBezTo>
                    <a:cubicBezTo>
                      <a:pt x="5907" y="1941"/>
                      <a:pt x="5923" y="1941"/>
                      <a:pt x="5939" y="1941"/>
                    </a:cubicBezTo>
                    <a:cubicBezTo>
                      <a:pt x="6128" y="1941"/>
                      <a:pt x="6310" y="1889"/>
                      <a:pt x="6493" y="1871"/>
                    </a:cubicBezTo>
                    <a:lnTo>
                      <a:pt x="6493" y="1595"/>
                    </a:lnTo>
                    <a:cubicBezTo>
                      <a:pt x="6319" y="1651"/>
                      <a:pt x="6144" y="1674"/>
                      <a:pt x="5968" y="1674"/>
                    </a:cubicBezTo>
                    <a:cubicBezTo>
                      <a:pt x="5774" y="1674"/>
                      <a:pt x="5581" y="1646"/>
                      <a:pt x="5389" y="1605"/>
                    </a:cubicBezTo>
                    <a:cubicBezTo>
                      <a:pt x="4552" y="1438"/>
                      <a:pt x="3862" y="975"/>
                      <a:pt x="3173" y="502"/>
                    </a:cubicBezTo>
                    <a:cubicBezTo>
                      <a:pt x="3124" y="472"/>
                      <a:pt x="3084" y="403"/>
                      <a:pt x="3064" y="344"/>
                    </a:cubicBezTo>
                    <a:cubicBezTo>
                      <a:pt x="2993" y="115"/>
                      <a:pt x="2885" y="0"/>
                      <a:pt x="2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7"/>
              <p:cNvSpPr/>
              <p:nvPr/>
            </p:nvSpPr>
            <p:spPr>
              <a:xfrm>
                <a:off x="8787524" y="3498193"/>
                <a:ext cx="356456" cy="227156"/>
              </a:xfrm>
              <a:custGeom>
                <a:avLst/>
                <a:gdLst/>
                <a:ahLst/>
                <a:cxnLst/>
                <a:rect l="l" t="t" r="r" b="b"/>
                <a:pathLst>
                  <a:path w="6099" h="3886" extrusionOk="0">
                    <a:moveTo>
                      <a:pt x="568" y="1894"/>
                    </a:moveTo>
                    <a:cubicBezTo>
                      <a:pt x="613" y="1894"/>
                      <a:pt x="668" y="1911"/>
                      <a:pt x="730" y="1945"/>
                    </a:cubicBezTo>
                    <a:cubicBezTo>
                      <a:pt x="848" y="2004"/>
                      <a:pt x="947" y="2093"/>
                      <a:pt x="1035" y="2191"/>
                    </a:cubicBezTo>
                    <a:cubicBezTo>
                      <a:pt x="1341" y="2506"/>
                      <a:pt x="1548" y="2891"/>
                      <a:pt x="1616" y="3324"/>
                    </a:cubicBezTo>
                    <a:cubicBezTo>
                      <a:pt x="1636" y="3413"/>
                      <a:pt x="1616" y="3531"/>
                      <a:pt x="1557" y="3590"/>
                    </a:cubicBezTo>
                    <a:cubicBezTo>
                      <a:pt x="1552" y="3598"/>
                      <a:pt x="1535" y="3602"/>
                      <a:pt x="1513" y="3602"/>
                    </a:cubicBezTo>
                    <a:cubicBezTo>
                      <a:pt x="1456" y="3602"/>
                      <a:pt x="1363" y="3579"/>
                      <a:pt x="1321" y="3551"/>
                    </a:cubicBezTo>
                    <a:cubicBezTo>
                      <a:pt x="1183" y="3442"/>
                      <a:pt x="1035" y="3334"/>
                      <a:pt x="937" y="3196"/>
                    </a:cubicBezTo>
                    <a:cubicBezTo>
                      <a:pt x="750" y="2920"/>
                      <a:pt x="592" y="2634"/>
                      <a:pt x="434" y="2349"/>
                    </a:cubicBezTo>
                    <a:cubicBezTo>
                      <a:pt x="405" y="2290"/>
                      <a:pt x="405" y="2221"/>
                      <a:pt x="395" y="2201"/>
                    </a:cubicBezTo>
                    <a:cubicBezTo>
                      <a:pt x="395" y="1998"/>
                      <a:pt x="455" y="1894"/>
                      <a:pt x="568" y="1894"/>
                    </a:cubicBezTo>
                    <a:close/>
                    <a:moveTo>
                      <a:pt x="4041" y="1"/>
                    </a:moveTo>
                    <a:cubicBezTo>
                      <a:pt x="2631" y="1"/>
                      <a:pt x="1411" y="487"/>
                      <a:pt x="415" y="1512"/>
                    </a:cubicBezTo>
                    <a:cubicBezTo>
                      <a:pt x="159" y="1777"/>
                      <a:pt x="1" y="2152"/>
                      <a:pt x="228" y="2526"/>
                    </a:cubicBezTo>
                    <a:cubicBezTo>
                      <a:pt x="375" y="2772"/>
                      <a:pt x="503" y="3029"/>
                      <a:pt x="661" y="3275"/>
                    </a:cubicBezTo>
                    <a:cubicBezTo>
                      <a:pt x="828" y="3521"/>
                      <a:pt x="1035" y="3738"/>
                      <a:pt x="1321" y="3846"/>
                    </a:cubicBezTo>
                    <a:cubicBezTo>
                      <a:pt x="1388" y="3872"/>
                      <a:pt x="1455" y="3886"/>
                      <a:pt x="1519" y="3886"/>
                    </a:cubicBezTo>
                    <a:cubicBezTo>
                      <a:pt x="1623" y="3886"/>
                      <a:pt x="1722" y="3850"/>
                      <a:pt x="1813" y="3777"/>
                    </a:cubicBezTo>
                    <a:cubicBezTo>
                      <a:pt x="1991" y="3649"/>
                      <a:pt x="2148" y="3501"/>
                      <a:pt x="2336" y="3383"/>
                    </a:cubicBezTo>
                    <a:cubicBezTo>
                      <a:pt x="2908" y="3030"/>
                      <a:pt x="3517" y="2742"/>
                      <a:pt x="4217" y="2742"/>
                    </a:cubicBezTo>
                    <a:cubicBezTo>
                      <a:pt x="4240" y="2742"/>
                      <a:pt x="4263" y="2742"/>
                      <a:pt x="4286" y="2743"/>
                    </a:cubicBezTo>
                    <a:cubicBezTo>
                      <a:pt x="4907" y="2763"/>
                      <a:pt x="5527" y="2841"/>
                      <a:pt x="6099" y="3127"/>
                    </a:cubicBezTo>
                    <a:lnTo>
                      <a:pt x="6099" y="2812"/>
                    </a:lnTo>
                    <a:cubicBezTo>
                      <a:pt x="5596" y="2615"/>
                      <a:pt x="5074" y="2526"/>
                      <a:pt x="4532" y="2487"/>
                    </a:cubicBezTo>
                    <a:cubicBezTo>
                      <a:pt x="4451" y="2481"/>
                      <a:pt x="4371" y="2478"/>
                      <a:pt x="4292" y="2478"/>
                    </a:cubicBezTo>
                    <a:cubicBezTo>
                      <a:pt x="3468" y="2478"/>
                      <a:pt x="2752" y="2796"/>
                      <a:pt x="2060" y="3245"/>
                    </a:cubicBezTo>
                    <a:cubicBezTo>
                      <a:pt x="2020" y="3275"/>
                      <a:pt x="1971" y="3304"/>
                      <a:pt x="1912" y="3344"/>
                    </a:cubicBezTo>
                    <a:cubicBezTo>
                      <a:pt x="1882" y="3226"/>
                      <a:pt x="1873" y="3107"/>
                      <a:pt x="1833" y="3019"/>
                    </a:cubicBezTo>
                    <a:cubicBezTo>
                      <a:pt x="1754" y="2851"/>
                      <a:pt x="1823" y="2772"/>
                      <a:pt x="1951" y="2703"/>
                    </a:cubicBezTo>
                    <a:cubicBezTo>
                      <a:pt x="2651" y="2339"/>
                      <a:pt x="3399" y="2122"/>
                      <a:pt x="4178" y="2034"/>
                    </a:cubicBezTo>
                    <a:cubicBezTo>
                      <a:pt x="4353" y="2010"/>
                      <a:pt x="4527" y="1999"/>
                      <a:pt x="4700" y="1999"/>
                    </a:cubicBezTo>
                    <a:cubicBezTo>
                      <a:pt x="5176" y="1999"/>
                      <a:pt x="5643" y="2083"/>
                      <a:pt x="6099" y="2221"/>
                    </a:cubicBezTo>
                    <a:lnTo>
                      <a:pt x="6099" y="1906"/>
                    </a:lnTo>
                    <a:cubicBezTo>
                      <a:pt x="5852" y="1866"/>
                      <a:pt x="5606" y="1817"/>
                      <a:pt x="5360" y="1777"/>
                    </a:cubicBezTo>
                    <a:cubicBezTo>
                      <a:pt x="5134" y="1746"/>
                      <a:pt x="4911" y="1732"/>
                      <a:pt x="4690" y="1732"/>
                    </a:cubicBezTo>
                    <a:cubicBezTo>
                      <a:pt x="4070" y="1732"/>
                      <a:pt x="3465" y="1847"/>
                      <a:pt x="2877" y="2043"/>
                    </a:cubicBezTo>
                    <a:cubicBezTo>
                      <a:pt x="2454" y="2181"/>
                      <a:pt x="2050" y="2378"/>
                      <a:pt x="1626" y="2546"/>
                    </a:cubicBezTo>
                    <a:cubicBezTo>
                      <a:pt x="1548" y="2418"/>
                      <a:pt x="1439" y="2250"/>
                      <a:pt x="1321" y="2063"/>
                    </a:cubicBezTo>
                    <a:cubicBezTo>
                      <a:pt x="1380" y="2024"/>
                      <a:pt x="1439" y="1974"/>
                      <a:pt x="1498" y="1945"/>
                    </a:cubicBezTo>
                    <a:cubicBezTo>
                      <a:pt x="2296" y="1472"/>
                      <a:pt x="3153" y="1196"/>
                      <a:pt x="4079" y="1117"/>
                    </a:cubicBezTo>
                    <a:cubicBezTo>
                      <a:pt x="4226" y="1104"/>
                      <a:pt x="4372" y="1098"/>
                      <a:pt x="4516" y="1098"/>
                    </a:cubicBezTo>
                    <a:cubicBezTo>
                      <a:pt x="5029" y="1098"/>
                      <a:pt x="5526" y="1184"/>
                      <a:pt x="6010" y="1383"/>
                    </a:cubicBezTo>
                    <a:cubicBezTo>
                      <a:pt x="6039" y="1393"/>
                      <a:pt x="6069" y="1393"/>
                      <a:pt x="6099" y="1393"/>
                    </a:cubicBezTo>
                    <a:lnTo>
                      <a:pt x="6099" y="1117"/>
                    </a:lnTo>
                    <a:cubicBezTo>
                      <a:pt x="5608" y="936"/>
                      <a:pt x="5092" y="830"/>
                      <a:pt x="4567" y="830"/>
                    </a:cubicBezTo>
                    <a:cubicBezTo>
                      <a:pt x="4523" y="830"/>
                      <a:pt x="4478" y="830"/>
                      <a:pt x="4434" y="832"/>
                    </a:cubicBezTo>
                    <a:cubicBezTo>
                      <a:pt x="3262" y="871"/>
                      <a:pt x="2188" y="1186"/>
                      <a:pt x="1213" y="1827"/>
                    </a:cubicBezTo>
                    <a:cubicBezTo>
                      <a:pt x="1183" y="1837"/>
                      <a:pt x="1153" y="1856"/>
                      <a:pt x="1134" y="1866"/>
                    </a:cubicBezTo>
                    <a:cubicBezTo>
                      <a:pt x="986" y="1777"/>
                      <a:pt x="838" y="1699"/>
                      <a:pt x="690" y="1620"/>
                    </a:cubicBezTo>
                    <a:cubicBezTo>
                      <a:pt x="1489" y="729"/>
                      <a:pt x="2819" y="262"/>
                      <a:pt x="4074" y="262"/>
                    </a:cubicBezTo>
                    <a:cubicBezTo>
                      <a:pt x="4817" y="262"/>
                      <a:pt x="5534" y="426"/>
                      <a:pt x="6099" y="763"/>
                    </a:cubicBezTo>
                    <a:lnTo>
                      <a:pt x="6099" y="448"/>
                    </a:lnTo>
                    <a:cubicBezTo>
                      <a:pt x="5517" y="132"/>
                      <a:pt x="4897" y="34"/>
                      <a:pt x="4247" y="4"/>
                    </a:cubicBezTo>
                    <a:cubicBezTo>
                      <a:pt x="4177" y="2"/>
                      <a:pt x="4109" y="1"/>
                      <a:pt x="40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7"/>
              <p:cNvSpPr/>
              <p:nvPr/>
            </p:nvSpPr>
            <p:spPr>
              <a:xfrm>
                <a:off x="8526143" y="1803935"/>
                <a:ext cx="617822" cy="111181"/>
              </a:xfrm>
              <a:custGeom>
                <a:avLst/>
                <a:gdLst/>
                <a:ahLst/>
                <a:cxnLst/>
                <a:rect l="l" t="t" r="r" b="b"/>
                <a:pathLst>
                  <a:path w="10571" h="1902" extrusionOk="0">
                    <a:moveTo>
                      <a:pt x="10571" y="1"/>
                    </a:moveTo>
                    <a:cubicBezTo>
                      <a:pt x="10442" y="11"/>
                      <a:pt x="10314" y="20"/>
                      <a:pt x="10186" y="30"/>
                    </a:cubicBezTo>
                    <a:cubicBezTo>
                      <a:pt x="9211" y="139"/>
                      <a:pt x="8246" y="247"/>
                      <a:pt x="7271" y="365"/>
                    </a:cubicBezTo>
                    <a:cubicBezTo>
                      <a:pt x="6108" y="493"/>
                      <a:pt x="4946" y="631"/>
                      <a:pt x="3783" y="779"/>
                    </a:cubicBezTo>
                    <a:cubicBezTo>
                      <a:pt x="2749" y="907"/>
                      <a:pt x="1715" y="1045"/>
                      <a:pt x="680" y="1183"/>
                    </a:cubicBezTo>
                    <a:cubicBezTo>
                      <a:pt x="434" y="1222"/>
                      <a:pt x="208" y="1321"/>
                      <a:pt x="80" y="1537"/>
                    </a:cubicBezTo>
                    <a:cubicBezTo>
                      <a:pt x="30" y="1616"/>
                      <a:pt x="1" y="1725"/>
                      <a:pt x="30" y="1794"/>
                    </a:cubicBezTo>
                    <a:cubicBezTo>
                      <a:pt x="60" y="1853"/>
                      <a:pt x="178" y="1902"/>
                      <a:pt x="257" y="1902"/>
                    </a:cubicBezTo>
                    <a:cubicBezTo>
                      <a:pt x="533" y="1892"/>
                      <a:pt x="818" y="1872"/>
                      <a:pt x="1094" y="1843"/>
                    </a:cubicBezTo>
                    <a:cubicBezTo>
                      <a:pt x="2660" y="1656"/>
                      <a:pt x="4217" y="1459"/>
                      <a:pt x="5783" y="1271"/>
                    </a:cubicBezTo>
                    <a:cubicBezTo>
                      <a:pt x="7024" y="1114"/>
                      <a:pt x="8265" y="956"/>
                      <a:pt x="9507" y="808"/>
                    </a:cubicBezTo>
                    <a:cubicBezTo>
                      <a:pt x="9861" y="769"/>
                      <a:pt x="10216" y="740"/>
                      <a:pt x="10571" y="710"/>
                    </a:cubicBezTo>
                    <a:lnTo>
                      <a:pt x="10571" y="434"/>
                    </a:lnTo>
                    <a:cubicBezTo>
                      <a:pt x="10048" y="493"/>
                      <a:pt x="9517" y="543"/>
                      <a:pt x="8994" y="611"/>
                    </a:cubicBezTo>
                    <a:cubicBezTo>
                      <a:pt x="8206" y="700"/>
                      <a:pt x="7418" y="808"/>
                      <a:pt x="6630" y="897"/>
                    </a:cubicBezTo>
                    <a:cubicBezTo>
                      <a:pt x="5635" y="1015"/>
                      <a:pt x="4631" y="1124"/>
                      <a:pt x="3626" y="1242"/>
                    </a:cubicBezTo>
                    <a:cubicBezTo>
                      <a:pt x="2542" y="1380"/>
                      <a:pt x="1459" y="1518"/>
                      <a:pt x="375" y="1656"/>
                    </a:cubicBezTo>
                    <a:cubicBezTo>
                      <a:pt x="365" y="1636"/>
                      <a:pt x="365" y="1616"/>
                      <a:pt x="355" y="1597"/>
                    </a:cubicBezTo>
                    <a:cubicBezTo>
                      <a:pt x="464" y="1547"/>
                      <a:pt x="572" y="1478"/>
                      <a:pt x="690" y="1459"/>
                    </a:cubicBezTo>
                    <a:cubicBezTo>
                      <a:pt x="1429" y="1350"/>
                      <a:pt x="2178" y="1242"/>
                      <a:pt x="2926" y="1153"/>
                    </a:cubicBezTo>
                    <a:cubicBezTo>
                      <a:pt x="3872" y="1025"/>
                      <a:pt x="4828" y="917"/>
                      <a:pt x="5773" y="808"/>
                    </a:cubicBezTo>
                    <a:cubicBezTo>
                      <a:pt x="6601" y="710"/>
                      <a:pt x="7428" y="611"/>
                      <a:pt x="8256" y="523"/>
                    </a:cubicBezTo>
                    <a:cubicBezTo>
                      <a:pt x="8985" y="434"/>
                      <a:pt x="9714" y="355"/>
                      <a:pt x="10442" y="277"/>
                    </a:cubicBezTo>
                    <a:cubicBezTo>
                      <a:pt x="10456" y="273"/>
                      <a:pt x="10470" y="272"/>
                      <a:pt x="10484" y="272"/>
                    </a:cubicBezTo>
                    <a:cubicBezTo>
                      <a:pt x="10514" y="272"/>
                      <a:pt x="10544" y="277"/>
                      <a:pt x="10571" y="277"/>
                    </a:cubicBezTo>
                    <a:lnTo>
                      <a:pt x="1057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7"/>
              <p:cNvSpPr/>
              <p:nvPr/>
            </p:nvSpPr>
            <p:spPr>
              <a:xfrm>
                <a:off x="8637370" y="1932932"/>
                <a:ext cx="506601" cy="281461"/>
              </a:xfrm>
              <a:custGeom>
                <a:avLst/>
                <a:gdLst/>
                <a:ahLst/>
                <a:cxnLst/>
                <a:rect l="l" t="t" r="r" b="b"/>
                <a:pathLst>
                  <a:path w="8668" h="4815" extrusionOk="0">
                    <a:moveTo>
                      <a:pt x="8668" y="0"/>
                    </a:moveTo>
                    <a:cubicBezTo>
                      <a:pt x="8589" y="30"/>
                      <a:pt x="8500" y="59"/>
                      <a:pt x="8421" y="99"/>
                    </a:cubicBezTo>
                    <a:cubicBezTo>
                      <a:pt x="6323" y="1084"/>
                      <a:pt x="4235" y="2069"/>
                      <a:pt x="2146" y="3054"/>
                    </a:cubicBezTo>
                    <a:cubicBezTo>
                      <a:pt x="1624" y="3300"/>
                      <a:pt x="1112" y="3566"/>
                      <a:pt x="590" y="3822"/>
                    </a:cubicBezTo>
                    <a:cubicBezTo>
                      <a:pt x="294" y="3970"/>
                      <a:pt x="137" y="4236"/>
                      <a:pt x="48" y="4551"/>
                    </a:cubicBezTo>
                    <a:cubicBezTo>
                      <a:pt x="0" y="4718"/>
                      <a:pt x="62" y="4815"/>
                      <a:pt x="196" y="4815"/>
                    </a:cubicBezTo>
                    <a:cubicBezTo>
                      <a:pt x="228" y="4815"/>
                      <a:pt x="264" y="4809"/>
                      <a:pt x="304" y="4798"/>
                    </a:cubicBezTo>
                    <a:cubicBezTo>
                      <a:pt x="373" y="4768"/>
                      <a:pt x="442" y="4738"/>
                      <a:pt x="521" y="4699"/>
                    </a:cubicBezTo>
                    <a:cubicBezTo>
                      <a:pt x="1861" y="4088"/>
                      <a:pt x="3210" y="3487"/>
                      <a:pt x="4550" y="2857"/>
                    </a:cubicBezTo>
                    <a:cubicBezTo>
                      <a:pt x="5860" y="2236"/>
                      <a:pt x="7160" y="1596"/>
                      <a:pt x="8461" y="966"/>
                    </a:cubicBezTo>
                    <a:cubicBezTo>
                      <a:pt x="8530" y="936"/>
                      <a:pt x="8599" y="926"/>
                      <a:pt x="8668" y="907"/>
                    </a:cubicBezTo>
                    <a:lnTo>
                      <a:pt x="8668" y="591"/>
                    </a:lnTo>
                    <a:cubicBezTo>
                      <a:pt x="8283" y="769"/>
                      <a:pt x="7879" y="946"/>
                      <a:pt x="7505" y="1143"/>
                    </a:cubicBezTo>
                    <a:cubicBezTo>
                      <a:pt x="5771" y="2030"/>
                      <a:pt x="3988" y="2808"/>
                      <a:pt x="2205" y="3586"/>
                    </a:cubicBezTo>
                    <a:cubicBezTo>
                      <a:pt x="1644" y="3832"/>
                      <a:pt x="1102" y="4128"/>
                      <a:pt x="551" y="4394"/>
                    </a:cubicBezTo>
                    <a:cubicBezTo>
                      <a:pt x="501" y="4413"/>
                      <a:pt x="452" y="4433"/>
                      <a:pt x="383" y="4463"/>
                    </a:cubicBezTo>
                    <a:cubicBezTo>
                      <a:pt x="432" y="4246"/>
                      <a:pt x="570" y="4138"/>
                      <a:pt x="728" y="4059"/>
                    </a:cubicBezTo>
                    <a:cubicBezTo>
                      <a:pt x="1122" y="3852"/>
                      <a:pt x="1516" y="3655"/>
                      <a:pt x="1920" y="3458"/>
                    </a:cubicBezTo>
                    <a:cubicBezTo>
                      <a:pt x="4117" y="2424"/>
                      <a:pt x="6313" y="1389"/>
                      <a:pt x="8510" y="345"/>
                    </a:cubicBezTo>
                    <a:cubicBezTo>
                      <a:pt x="8559" y="325"/>
                      <a:pt x="8618" y="296"/>
                      <a:pt x="8668" y="276"/>
                    </a:cubicBezTo>
                    <a:lnTo>
                      <a:pt x="86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7"/>
              <p:cNvSpPr/>
              <p:nvPr/>
            </p:nvSpPr>
            <p:spPr>
              <a:xfrm>
                <a:off x="8952816" y="4323491"/>
                <a:ext cx="191174" cy="246037"/>
              </a:xfrm>
              <a:custGeom>
                <a:avLst/>
                <a:gdLst/>
                <a:ahLst/>
                <a:cxnLst/>
                <a:rect l="l" t="t" r="r" b="b"/>
                <a:pathLst>
                  <a:path w="3271" h="4209" extrusionOk="0">
                    <a:moveTo>
                      <a:pt x="3271" y="0"/>
                    </a:moveTo>
                    <a:cubicBezTo>
                      <a:pt x="3221" y="50"/>
                      <a:pt x="3162" y="99"/>
                      <a:pt x="3133" y="168"/>
                    </a:cubicBezTo>
                    <a:cubicBezTo>
                      <a:pt x="2788" y="798"/>
                      <a:pt x="2453" y="1439"/>
                      <a:pt x="2098" y="2059"/>
                    </a:cubicBezTo>
                    <a:cubicBezTo>
                      <a:pt x="1916" y="2380"/>
                      <a:pt x="1777" y="2490"/>
                      <a:pt x="1522" y="2490"/>
                    </a:cubicBezTo>
                    <a:cubicBezTo>
                      <a:pt x="1432" y="2490"/>
                      <a:pt x="1328" y="2476"/>
                      <a:pt x="1202" y="2453"/>
                    </a:cubicBezTo>
                    <a:cubicBezTo>
                      <a:pt x="956" y="2414"/>
                      <a:pt x="719" y="2365"/>
                      <a:pt x="483" y="2365"/>
                    </a:cubicBezTo>
                    <a:cubicBezTo>
                      <a:pt x="227" y="2365"/>
                      <a:pt x="30" y="2562"/>
                      <a:pt x="20" y="2768"/>
                    </a:cubicBezTo>
                    <a:cubicBezTo>
                      <a:pt x="0" y="2956"/>
                      <a:pt x="138" y="3094"/>
                      <a:pt x="414" y="3153"/>
                    </a:cubicBezTo>
                    <a:cubicBezTo>
                      <a:pt x="601" y="3192"/>
                      <a:pt x="788" y="3222"/>
                      <a:pt x="975" y="3251"/>
                    </a:cubicBezTo>
                    <a:cubicBezTo>
                      <a:pt x="887" y="3488"/>
                      <a:pt x="690" y="3734"/>
                      <a:pt x="936" y="3931"/>
                    </a:cubicBezTo>
                    <a:cubicBezTo>
                      <a:pt x="1003" y="3987"/>
                      <a:pt x="1069" y="4009"/>
                      <a:pt x="1133" y="4009"/>
                    </a:cubicBezTo>
                    <a:cubicBezTo>
                      <a:pt x="1296" y="4009"/>
                      <a:pt x="1451" y="3870"/>
                      <a:pt x="1606" y="3793"/>
                    </a:cubicBezTo>
                    <a:cubicBezTo>
                      <a:pt x="1655" y="3891"/>
                      <a:pt x="1694" y="3990"/>
                      <a:pt x="1763" y="4079"/>
                    </a:cubicBezTo>
                    <a:cubicBezTo>
                      <a:pt x="1839" y="4166"/>
                      <a:pt x="1921" y="4208"/>
                      <a:pt x="1998" y="4208"/>
                    </a:cubicBezTo>
                    <a:cubicBezTo>
                      <a:pt x="2102" y="4208"/>
                      <a:pt x="2195" y="4132"/>
                      <a:pt x="2246" y="3990"/>
                    </a:cubicBezTo>
                    <a:cubicBezTo>
                      <a:pt x="2285" y="3901"/>
                      <a:pt x="2315" y="3803"/>
                      <a:pt x="2325" y="3704"/>
                    </a:cubicBezTo>
                    <a:cubicBezTo>
                      <a:pt x="2463" y="2926"/>
                      <a:pt x="2837" y="2256"/>
                      <a:pt x="3271" y="1616"/>
                    </a:cubicBezTo>
                    <a:lnTo>
                      <a:pt x="327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7"/>
              <p:cNvSpPr/>
              <p:nvPr/>
            </p:nvSpPr>
            <p:spPr>
              <a:xfrm>
                <a:off x="9085202" y="4758702"/>
                <a:ext cx="58796" cy="149820"/>
              </a:xfrm>
              <a:custGeom>
                <a:avLst/>
                <a:gdLst/>
                <a:ahLst/>
                <a:cxnLst/>
                <a:rect l="l" t="t" r="r" b="b"/>
                <a:pathLst>
                  <a:path w="1006" h="2563" extrusionOk="0">
                    <a:moveTo>
                      <a:pt x="954" y="0"/>
                    </a:moveTo>
                    <a:cubicBezTo>
                      <a:pt x="564" y="0"/>
                      <a:pt x="251" y="216"/>
                      <a:pt x="109" y="612"/>
                    </a:cubicBezTo>
                    <a:cubicBezTo>
                      <a:pt x="1" y="947"/>
                      <a:pt x="50" y="1282"/>
                      <a:pt x="109" y="1617"/>
                    </a:cubicBezTo>
                    <a:cubicBezTo>
                      <a:pt x="198" y="2129"/>
                      <a:pt x="434" y="2504"/>
                      <a:pt x="1006" y="2563"/>
                    </a:cubicBezTo>
                    <a:lnTo>
                      <a:pt x="1006" y="2248"/>
                    </a:lnTo>
                    <a:cubicBezTo>
                      <a:pt x="631" y="2228"/>
                      <a:pt x="572" y="2188"/>
                      <a:pt x="454" y="1814"/>
                    </a:cubicBezTo>
                    <a:cubicBezTo>
                      <a:pt x="395" y="1637"/>
                      <a:pt x="346" y="1440"/>
                      <a:pt x="316" y="1253"/>
                    </a:cubicBezTo>
                    <a:cubicBezTo>
                      <a:pt x="227" y="662"/>
                      <a:pt x="493" y="277"/>
                      <a:pt x="1006" y="238"/>
                    </a:cubicBezTo>
                    <a:lnTo>
                      <a:pt x="1006" y="2"/>
                    </a:lnTo>
                    <a:cubicBezTo>
                      <a:pt x="988" y="1"/>
                      <a:pt x="971" y="0"/>
                      <a:pt x="9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7"/>
              <p:cNvSpPr/>
              <p:nvPr/>
            </p:nvSpPr>
            <p:spPr>
              <a:xfrm>
                <a:off x="9117465" y="4456813"/>
                <a:ext cx="26534" cy="74004"/>
              </a:xfrm>
              <a:custGeom>
                <a:avLst/>
                <a:gdLst/>
                <a:ahLst/>
                <a:cxnLst/>
                <a:rect l="l" t="t" r="r" b="b"/>
                <a:pathLst>
                  <a:path w="454" h="1266" extrusionOk="0">
                    <a:moveTo>
                      <a:pt x="422" y="0"/>
                    </a:moveTo>
                    <a:cubicBezTo>
                      <a:pt x="417" y="0"/>
                      <a:pt x="414" y="1"/>
                      <a:pt x="414" y="5"/>
                    </a:cubicBezTo>
                    <a:cubicBezTo>
                      <a:pt x="296" y="251"/>
                      <a:pt x="158" y="487"/>
                      <a:pt x="79" y="753"/>
                    </a:cubicBezTo>
                    <a:cubicBezTo>
                      <a:pt x="0" y="1000"/>
                      <a:pt x="197" y="1226"/>
                      <a:pt x="454" y="1266"/>
                    </a:cubicBezTo>
                    <a:lnTo>
                      <a:pt x="454" y="990"/>
                    </a:lnTo>
                    <a:cubicBezTo>
                      <a:pt x="296" y="862"/>
                      <a:pt x="296" y="753"/>
                      <a:pt x="454" y="517"/>
                    </a:cubicBezTo>
                    <a:lnTo>
                      <a:pt x="454" y="5"/>
                    </a:lnTo>
                    <a:cubicBezTo>
                      <a:pt x="447" y="5"/>
                      <a:pt x="432" y="0"/>
                      <a:pt x="4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7"/>
              <p:cNvSpPr/>
              <p:nvPr/>
            </p:nvSpPr>
            <p:spPr>
              <a:xfrm>
                <a:off x="9120329" y="4791024"/>
                <a:ext cx="23670" cy="66814"/>
              </a:xfrm>
              <a:custGeom>
                <a:avLst/>
                <a:gdLst/>
                <a:ahLst/>
                <a:cxnLst/>
                <a:rect l="l" t="t" r="r" b="b"/>
                <a:pathLst>
                  <a:path w="405" h="1143" extrusionOk="0">
                    <a:moveTo>
                      <a:pt x="405" y="0"/>
                    </a:moveTo>
                    <a:cubicBezTo>
                      <a:pt x="109" y="158"/>
                      <a:pt x="1" y="650"/>
                      <a:pt x="217" y="975"/>
                    </a:cubicBezTo>
                    <a:cubicBezTo>
                      <a:pt x="257" y="1044"/>
                      <a:pt x="345" y="1094"/>
                      <a:pt x="405" y="1143"/>
                    </a:cubicBez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7"/>
              <p:cNvSpPr/>
              <p:nvPr/>
            </p:nvSpPr>
            <p:spPr>
              <a:xfrm>
                <a:off x="9134707" y="4487031"/>
                <a:ext cx="9293" cy="27649"/>
              </a:xfrm>
              <a:custGeom>
                <a:avLst/>
                <a:gdLst/>
                <a:ahLst/>
                <a:cxnLst/>
                <a:rect l="l" t="t" r="r" b="b"/>
                <a:pathLst>
                  <a:path w="159" h="473" extrusionOk="0">
                    <a:moveTo>
                      <a:pt x="159" y="0"/>
                    </a:moveTo>
                    <a:cubicBezTo>
                      <a:pt x="1" y="236"/>
                      <a:pt x="1" y="345"/>
                      <a:pt x="159" y="473"/>
                    </a:cubicBezTo>
                    <a:lnTo>
                      <a:pt x="1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7"/>
              <p:cNvSpPr/>
              <p:nvPr/>
            </p:nvSpPr>
            <p:spPr>
              <a:xfrm>
                <a:off x="8375872" y="3719130"/>
                <a:ext cx="402511" cy="445193"/>
              </a:xfrm>
              <a:custGeom>
                <a:avLst/>
                <a:gdLst/>
                <a:ahLst/>
                <a:cxnLst/>
                <a:rect l="l" t="t" r="r" b="b"/>
                <a:pathLst>
                  <a:path w="6887" h="7616" extrusionOk="0">
                    <a:moveTo>
                      <a:pt x="6287" y="1261"/>
                    </a:moveTo>
                    <a:cubicBezTo>
                      <a:pt x="6325" y="1261"/>
                      <a:pt x="6364" y="1274"/>
                      <a:pt x="6404" y="1307"/>
                    </a:cubicBezTo>
                    <a:cubicBezTo>
                      <a:pt x="6492" y="1376"/>
                      <a:pt x="6551" y="1465"/>
                      <a:pt x="6611" y="1544"/>
                    </a:cubicBezTo>
                    <a:cubicBezTo>
                      <a:pt x="6551" y="1731"/>
                      <a:pt x="6522" y="1869"/>
                      <a:pt x="6463" y="1997"/>
                    </a:cubicBezTo>
                    <a:cubicBezTo>
                      <a:pt x="6216" y="2529"/>
                      <a:pt x="5813" y="2923"/>
                      <a:pt x="5340" y="3228"/>
                    </a:cubicBezTo>
                    <a:cubicBezTo>
                      <a:pt x="5222" y="3307"/>
                      <a:pt x="5064" y="3297"/>
                      <a:pt x="4916" y="3327"/>
                    </a:cubicBezTo>
                    <a:cubicBezTo>
                      <a:pt x="4926" y="3189"/>
                      <a:pt x="4906" y="3041"/>
                      <a:pt x="4956" y="2923"/>
                    </a:cubicBezTo>
                    <a:cubicBezTo>
                      <a:pt x="5212" y="2312"/>
                      <a:pt x="5616" y="1810"/>
                      <a:pt x="6098" y="1357"/>
                    </a:cubicBezTo>
                    <a:cubicBezTo>
                      <a:pt x="6160" y="1301"/>
                      <a:pt x="6222" y="1261"/>
                      <a:pt x="6287" y="1261"/>
                    </a:cubicBezTo>
                    <a:close/>
                    <a:moveTo>
                      <a:pt x="4080" y="2059"/>
                    </a:moveTo>
                    <a:cubicBezTo>
                      <a:pt x="4386" y="2059"/>
                      <a:pt x="4661" y="2193"/>
                      <a:pt x="4896" y="2420"/>
                    </a:cubicBezTo>
                    <a:cubicBezTo>
                      <a:pt x="4828" y="2568"/>
                      <a:pt x="4749" y="2726"/>
                      <a:pt x="4670" y="2883"/>
                    </a:cubicBezTo>
                    <a:cubicBezTo>
                      <a:pt x="4304" y="2575"/>
                      <a:pt x="3914" y="2419"/>
                      <a:pt x="3555" y="2419"/>
                    </a:cubicBezTo>
                    <a:cubicBezTo>
                      <a:pt x="3247" y="2419"/>
                      <a:pt x="2961" y="2534"/>
                      <a:pt x="2729" y="2765"/>
                    </a:cubicBezTo>
                    <a:cubicBezTo>
                      <a:pt x="2197" y="3287"/>
                      <a:pt x="2227" y="4105"/>
                      <a:pt x="2798" y="4775"/>
                    </a:cubicBezTo>
                    <a:cubicBezTo>
                      <a:pt x="2631" y="4932"/>
                      <a:pt x="2473" y="5070"/>
                      <a:pt x="2286" y="5238"/>
                    </a:cubicBezTo>
                    <a:cubicBezTo>
                      <a:pt x="1951" y="4489"/>
                      <a:pt x="1764" y="3760"/>
                      <a:pt x="2168" y="2992"/>
                    </a:cubicBezTo>
                    <a:cubicBezTo>
                      <a:pt x="2394" y="2568"/>
                      <a:pt x="2739" y="2302"/>
                      <a:pt x="3182" y="2184"/>
                    </a:cubicBezTo>
                    <a:cubicBezTo>
                      <a:pt x="3439" y="2125"/>
                      <a:pt x="3695" y="2095"/>
                      <a:pt x="3961" y="2066"/>
                    </a:cubicBezTo>
                    <a:cubicBezTo>
                      <a:pt x="4001" y="2061"/>
                      <a:pt x="4040" y="2059"/>
                      <a:pt x="4080" y="2059"/>
                    </a:cubicBezTo>
                    <a:close/>
                    <a:moveTo>
                      <a:pt x="4035" y="1084"/>
                    </a:moveTo>
                    <a:cubicBezTo>
                      <a:pt x="4402" y="1084"/>
                      <a:pt x="4765" y="1158"/>
                      <a:pt x="5123" y="1278"/>
                    </a:cubicBezTo>
                    <a:cubicBezTo>
                      <a:pt x="5261" y="1327"/>
                      <a:pt x="5389" y="1445"/>
                      <a:pt x="5537" y="1534"/>
                    </a:cubicBezTo>
                    <a:cubicBezTo>
                      <a:pt x="5369" y="1751"/>
                      <a:pt x="5212" y="1957"/>
                      <a:pt x="5044" y="2174"/>
                    </a:cubicBezTo>
                    <a:cubicBezTo>
                      <a:pt x="4694" y="1887"/>
                      <a:pt x="4328" y="1778"/>
                      <a:pt x="3956" y="1778"/>
                    </a:cubicBezTo>
                    <a:cubicBezTo>
                      <a:pt x="3575" y="1778"/>
                      <a:pt x="3187" y="1892"/>
                      <a:pt x="2798" y="2046"/>
                    </a:cubicBezTo>
                    <a:cubicBezTo>
                      <a:pt x="1981" y="2371"/>
                      <a:pt x="1577" y="3356"/>
                      <a:pt x="1685" y="4154"/>
                    </a:cubicBezTo>
                    <a:cubicBezTo>
                      <a:pt x="1754" y="4607"/>
                      <a:pt x="1872" y="5031"/>
                      <a:pt x="2109" y="5425"/>
                    </a:cubicBezTo>
                    <a:cubicBezTo>
                      <a:pt x="1931" y="5671"/>
                      <a:pt x="1754" y="5908"/>
                      <a:pt x="1577" y="6154"/>
                    </a:cubicBezTo>
                    <a:cubicBezTo>
                      <a:pt x="1567" y="6144"/>
                      <a:pt x="1547" y="6134"/>
                      <a:pt x="1537" y="6124"/>
                    </a:cubicBezTo>
                    <a:cubicBezTo>
                      <a:pt x="1124" y="5267"/>
                      <a:pt x="917" y="4381"/>
                      <a:pt x="1094" y="3435"/>
                    </a:cubicBezTo>
                    <a:cubicBezTo>
                      <a:pt x="1183" y="2943"/>
                      <a:pt x="1439" y="2519"/>
                      <a:pt x="1803" y="2164"/>
                    </a:cubicBezTo>
                    <a:cubicBezTo>
                      <a:pt x="2296" y="1701"/>
                      <a:pt x="2818" y="1297"/>
                      <a:pt x="3498" y="1140"/>
                    </a:cubicBezTo>
                    <a:cubicBezTo>
                      <a:pt x="3678" y="1101"/>
                      <a:pt x="3857" y="1084"/>
                      <a:pt x="4035" y="1084"/>
                    </a:cubicBezTo>
                    <a:close/>
                    <a:moveTo>
                      <a:pt x="4089" y="279"/>
                    </a:moveTo>
                    <a:cubicBezTo>
                      <a:pt x="4773" y="279"/>
                      <a:pt x="5422" y="469"/>
                      <a:pt x="6000" y="923"/>
                    </a:cubicBezTo>
                    <a:cubicBezTo>
                      <a:pt x="6029" y="943"/>
                      <a:pt x="6069" y="982"/>
                      <a:pt x="6098" y="1012"/>
                    </a:cubicBezTo>
                    <a:cubicBezTo>
                      <a:pt x="5970" y="1120"/>
                      <a:pt x="5842" y="1238"/>
                      <a:pt x="5724" y="1347"/>
                    </a:cubicBezTo>
                    <a:cubicBezTo>
                      <a:pt x="5317" y="994"/>
                      <a:pt x="4734" y="824"/>
                      <a:pt x="4127" y="824"/>
                    </a:cubicBezTo>
                    <a:cubicBezTo>
                      <a:pt x="3411" y="824"/>
                      <a:pt x="2662" y="1061"/>
                      <a:pt x="2128" y="1514"/>
                    </a:cubicBezTo>
                    <a:cubicBezTo>
                      <a:pt x="1577" y="1987"/>
                      <a:pt x="1065" y="2480"/>
                      <a:pt x="868" y="3208"/>
                    </a:cubicBezTo>
                    <a:cubicBezTo>
                      <a:pt x="680" y="3908"/>
                      <a:pt x="749" y="4597"/>
                      <a:pt x="946" y="5287"/>
                    </a:cubicBezTo>
                    <a:cubicBezTo>
                      <a:pt x="1055" y="5642"/>
                      <a:pt x="1222" y="5986"/>
                      <a:pt x="1360" y="6341"/>
                    </a:cubicBezTo>
                    <a:cubicBezTo>
                      <a:pt x="1380" y="6390"/>
                      <a:pt x="1390" y="6459"/>
                      <a:pt x="1380" y="6518"/>
                    </a:cubicBezTo>
                    <a:cubicBezTo>
                      <a:pt x="1331" y="6656"/>
                      <a:pt x="1271" y="6784"/>
                      <a:pt x="1212" y="6942"/>
                    </a:cubicBezTo>
                    <a:cubicBezTo>
                      <a:pt x="779" y="6331"/>
                      <a:pt x="493" y="5681"/>
                      <a:pt x="365" y="4962"/>
                    </a:cubicBezTo>
                    <a:cubicBezTo>
                      <a:pt x="148" y="3662"/>
                      <a:pt x="424" y="2480"/>
                      <a:pt x="1340" y="1504"/>
                    </a:cubicBezTo>
                    <a:cubicBezTo>
                      <a:pt x="1665" y="1169"/>
                      <a:pt x="2040" y="854"/>
                      <a:pt x="2444" y="618"/>
                    </a:cubicBezTo>
                    <a:cubicBezTo>
                      <a:pt x="2749" y="440"/>
                      <a:pt x="3143" y="371"/>
                      <a:pt x="3508" y="322"/>
                    </a:cubicBezTo>
                    <a:cubicBezTo>
                      <a:pt x="3703" y="294"/>
                      <a:pt x="3897" y="279"/>
                      <a:pt x="4089" y="279"/>
                    </a:cubicBezTo>
                    <a:close/>
                    <a:moveTo>
                      <a:pt x="3046" y="5006"/>
                    </a:moveTo>
                    <a:cubicBezTo>
                      <a:pt x="3108" y="5006"/>
                      <a:pt x="3170" y="5025"/>
                      <a:pt x="3232" y="5060"/>
                    </a:cubicBezTo>
                    <a:cubicBezTo>
                      <a:pt x="3389" y="5149"/>
                      <a:pt x="3389" y="5297"/>
                      <a:pt x="3340" y="5445"/>
                    </a:cubicBezTo>
                    <a:cubicBezTo>
                      <a:pt x="3074" y="6223"/>
                      <a:pt x="2582" y="6834"/>
                      <a:pt x="1882" y="7277"/>
                    </a:cubicBezTo>
                    <a:cubicBezTo>
                      <a:pt x="1833" y="7306"/>
                      <a:pt x="1774" y="7326"/>
                      <a:pt x="1715" y="7336"/>
                    </a:cubicBezTo>
                    <a:cubicBezTo>
                      <a:pt x="1691" y="7340"/>
                      <a:pt x="1669" y="7342"/>
                      <a:pt x="1649" y="7342"/>
                    </a:cubicBezTo>
                    <a:cubicBezTo>
                      <a:pt x="1527" y="7342"/>
                      <a:pt x="1470" y="7262"/>
                      <a:pt x="1478" y="7050"/>
                    </a:cubicBezTo>
                    <a:cubicBezTo>
                      <a:pt x="1498" y="6971"/>
                      <a:pt x="1537" y="6814"/>
                      <a:pt x="1606" y="6676"/>
                    </a:cubicBezTo>
                    <a:cubicBezTo>
                      <a:pt x="1902" y="6075"/>
                      <a:pt x="2316" y="5543"/>
                      <a:pt x="2818" y="5100"/>
                    </a:cubicBezTo>
                    <a:cubicBezTo>
                      <a:pt x="2894" y="5035"/>
                      <a:pt x="2970" y="5006"/>
                      <a:pt x="3046" y="5006"/>
                    </a:cubicBezTo>
                    <a:close/>
                    <a:moveTo>
                      <a:pt x="4057" y="1"/>
                    </a:moveTo>
                    <a:cubicBezTo>
                      <a:pt x="3872" y="1"/>
                      <a:pt x="3685" y="18"/>
                      <a:pt x="3498" y="56"/>
                    </a:cubicBezTo>
                    <a:cubicBezTo>
                      <a:pt x="2976" y="165"/>
                      <a:pt x="2453" y="243"/>
                      <a:pt x="2000" y="569"/>
                    </a:cubicBezTo>
                    <a:cubicBezTo>
                      <a:pt x="739" y="1465"/>
                      <a:pt x="40" y="2637"/>
                      <a:pt x="20" y="4203"/>
                    </a:cubicBezTo>
                    <a:cubicBezTo>
                      <a:pt x="1" y="5188"/>
                      <a:pt x="483" y="6528"/>
                      <a:pt x="1134" y="7287"/>
                    </a:cubicBezTo>
                    <a:cubicBezTo>
                      <a:pt x="1328" y="7515"/>
                      <a:pt x="1468" y="7615"/>
                      <a:pt x="1640" y="7615"/>
                    </a:cubicBezTo>
                    <a:cubicBezTo>
                      <a:pt x="1721" y="7615"/>
                      <a:pt x="1808" y="7593"/>
                      <a:pt x="1912" y="7553"/>
                    </a:cubicBezTo>
                    <a:cubicBezTo>
                      <a:pt x="2010" y="7513"/>
                      <a:pt x="2099" y="7464"/>
                      <a:pt x="2188" y="7405"/>
                    </a:cubicBezTo>
                    <a:cubicBezTo>
                      <a:pt x="2749" y="7021"/>
                      <a:pt x="3143" y="6489"/>
                      <a:pt x="3458" y="5908"/>
                    </a:cubicBezTo>
                    <a:cubicBezTo>
                      <a:pt x="3547" y="5740"/>
                      <a:pt x="3596" y="5543"/>
                      <a:pt x="3626" y="5366"/>
                    </a:cubicBezTo>
                    <a:cubicBezTo>
                      <a:pt x="3665" y="5100"/>
                      <a:pt x="3567" y="4913"/>
                      <a:pt x="3320" y="4804"/>
                    </a:cubicBezTo>
                    <a:cubicBezTo>
                      <a:pt x="2946" y="4627"/>
                      <a:pt x="2729" y="4331"/>
                      <a:pt x="2641" y="3928"/>
                    </a:cubicBezTo>
                    <a:cubicBezTo>
                      <a:pt x="2532" y="3406"/>
                      <a:pt x="2808" y="2883"/>
                      <a:pt x="3271" y="2736"/>
                    </a:cubicBezTo>
                    <a:cubicBezTo>
                      <a:pt x="3362" y="2706"/>
                      <a:pt x="3460" y="2693"/>
                      <a:pt x="3560" y="2693"/>
                    </a:cubicBezTo>
                    <a:cubicBezTo>
                      <a:pt x="3999" y="2693"/>
                      <a:pt x="4476" y="2956"/>
                      <a:pt x="4621" y="3317"/>
                    </a:cubicBezTo>
                    <a:cubicBezTo>
                      <a:pt x="4702" y="3529"/>
                      <a:pt x="4764" y="3613"/>
                      <a:pt x="4934" y="3613"/>
                    </a:cubicBezTo>
                    <a:cubicBezTo>
                      <a:pt x="4969" y="3613"/>
                      <a:pt x="5009" y="3609"/>
                      <a:pt x="5054" y="3603"/>
                    </a:cubicBezTo>
                    <a:cubicBezTo>
                      <a:pt x="5222" y="3583"/>
                      <a:pt x="5389" y="3524"/>
                      <a:pt x="5527" y="3435"/>
                    </a:cubicBezTo>
                    <a:cubicBezTo>
                      <a:pt x="5744" y="3287"/>
                      <a:pt x="5951" y="3120"/>
                      <a:pt x="6128" y="2933"/>
                    </a:cubicBezTo>
                    <a:cubicBezTo>
                      <a:pt x="6443" y="2617"/>
                      <a:pt x="6699" y="2253"/>
                      <a:pt x="6817" y="1820"/>
                    </a:cubicBezTo>
                    <a:cubicBezTo>
                      <a:pt x="6886" y="1563"/>
                      <a:pt x="6876" y="1307"/>
                      <a:pt x="6650" y="1120"/>
                    </a:cubicBezTo>
                    <a:cubicBezTo>
                      <a:pt x="6453" y="953"/>
                      <a:pt x="6266" y="756"/>
                      <a:pt x="6039" y="628"/>
                    </a:cubicBezTo>
                    <a:cubicBezTo>
                      <a:pt x="5734" y="440"/>
                      <a:pt x="5399" y="263"/>
                      <a:pt x="5054" y="155"/>
                    </a:cubicBezTo>
                    <a:cubicBezTo>
                      <a:pt x="4729" y="59"/>
                      <a:pt x="4396" y="1"/>
                      <a:pt x="40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7"/>
              <p:cNvSpPr/>
              <p:nvPr/>
            </p:nvSpPr>
            <p:spPr>
              <a:xfrm>
                <a:off x="8129454" y="4703994"/>
                <a:ext cx="522265" cy="396266"/>
              </a:xfrm>
              <a:custGeom>
                <a:avLst/>
                <a:gdLst/>
                <a:ahLst/>
                <a:cxnLst/>
                <a:rect l="l" t="t" r="r" b="b"/>
                <a:pathLst>
                  <a:path w="8936" h="6779" extrusionOk="0">
                    <a:moveTo>
                      <a:pt x="5583" y="277"/>
                    </a:moveTo>
                    <a:cubicBezTo>
                      <a:pt x="5711" y="277"/>
                      <a:pt x="5844" y="290"/>
                      <a:pt x="5980" y="317"/>
                    </a:cubicBezTo>
                    <a:cubicBezTo>
                      <a:pt x="6630" y="445"/>
                      <a:pt x="7280" y="563"/>
                      <a:pt x="7970" y="691"/>
                    </a:cubicBezTo>
                    <a:cubicBezTo>
                      <a:pt x="7674" y="967"/>
                      <a:pt x="7379" y="1263"/>
                      <a:pt x="7064" y="1519"/>
                    </a:cubicBezTo>
                    <a:cubicBezTo>
                      <a:pt x="5891" y="2445"/>
                      <a:pt x="4621" y="3223"/>
                      <a:pt x="3222" y="3755"/>
                    </a:cubicBezTo>
                    <a:cubicBezTo>
                      <a:pt x="2601" y="3987"/>
                      <a:pt x="1957" y="4060"/>
                      <a:pt x="1312" y="4060"/>
                    </a:cubicBezTo>
                    <a:cubicBezTo>
                      <a:pt x="1108" y="4060"/>
                      <a:pt x="904" y="4052"/>
                      <a:pt x="700" y="4041"/>
                    </a:cubicBezTo>
                    <a:cubicBezTo>
                      <a:pt x="1064" y="3853"/>
                      <a:pt x="1429" y="3666"/>
                      <a:pt x="1784" y="3469"/>
                    </a:cubicBezTo>
                    <a:cubicBezTo>
                      <a:pt x="2444" y="3105"/>
                      <a:pt x="2946" y="2573"/>
                      <a:pt x="3379" y="1972"/>
                    </a:cubicBezTo>
                    <a:cubicBezTo>
                      <a:pt x="3724" y="1509"/>
                      <a:pt x="4039" y="1026"/>
                      <a:pt x="4502" y="662"/>
                    </a:cubicBezTo>
                    <a:cubicBezTo>
                      <a:pt x="4836" y="402"/>
                      <a:pt x="5192" y="277"/>
                      <a:pt x="5583" y="277"/>
                    </a:cubicBezTo>
                    <a:close/>
                    <a:moveTo>
                      <a:pt x="8344" y="701"/>
                    </a:moveTo>
                    <a:cubicBezTo>
                      <a:pt x="8620" y="1499"/>
                      <a:pt x="8502" y="2267"/>
                      <a:pt x="8255" y="3065"/>
                    </a:cubicBezTo>
                    <a:cubicBezTo>
                      <a:pt x="7999" y="2789"/>
                      <a:pt x="7655" y="2642"/>
                      <a:pt x="7546" y="2267"/>
                    </a:cubicBezTo>
                    <a:cubicBezTo>
                      <a:pt x="7537" y="2231"/>
                      <a:pt x="7461" y="2178"/>
                      <a:pt x="7426" y="2178"/>
                    </a:cubicBezTo>
                    <a:cubicBezTo>
                      <a:pt x="7423" y="2178"/>
                      <a:pt x="7420" y="2178"/>
                      <a:pt x="7418" y="2179"/>
                    </a:cubicBezTo>
                    <a:cubicBezTo>
                      <a:pt x="7369" y="2198"/>
                      <a:pt x="7300" y="2277"/>
                      <a:pt x="7310" y="2317"/>
                    </a:cubicBezTo>
                    <a:cubicBezTo>
                      <a:pt x="7359" y="2455"/>
                      <a:pt x="7408" y="2602"/>
                      <a:pt x="7497" y="2711"/>
                    </a:cubicBezTo>
                    <a:cubicBezTo>
                      <a:pt x="7664" y="2898"/>
                      <a:pt x="7861" y="3055"/>
                      <a:pt x="8049" y="3223"/>
                    </a:cubicBezTo>
                    <a:cubicBezTo>
                      <a:pt x="8137" y="3302"/>
                      <a:pt x="8167" y="3361"/>
                      <a:pt x="8098" y="3469"/>
                    </a:cubicBezTo>
                    <a:cubicBezTo>
                      <a:pt x="7891" y="3843"/>
                      <a:pt x="7694" y="4218"/>
                      <a:pt x="7487" y="4602"/>
                    </a:cubicBezTo>
                    <a:cubicBezTo>
                      <a:pt x="6965" y="4247"/>
                      <a:pt x="6581" y="3853"/>
                      <a:pt x="6335" y="3331"/>
                    </a:cubicBezTo>
                    <a:cubicBezTo>
                      <a:pt x="6303" y="3260"/>
                      <a:pt x="6278" y="3176"/>
                      <a:pt x="6208" y="3176"/>
                    </a:cubicBezTo>
                    <a:cubicBezTo>
                      <a:pt x="6191" y="3176"/>
                      <a:pt x="6171" y="3182"/>
                      <a:pt x="6147" y="3193"/>
                    </a:cubicBezTo>
                    <a:cubicBezTo>
                      <a:pt x="6019" y="3243"/>
                      <a:pt x="6049" y="3361"/>
                      <a:pt x="6098" y="3459"/>
                    </a:cubicBezTo>
                    <a:cubicBezTo>
                      <a:pt x="6335" y="3932"/>
                      <a:pt x="6669" y="4316"/>
                      <a:pt x="7083" y="4641"/>
                    </a:cubicBezTo>
                    <a:cubicBezTo>
                      <a:pt x="7142" y="4691"/>
                      <a:pt x="7211" y="4740"/>
                      <a:pt x="7280" y="4799"/>
                    </a:cubicBezTo>
                    <a:cubicBezTo>
                      <a:pt x="7004" y="5144"/>
                      <a:pt x="6689" y="5429"/>
                      <a:pt x="6315" y="5666"/>
                    </a:cubicBezTo>
                    <a:cubicBezTo>
                      <a:pt x="6304" y="5671"/>
                      <a:pt x="6288" y="5674"/>
                      <a:pt x="6270" y="5674"/>
                    </a:cubicBezTo>
                    <a:cubicBezTo>
                      <a:pt x="6224" y="5674"/>
                      <a:pt x="6163" y="5658"/>
                      <a:pt x="6128" y="5636"/>
                    </a:cubicBezTo>
                    <a:cubicBezTo>
                      <a:pt x="5458" y="5272"/>
                      <a:pt x="5005" y="4740"/>
                      <a:pt x="4906" y="3962"/>
                    </a:cubicBezTo>
                    <a:cubicBezTo>
                      <a:pt x="4896" y="3912"/>
                      <a:pt x="4837" y="3834"/>
                      <a:pt x="4788" y="3834"/>
                    </a:cubicBezTo>
                    <a:cubicBezTo>
                      <a:pt x="4785" y="3833"/>
                      <a:pt x="4782" y="3833"/>
                      <a:pt x="4779" y="3833"/>
                    </a:cubicBezTo>
                    <a:cubicBezTo>
                      <a:pt x="4737" y="3833"/>
                      <a:pt x="4669" y="3887"/>
                      <a:pt x="4660" y="3932"/>
                    </a:cubicBezTo>
                    <a:cubicBezTo>
                      <a:pt x="4630" y="4001"/>
                      <a:pt x="4640" y="4080"/>
                      <a:pt x="4660" y="4149"/>
                    </a:cubicBezTo>
                    <a:cubicBezTo>
                      <a:pt x="4808" y="4819"/>
                      <a:pt x="5182" y="5351"/>
                      <a:pt x="5763" y="5735"/>
                    </a:cubicBezTo>
                    <a:cubicBezTo>
                      <a:pt x="5822" y="5784"/>
                      <a:pt x="5891" y="5823"/>
                      <a:pt x="5980" y="5883"/>
                    </a:cubicBezTo>
                    <a:cubicBezTo>
                      <a:pt x="5478" y="6139"/>
                      <a:pt x="4965" y="6316"/>
                      <a:pt x="4433" y="6405"/>
                    </a:cubicBezTo>
                    <a:cubicBezTo>
                      <a:pt x="4429" y="6406"/>
                      <a:pt x="4425" y="6406"/>
                      <a:pt x="4420" y="6406"/>
                    </a:cubicBezTo>
                    <a:cubicBezTo>
                      <a:pt x="4371" y="6406"/>
                      <a:pt x="4302" y="6362"/>
                      <a:pt x="4266" y="6326"/>
                    </a:cubicBezTo>
                    <a:cubicBezTo>
                      <a:pt x="3901" y="5932"/>
                      <a:pt x="3557" y="5538"/>
                      <a:pt x="3370" y="5026"/>
                    </a:cubicBezTo>
                    <a:cubicBezTo>
                      <a:pt x="3350" y="4937"/>
                      <a:pt x="3350" y="4838"/>
                      <a:pt x="3320" y="4760"/>
                    </a:cubicBezTo>
                    <a:cubicBezTo>
                      <a:pt x="3301" y="4701"/>
                      <a:pt x="3251" y="4651"/>
                      <a:pt x="3222" y="4602"/>
                    </a:cubicBezTo>
                    <a:cubicBezTo>
                      <a:pt x="3163" y="4641"/>
                      <a:pt x="3084" y="4671"/>
                      <a:pt x="3064" y="4730"/>
                    </a:cubicBezTo>
                    <a:cubicBezTo>
                      <a:pt x="3044" y="4799"/>
                      <a:pt x="3064" y="4878"/>
                      <a:pt x="3084" y="4957"/>
                    </a:cubicBezTo>
                    <a:cubicBezTo>
                      <a:pt x="3202" y="5400"/>
                      <a:pt x="3438" y="5774"/>
                      <a:pt x="3724" y="6119"/>
                    </a:cubicBezTo>
                    <a:cubicBezTo>
                      <a:pt x="3813" y="6218"/>
                      <a:pt x="3901" y="6326"/>
                      <a:pt x="4039" y="6493"/>
                    </a:cubicBezTo>
                    <a:cubicBezTo>
                      <a:pt x="3832" y="6493"/>
                      <a:pt x="3685" y="6493"/>
                      <a:pt x="3527" y="6483"/>
                    </a:cubicBezTo>
                    <a:cubicBezTo>
                      <a:pt x="3182" y="6464"/>
                      <a:pt x="2828" y="6454"/>
                      <a:pt x="2473" y="6405"/>
                    </a:cubicBezTo>
                    <a:cubicBezTo>
                      <a:pt x="2394" y="6395"/>
                      <a:pt x="2286" y="6316"/>
                      <a:pt x="2247" y="6227"/>
                    </a:cubicBezTo>
                    <a:cubicBezTo>
                      <a:pt x="2020" y="5833"/>
                      <a:pt x="1784" y="5439"/>
                      <a:pt x="1754" y="4957"/>
                    </a:cubicBezTo>
                    <a:cubicBezTo>
                      <a:pt x="1754" y="4917"/>
                      <a:pt x="1685" y="4858"/>
                      <a:pt x="1636" y="4848"/>
                    </a:cubicBezTo>
                    <a:cubicBezTo>
                      <a:pt x="1633" y="4847"/>
                      <a:pt x="1630" y="4847"/>
                      <a:pt x="1627" y="4847"/>
                    </a:cubicBezTo>
                    <a:cubicBezTo>
                      <a:pt x="1595" y="4847"/>
                      <a:pt x="1536" y="4891"/>
                      <a:pt x="1527" y="4927"/>
                    </a:cubicBezTo>
                    <a:cubicBezTo>
                      <a:pt x="1498" y="4996"/>
                      <a:pt x="1488" y="5075"/>
                      <a:pt x="1508" y="5134"/>
                    </a:cubicBezTo>
                    <a:cubicBezTo>
                      <a:pt x="1606" y="5459"/>
                      <a:pt x="1715" y="5784"/>
                      <a:pt x="1823" y="6089"/>
                    </a:cubicBezTo>
                    <a:cubicBezTo>
                      <a:pt x="1330" y="5942"/>
                      <a:pt x="345" y="4799"/>
                      <a:pt x="306" y="4326"/>
                    </a:cubicBezTo>
                    <a:cubicBezTo>
                      <a:pt x="562" y="4326"/>
                      <a:pt x="818" y="4331"/>
                      <a:pt x="1077" y="4331"/>
                    </a:cubicBezTo>
                    <a:cubicBezTo>
                      <a:pt x="1207" y="4331"/>
                      <a:pt x="1337" y="4329"/>
                      <a:pt x="1468" y="4326"/>
                    </a:cubicBezTo>
                    <a:cubicBezTo>
                      <a:pt x="2719" y="4316"/>
                      <a:pt x="3842" y="3873"/>
                      <a:pt x="4916" y="3262"/>
                    </a:cubicBezTo>
                    <a:cubicBezTo>
                      <a:pt x="6138" y="2563"/>
                      <a:pt x="7320" y="1804"/>
                      <a:pt x="8275" y="741"/>
                    </a:cubicBezTo>
                    <a:cubicBezTo>
                      <a:pt x="8285" y="731"/>
                      <a:pt x="8305" y="721"/>
                      <a:pt x="8344" y="701"/>
                    </a:cubicBezTo>
                    <a:close/>
                    <a:moveTo>
                      <a:pt x="5552" y="1"/>
                    </a:moveTo>
                    <a:cubicBezTo>
                      <a:pt x="5175" y="1"/>
                      <a:pt x="4816" y="112"/>
                      <a:pt x="4483" y="346"/>
                    </a:cubicBezTo>
                    <a:cubicBezTo>
                      <a:pt x="3951" y="711"/>
                      <a:pt x="3586" y="1223"/>
                      <a:pt x="3222" y="1735"/>
                    </a:cubicBezTo>
                    <a:cubicBezTo>
                      <a:pt x="2769" y="2366"/>
                      <a:pt x="2266" y="2927"/>
                      <a:pt x="1567" y="3282"/>
                    </a:cubicBezTo>
                    <a:cubicBezTo>
                      <a:pt x="1114" y="3518"/>
                      <a:pt x="631" y="3706"/>
                      <a:pt x="158" y="3912"/>
                    </a:cubicBezTo>
                    <a:cubicBezTo>
                      <a:pt x="99" y="3942"/>
                      <a:pt x="1" y="4001"/>
                      <a:pt x="1" y="4050"/>
                    </a:cubicBezTo>
                    <a:cubicBezTo>
                      <a:pt x="1" y="4188"/>
                      <a:pt x="20" y="4326"/>
                      <a:pt x="50" y="4464"/>
                    </a:cubicBezTo>
                    <a:cubicBezTo>
                      <a:pt x="158" y="4917"/>
                      <a:pt x="464" y="5252"/>
                      <a:pt x="769" y="5577"/>
                    </a:cubicBezTo>
                    <a:cubicBezTo>
                      <a:pt x="1409" y="6254"/>
                      <a:pt x="2127" y="6779"/>
                      <a:pt x="3086" y="6779"/>
                    </a:cubicBezTo>
                    <a:cubicBezTo>
                      <a:pt x="3159" y="6779"/>
                      <a:pt x="3234" y="6775"/>
                      <a:pt x="3310" y="6769"/>
                    </a:cubicBezTo>
                    <a:cubicBezTo>
                      <a:pt x="3399" y="6769"/>
                      <a:pt x="3478" y="6769"/>
                      <a:pt x="3567" y="6759"/>
                    </a:cubicBezTo>
                    <a:cubicBezTo>
                      <a:pt x="3645" y="6759"/>
                      <a:pt x="3734" y="6749"/>
                      <a:pt x="3823" y="6740"/>
                    </a:cubicBezTo>
                    <a:cubicBezTo>
                      <a:pt x="5547" y="6631"/>
                      <a:pt x="6926" y="5912"/>
                      <a:pt x="7881" y="4444"/>
                    </a:cubicBezTo>
                    <a:cubicBezTo>
                      <a:pt x="8571" y="3371"/>
                      <a:pt x="8935" y="2218"/>
                      <a:pt x="8699" y="928"/>
                    </a:cubicBezTo>
                    <a:cubicBezTo>
                      <a:pt x="8669" y="809"/>
                      <a:pt x="8630" y="652"/>
                      <a:pt x="8541" y="583"/>
                    </a:cubicBezTo>
                    <a:cubicBezTo>
                      <a:pt x="8423" y="484"/>
                      <a:pt x="8255" y="396"/>
                      <a:pt x="8108" y="396"/>
                    </a:cubicBezTo>
                    <a:cubicBezTo>
                      <a:pt x="7389" y="356"/>
                      <a:pt x="6699" y="189"/>
                      <a:pt x="6000" y="51"/>
                    </a:cubicBezTo>
                    <a:cubicBezTo>
                      <a:pt x="5848" y="18"/>
                      <a:pt x="5698" y="1"/>
                      <a:pt x="55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7"/>
              <p:cNvSpPr/>
              <p:nvPr/>
            </p:nvSpPr>
            <p:spPr>
              <a:xfrm>
                <a:off x="8034475" y="4384103"/>
                <a:ext cx="621796" cy="306830"/>
              </a:xfrm>
              <a:custGeom>
                <a:avLst/>
                <a:gdLst/>
                <a:ahLst/>
                <a:cxnLst/>
                <a:rect l="l" t="t" r="r" b="b"/>
                <a:pathLst>
                  <a:path w="10639" h="5249" extrusionOk="0">
                    <a:moveTo>
                      <a:pt x="5854" y="283"/>
                    </a:moveTo>
                    <a:cubicBezTo>
                      <a:pt x="5873" y="283"/>
                      <a:pt x="5892" y="283"/>
                      <a:pt x="5911" y="283"/>
                    </a:cubicBezTo>
                    <a:cubicBezTo>
                      <a:pt x="6009" y="283"/>
                      <a:pt x="6108" y="431"/>
                      <a:pt x="6167" y="530"/>
                    </a:cubicBezTo>
                    <a:cubicBezTo>
                      <a:pt x="6472" y="1042"/>
                      <a:pt x="6640" y="1603"/>
                      <a:pt x="6758" y="2185"/>
                    </a:cubicBezTo>
                    <a:cubicBezTo>
                      <a:pt x="6837" y="2539"/>
                      <a:pt x="6886" y="2894"/>
                      <a:pt x="6965" y="3248"/>
                    </a:cubicBezTo>
                    <a:cubicBezTo>
                      <a:pt x="6975" y="3308"/>
                      <a:pt x="7053" y="3357"/>
                      <a:pt x="7093" y="3406"/>
                    </a:cubicBezTo>
                    <a:cubicBezTo>
                      <a:pt x="7132" y="3357"/>
                      <a:pt x="7221" y="3288"/>
                      <a:pt x="7211" y="3239"/>
                    </a:cubicBezTo>
                    <a:cubicBezTo>
                      <a:pt x="7162" y="2894"/>
                      <a:pt x="7103" y="2539"/>
                      <a:pt x="7034" y="2194"/>
                    </a:cubicBezTo>
                    <a:cubicBezTo>
                      <a:pt x="6906" y="1534"/>
                      <a:pt x="6699" y="904"/>
                      <a:pt x="6364" y="313"/>
                    </a:cubicBezTo>
                    <a:cubicBezTo>
                      <a:pt x="6354" y="303"/>
                      <a:pt x="6354" y="293"/>
                      <a:pt x="6344" y="283"/>
                    </a:cubicBezTo>
                    <a:lnTo>
                      <a:pt x="6393" y="283"/>
                    </a:lnTo>
                    <a:cubicBezTo>
                      <a:pt x="6768" y="362"/>
                      <a:pt x="7142" y="441"/>
                      <a:pt x="7516" y="530"/>
                    </a:cubicBezTo>
                    <a:cubicBezTo>
                      <a:pt x="7575" y="540"/>
                      <a:pt x="7625" y="599"/>
                      <a:pt x="7654" y="648"/>
                    </a:cubicBezTo>
                    <a:cubicBezTo>
                      <a:pt x="7910" y="1160"/>
                      <a:pt x="7999" y="1712"/>
                      <a:pt x="8107" y="2263"/>
                    </a:cubicBezTo>
                    <a:cubicBezTo>
                      <a:pt x="8127" y="2342"/>
                      <a:pt x="8196" y="2401"/>
                      <a:pt x="8245" y="2470"/>
                    </a:cubicBezTo>
                    <a:cubicBezTo>
                      <a:pt x="8285" y="2391"/>
                      <a:pt x="8373" y="2303"/>
                      <a:pt x="8363" y="2234"/>
                    </a:cubicBezTo>
                    <a:cubicBezTo>
                      <a:pt x="8255" y="1751"/>
                      <a:pt x="8137" y="1268"/>
                      <a:pt x="8019" y="786"/>
                    </a:cubicBezTo>
                    <a:cubicBezTo>
                      <a:pt x="8009" y="776"/>
                      <a:pt x="8009" y="756"/>
                      <a:pt x="7999" y="737"/>
                    </a:cubicBezTo>
                    <a:cubicBezTo>
                      <a:pt x="8019" y="737"/>
                      <a:pt x="8029" y="746"/>
                      <a:pt x="8048" y="746"/>
                    </a:cubicBezTo>
                    <a:cubicBezTo>
                      <a:pt x="8314" y="855"/>
                      <a:pt x="8580" y="963"/>
                      <a:pt x="8846" y="1081"/>
                    </a:cubicBezTo>
                    <a:cubicBezTo>
                      <a:pt x="8886" y="1111"/>
                      <a:pt x="8935" y="1170"/>
                      <a:pt x="8945" y="1229"/>
                    </a:cubicBezTo>
                    <a:cubicBezTo>
                      <a:pt x="8984" y="1377"/>
                      <a:pt x="9004" y="1525"/>
                      <a:pt x="9053" y="1663"/>
                    </a:cubicBezTo>
                    <a:cubicBezTo>
                      <a:pt x="9063" y="1722"/>
                      <a:pt x="9132" y="1761"/>
                      <a:pt x="9171" y="1800"/>
                    </a:cubicBezTo>
                    <a:cubicBezTo>
                      <a:pt x="9211" y="1751"/>
                      <a:pt x="9289" y="1702"/>
                      <a:pt x="9289" y="1653"/>
                    </a:cubicBezTo>
                    <a:cubicBezTo>
                      <a:pt x="9289" y="1525"/>
                      <a:pt x="9260" y="1397"/>
                      <a:pt x="9240" y="1219"/>
                    </a:cubicBezTo>
                    <a:lnTo>
                      <a:pt x="9240" y="1219"/>
                    </a:lnTo>
                    <a:cubicBezTo>
                      <a:pt x="9575" y="1347"/>
                      <a:pt x="9890" y="1456"/>
                      <a:pt x="10196" y="1594"/>
                    </a:cubicBezTo>
                    <a:cubicBezTo>
                      <a:pt x="10334" y="1653"/>
                      <a:pt x="10324" y="1781"/>
                      <a:pt x="10215" y="1879"/>
                    </a:cubicBezTo>
                    <a:cubicBezTo>
                      <a:pt x="10156" y="1938"/>
                      <a:pt x="10097" y="1978"/>
                      <a:pt x="10028" y="2017"/>
                    </a:cubicBezTo>
                    <a:cubicBezTo>
                      <a:pt x="8856" y="2707"/>
                      <a:pt x="7684" y="3396"/>
                      <a:pt x="6521" y="4096"/>
                    </a:cubicBezTo>
                    <a:cubicBezTo>
                      <a:pt x="5674" y="4608"/>
                      <a:pt x="4758" y="4894"/>
                      <a:pt x="3773" y="4953"/>
                    </a:cubicBezTo>
                    <a:cubicBezTo>
                      <a:pt x="3670" y="4960"/>
                      <a:pt x="3567" y="4964"/>
                      <a:pt x="3464" y="4964"/>
                    </a:cubicBezTo>
                    <a:cubicBezTo>
                      <a:pt x="2888" y="4964"/>
                      <a:pt x="2315" y="4851"/>
                      <a:pt x="1763" y="4667"/>
                    </a:cubicBezTo>
                    <a:cubicBezTo>
                      <a:pt x="1444" y="4563"/>
                      <a:pt x="1124" y="4481"/>
                      <a:pt x="796" y="4481"/>
                    </a:cubicBezTo>
                    <a:cubicBezTo>
                      <a:pt x="690" y="4481"/>
                      <a:pt x="582" y="4490"/>
                      <a:pt x="473" y="4509"/>
                    </a:cubicBezTo>
                    <a:cubicBezTo>
                      <a:pt x="452" y="4514"/>
                      <a:pt x="433" y="4516"/>
                      <a:pt x="416" y="4516"/>
                    </a:cubicBezTo>
                    <a:cubicBezTo>
                      <a:pt x="321" y="4516"/>
                      <a:pt x="287" y="4447"/>
                      <a:pt x="296" y="4322"/>
                    </a:cubicBezTo>
                    <a:cubicBezTo>
                      <a:pt x="1113" y="4184"/>
                      <a:pt x="1537" y="3544"/>
                      <a:pt x="2000" y="2933"/>
                    </a:cubicBezTo>
                    <a:cubicBezTo>
                      <a:pt x="2226" y="3051"/>
                      <a:pt x="2374" y="3239"/>
                      <a:pt x="2473" y="3475"/>
                    </a:cubicBezTo>
                    <a:cubicBezTo>
                      <a:pt x="2571" y="3721"/>
                      <a:pt x="2660" y="3968"/>
                      <a:pt x="2758" y="4224"/>
                    </a:cubicBezTo>
                    <a:cubicBezTo>
                      <a:pt x="2788" y="4283"/>
                      <a:pt x="2817" y="4362"/>
                      <a:pt x="2867" y="4401"/>
                    </a:cubicBezTo>
                    <a:cubicBezTo>
                      <a:pt x="2892" y="4420"/>
                      <a:pt x="2934" y="4431"/>
                      <a:pt x="2971" y="4431"/>
                    </a:cubicBezTo>
                    <a:cubicBezTo>
                      <a:pt x="2991" y="4431"/>
                      <a:pt x="3010" y="4428"/>
                      <a:pt x="3024" y="4421"/>
                    </a:cubicBezTo>
                    <a:cubicBezTo>
                      <a:pt x="3054" y="4411"/>
                      <a:pt x="3093" y="4322"/>
                      <a:pt x="3074" y="4293"/>
                    </a:cubicBezTo>
                    <a:cubicBezTo>
                      <a:pt x="2877" y="3849"/>
                      <a:pt x="2680" y="3416"/>
                      <a:pt x="2463" y="2982"/>
                    </a:cubicBezTo>
                    <a:cubicBezTo>
                      <a:pt x="2414" y="2874"/>
                      <a:pt x="2276" y="2805"/>
                      <a:pt x="2148" y="2687"/>
                    </a:cubicBezTo>
                    <a:cubicBezTo>
                      <a:pt x="2483" y="2303"/>
                      <a:pt x="2827" y="1909"/>
                      <a:pt x="3182" y="1505"/>
                    </a:cubicBezTo>
                    <a:cubicBezTo>
                      <a:pt x="3507" y="1741"/>
                      <a:pt x="3675" y="2047"/>
                      <a:pt x="3842" y="2352"/>
                    </a:cubicBezTo>
                    <a:cubicBezTo>
                      <a:pt x="4187" y="3012"/>
                      <a:pt x="4335" y="3731"/>
                      <a:pt x="4472" y="4450"/>
                    </a:cubicBezTo>
                    <a:cubicBezTo>
                      <a:pt x="4490" y="4538"/>
                      <a:pt x="4500" y="4633"/>
                      <a:pt x="4584" y="4633"/>
                    </a:cubicBezTo>
                    <a:cubicBezTo>
                      <a:pt x="4595" y="4633"/>
                      <a:pt x="4607" y="4631"/>
                      <a:pt x="4620" y="4628"/>
                    </a:cubicBezTo>
                    <a:cubicBezTo>
                      <a:pt x="4679" y="4608"/>
                      <a:pt x="4748" y="4480"/>
                      <a:pt x="4738" y="4421"/>
                    </a:cubicBezTo>
                    <a:cubicBezTo>
                      <a:pt x="4522" y="3308"/>
                      <a:pt x="4285" y="2204"/>
                      <a:pt x="3409" y="1318"/>
                    </a:cubicBezTo>
                    <a:cubicBezTo>
                      <a:pt x="3803" y="1071"/>
                      <a:pt x="4197" y="815"/>
                      <a:pt x="4581" y="579"/>
                    </a:cubicBezTo>
                    <a:cubicBezTo>
                      <a:pt x="5044" y="904"/>
                      <a:pt x="5162" y="1377"/>
                      <a:pt x="5310" y="1830"/>
                    </a:cubicBezTo>
                    <a:cubicBezTo>
                      <a:pt x="5448" y="2283"/>
                      <a:pt x="5536" y="2756"/>
                      <a:pt x="5664" y="3219"/>
                    </a:cubicBezTo>
                    <a:cubicBezTo>
                      <a:pt x="5674" y="3258"/>
                      <a:pt x="5743" y="3298"/>
                      <a:pt x="5783" y="3337"/>
                    </a:cubicBezTo>
                    <a:cubicBezTo>
                      <a:pt x="5822" y="3298"/>
                      <a:pt x="5881" y="3258"/>
                      <a:pt x="5901" y="3209"/>
                    </a:cubicBezTo>
                    <a:cubicBezTo>
                      <a:pt x="5920" y="3140"/>
                      <a:pt x="5920" y="3061"/>
                      <a:pt x="5901" y="2992"/>
                    </a:cubicBezTo>
                    <a:cubicBezTo>
                      <a:pt x="5714" y="2372"/>
                      <a:pt x="5536" y="1751"/>
                      <a:pt x="5329" y="1140"/>
                    </a:cubicBezTo>
                    <a:cubicBezTo>
                      <a:pt x="5251" y="914"/>
                      <a:pt x="5083" y="707"/>
                      <a:pt x="4955" y="471"/>
                    </a:cubicBezTo>
                    <a:cubicBezTo>
                      <a:pt x="5234" y="359"/>
                      <a:pt x="5539" y="283"/>
                      <a:pt x="5854" y="283"/>
                    </a:cubicBezTo>
                    <a:close/>
                    <a:moveTo>
                      <a:pt x="6095" y="0"/>
                    </a:moveTo>
                    <a:cubicBezTo>
                      <a:pt x="5666" y="0"/>
                      <a:pt x="5234" y="72"/>
                      <a:pt x="4797" y="234"/>
                    </a:cubicBezTo>
                    <a:cubicBezTo>
                      <a:pt x="3645" y="658"/>
                      <a:pt x="2768" y="1436"/>
                      <a:pt x="2049" y="2411"/>
                    </a:cubicBezTo>
                    <a:cubicBezTo>
                      <a:pt x="1793" y="2756"/>
                      <a:pt x="1537" y="3101"/>
                      <a:pt x="1271" y="3426"/>
                    </a:cubicBezTo>
                    <a:cubicBezTo>
                      <a:pt x="975" y="3800"/>
                      <a:pt x="591" y="4017"/>
                      <a:pt x="118" y="4086"/>
                    </a:cubicBezTo>
                    <a:cubicBezTo>
                      <a:pt x="69" y="4096"/>
                      <a:pt x="0" y="4184"/>
                      <a:pt x="0" y="4234"/>
                    </a:cubicBezTo>
                    <a:cubicBezTo>
                      <a:pt x="0" y="4352"/>
                      <a:pt x="49" y="4460"/>
                      <a:pt x="79" y="4578"/>
                    </a:cubicBezTo>
                    <a:cubicBezTo>
                      <a:pt x="112" y="4712"/>
                      <a:pt x="181" y="4782"/>
                      <a:pt x="316" y="4782"/>
                    </a:cubicBezTo>
                    <a:cubicBezTo>
                      <a:pt x="340" y="4782"/>
                      <a:pt x="366" y="4780"/>
                      <a:pt x="394" y="4775"/>
                    </a:cubicBezTo>
                    <a:cubicBezTo>
                      <a:pt x="517" y="4758"/>
                      <a:pt x="638" y="4749"/>
                      <a:pt x="759" y="4749"/>
                    </a:cubicBezTo>
                    <a:cubicBezTo>
                      <a:pt x="1047" y="4749"/>
                      <a:pt x="1331" y="4799"/>
                      <a:pt x="1616" y="4903"/>
                    </a:cubicBezTo>
                    <a:cubicBezTo>
                      <a:pt x="2236" y="5130"/>
                      <a:pt x="2886" y="5219"/>
                      <a:pt x="3645" y="5248"/>
                    </a:cubicBezTo>
                    <a:cubicBezTo>
                      <a:pt x="4669" y="5189"/>
                      <a:pt x="5723" y="4903"/>
                      <a:pt x="6689" y="4312"/>
                    </a:cubicBezTo>
                    <a:cubicBezTo>
                      <a:pt x="7841" y="3623"/>
                      <a:pt x="9004" y="2943"/>
                      <a:pt x="10156" y="2254"/>
                    </a:cubicBezTo>
                    <a:cubicBezTo>
                      <a:pt x="10245" y="2204"/>
                      <a:pt x="10334" y="2145"/>
                      <a:pt x="10412" y="2076"/>
                    </a:cubicBezTo>
                    <a:cubicBezTo>
                      <a:pt x="10639" y="1850"/>
                      <a:pt x="10619" y="1544"/>
                      <a:pt x="10353" y="1367"/>
                    </a:cubicBezTo>
                    <a:cubicBezTo>
                      <a:pt x="10245" y="1298"/>
                      <a:pt x="10117" y="1259"/>
                      <a:pt x="9999" y="1209"/>
                    </a:cubicBezTo>
                    <a:cubicBezTo>
                      <a:pt x="9349" y="953"/>
                      <a:pt x="8708" y="707"/>
                      <a:pt x="8068" y="441"/>
                    </a:cubicBezTo>
                    <a:cubicBezTo>
                      <a:pt x="7415" y="172"/>
                      <a:pt x="6759" y="0"/>
                      <a:pt x="60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7"/>
              <p:cNvSpPr/>
              <p:nvPr/>
            </p:nvSpPr>
            <p:spPr>
              <a:xfrm>
                <a:off x="8234252" y="3411221"/>
                <a:ext cx="293686" cy="224935"/>
              </a:xfrm>
              <a:custGeom>
                <a:avLst/>
                <a:gdLst/>
                <a:ahLst/>
                <a:cxnLst/>
                <a:rect l="l" t="t" r="r" b="b"/>
                <a:pathLst>
                  <a:path w="5025" h="3848" extrusionOk="0">
                    <a:moveTo>
                      <a:pt x="1921" y="261"/>
                    </a:moveTo>
                    <a:cubicBezTo>
                      <a:pt x="1971" y="379"/>
                      <a:pt x="2010" y="497"/>
                      <a:pt x="2059" y="606"/>
                    </a:cubicBezTo>
                    <a:cubicBezTo>
                      <a:pt x="2158" y="842"/>
                      <a:pt x="2237" y="1098"/>
                      <a:pt x="2365" y="1325"/>
                    </a:cubicBezTo>
                    <a:cubicBezTo>
                      <a:pt x="2427" y="1439"/>
                      <a:pt x="2486" y="1493"/>
                      <a:pt x="2553" y="1493"/>
                    </a:cubicBezTo>
                    <a:cubicBezTo>
                      <a:pt x="2613" y="1493"/>
                      <a:pt x="2679" y="1448"/>
                      <a:pt x="2759" y="1364"/>
                    </a:cubicBezTo>
                    <a:cubicBezTo>
                      <a:pt x="2867" y="1256"/>
                      <a:pt x="2985" y="1157"/>
                      <a:pt x="3123" y="1020"/>
                    </a:cubicBezTo>
                    <a:cubicBezTo>
                      <a:pt x="3310" y="1650"/>
                      <a:pt x="3202" y="2241"/>
                      <a:pt x="3172" y="2832"/>
                    </a:cubicBezTo>
                    <a:cubicBezTo>
                      <a:pt x="2887" y="2714"/>
                      <a:pt x="2847" y="2477"/>
                      <a:pt x="2808" y="2241"/>
                    </a:cubicBezTo>
                    <a:cubicBezTo>
                      <a:pt x="2788" y="2142"/>
                      <a:pt x="2788" y="2044"/>
                      <a:pt x="2749" y="1955"/>
                    </a:cubicBezTo>
                    <a:cubicBezTo>
                      <a:pt x="2729" y="1916"/>
                      <a:pt x="2650" y="1867"/>
                      <a:pt x="2601" y="1867"/>
                    </a:cubicBezTo>
                    <a:cubicBezTo>
                      <a:pt x="2571" y="1867"/>
                      <a:pt x="2522" y="1945"/>
                      <a:pt x="2512" y="1995"/>
                    </a:cubicBezTo>
                    <a:cubicBezTo>
                      <a:pt x="2502" y="2074"/>
                      <a:pt x="2522" y="2162"/>
                      <a:pt x="2532" y="2271"/>
                    </a:cubicBezTo>
                    <a:cubicBezTo>
                      <a:pt x="2374" y="2162"/>
                      <a:pt x="2237" y="2064"/>
                      <a:pt x="2207" y="1867"/>
                    </a:cubicBezTo>
                    <a:cubicBezTo>
                      <a:pt x="2187" y="1699"/>
                      <a:pt x="2148" y="1532"/>
                      <a:pt x="2089" y="1364"/>
                    </a:cubicBezTo>
                    <a:cubicBezTo>
                      <a:pt x="2079" y="1305"/>
                      <a:pt x="2000" y="1266"/>
                      <a:pt x="1951" y="1226"/>
                    </a:cubicBezTo>
                    <a:cubicBezTo>
                      <a:pt x="1911" y="1285"/>
                      <a:pt x="1872" y="1345"/>
                      <a:pt x="1852" y="1404"/>
                    </a:cubicBezTo>
                    <a:cubicBezTo>
                      <a:pt x="1842" y="1463"/>
                      <a:pt x="1862" y="1522"/>
                      <a:pt x="1872" y="1620"/>
                    </a:cubicBezTo>
                    <a:cubicBezTo>
                      <a:pt x="1793" y="1542"/>
                      <a:pt x="1754" y="1482"/>
                      <a:pt x="1695" y="1443"/>
                    </a:cubicBezTo>
                    <a:cubicBezTo>
                      <a:pt x="1626" y="1404"/>
                      <a:pt x="1547" y="1394"/>
                      <a:pt x="1468" y="1364"/>
                    </a:cubicBezTo>
                    <a:lnTo>
                      <a:pt x="1468" y="1364"/>
                    </a:lnTo>
                    <a:cubicBezTo>
                      <a:pt x="1478" y="1443"/>
                      <a:pt x="1458" y="1542"/>
                      <a:pt x="1498" y="1601"/>
                    </a:cubicBezTo>
                    <a:cubicBezTo>
                      <a:pt x="1577" y="1729"/>
                      <a:pt x="1695" y="1847"/>
                      <a:pt x="1813" y="1995"/>
                    </a:cubicBezTo>
                    <a:cubicBezTo>
                      <a:pt x="1586" y="2024"/>
                      <a:pt x="1389" y="2044"/>
                      <a:pt x="1192" y="2093"/>
                    </a:cubicBezTo>
                    <a:cubicBezTo>
                      <a:pt x="1133" y="2103"/>
                      <a:pt x="1084" y="2172"/>
                      <a:pt x="1035" y="2221"/>
                    </a:cubicBezTo>
                    <a:cubicBezTo>
                      <a:pt x="1094" y="2261"/>
                      <a:pt x="1163" y="2330"/>
                      <a:pt x="1222" y="2330"/>
                    </a:cubicBezTo>
                    <a:cubicBezTo>
                      <a:pt x="1448" y="2310"/>
                      <a:pt x="1675" y="2261"/>
                      <a:pt x="1902" y="2241"/>
                    </a:cubicBezTo>
                    <a:cubicBezTo>
                      <a:pt x="1912" y="2240"/>
                      <a:pt x="1922" y="2239"/>
                      <a:pt x="1933" y="2239"/>
                    </a:cubicBezTo>
                    <a:cubicBezTo>
                      <a:pt x="2005" y="2239"/>
                      <a:pt x="2088" y="2267"/>
                      <a:pt x="2148" y="2310"/>
                    </a:cubicBezTo>
                    <a:cubicBezTo>
                      <a:pt x="2266" y="2399"/>
                      <a:pt x="2374" y="2517"/>
                      <a:pt x="2512" y="2635"/>
                    </a:cubicBezTo>
                    <a:cubicBezTo>
                      <a:pt x="2365" y="2684"/>
                      <a:pt x="2237" y="2704"/>
                      <a:pt x="2118" y="2753"/>
                    </a:cubicBezTo>
                    <a:cubicBezTo>
                      <a:pt x="2049" y="2793"/>
                      <a:pt x="1961" y="2881"/>
                      <a:pt x="1971" y="2940"/>
                    </a:cubicBezTo>
                    <a:cubicBezTo>
                      <a:pt x="1976" y="3009"/>
                      <a:pt x="2009" y="3029"/>
                      <a:pt x="2054" y="3029"/>
                    </a:cubicBezTo>
                    <a:cubicBezTo>
                      <a:pt x="2093" y="3029"/>
                      <a:pt x="2141" y="3013"/>
                      <a:pt x="2187" y="3000"/>
                    </a:cubicBezTo>
                    <a:cubicBezTo>
                      <a:pt x="2237" y="2980"/>
                      <a:pt x="2305" y="2980"/>
                      <a:pt x="2355" y="2950"/>
                    </a:cubicBezTo>
                    <a:cubicBezTo>
                      <a:pt x="2449" y="2906"/>
                      <a:pt x="2538" y="2885"/>
                      <a:pt x="2621" y="2885"/>
                    </a:cubicBezTo>
                    <a:cubicBezTo>
                      <a:pt x="2814" y="2885"/>
                      <a:pt x="2978" y="3000"/>
                      <a:pt x="3123" y="3206"/>
                    </a:cubicBezTo>
                    <a:cubicBezTo>
                      <a:pt x="2804" y="3286"/>
                      <a:pt x="2488" y="3358"/>
                      <a:pt x="2164" y="3358"/>
                    </a:cubicBezTo>
                    <a:cubicBezTo>
                      <a:pt x="1969" y="3358"/>
                      <a:pt x="1770" y="3332"/>
                      <a:pt x="1567" y="3265"/>
                    </a:cubicBezTo>
                    <a:cubicBezTo>
                      <a:pt x="1833" y="2822"/>
                      <a:pt x="1803" y="2763"/>
                      <a:pt x="1330" y="2635"/>
                    </a:cubicBezTo>
                    <a:cubicBezTo>
                      <a:pt x="1054" y="2556"/>
                      <a:pt x="779" y="2487"/>
                      <a:pt x="503" y="2408"/>
                    </a:cubicBezTo>
                    <a:cubicBezTo>
                      <a:pt x="434" y="2389"/>
                      <a:pt x="365" y="2349"/>
                      <a:pt x="266" y="2300"/>
                    </a:cubicBezTo>
                    <a:cubicBezTo>
                      <a:pt x="414" y="2231"/>
                      <a:pt x="532" y="2182"/>
                      <a:pt x="641" y="2133"/>
                    </a:cubicBezTo>
                    <a:cubicBezTo>
                      <a:pt x="897" y="2014"/>
                      <a:pt x="946" y="1877"/>
                      <a:pt x="818" y="1630"/>
                    </a:cubicBezTo>
                    <a:cubicBezTo>
                      <a:pt x="690" y="1374"/>
                      <a:pt x="542" y="1138"/>
                      <a:pt x="414" y="882"/>
                    </a:cubicBezTo>
                    <a:cubicBezTo>
                      <a:pt x="375" y="793"/>
                      <a:pt x="365" y="685"/>
                      <a:pt x="385" y="557"/>
                    </a:cubicBezTo>
                    <a:lnTo>
                      <a:pt x="385" y="557"/>
                    </a:lnTo>
                    <a:cubicBezTo>
                      <a:pt x="493" y="635"/>
                      <a:pt x="611" y="724"/>
                      <a:pt x="719" y="813"/>
                    </a:cubicBezTo>
                    <a:cubicBezTo>
                      <a:pt x="788" y="862"/>
                      <a:pt x="857" y="921"/>
                      <a:pt x="936" y="980"/>
                    </a:cubicBezTo>
                    <a:cubicBezTo>
                      <a:pt x="1063" y="1079"/>
                      <a:pt x="1158" y="1129"/>
                      <a:pt x="1235" y="1129"/>
                    </a:cubicBezTo>
                    <a:cubicBezTo>
                      <a:pt x="1343" y="1129"/>
                      <a:pt x="1417" y="1030"/>
                      <a:pt x="1498" y="822"/>
                    </a:cubicBezTo>
                    <a:cubicBezTo>
                      <a:pt x="1586" y="616"/>
                      <a:pt x="1695" y="409"/>
                      <a:pt x="1921" y="261"/>
                    </a:cubicBezTo>
                    <a:close/>
                    <a:moveTo>
                      <a:pt x="1921" y="0"/>
                    </a:moveTo>
                    <a:cubicBezTo>
                      <a:pt x="1856" y="0"/>
                      <a:pt x="1786" y="25"/>
                      <a:pt x="1714" y="74"/>
                    </a:cubicBezTo>
                    <a:cubicBezTo>
                      <a:pt x="1626" y="133"/>
                      <a:pt x="1547" y="212"/>
                      <a:pt x="1488" y="291"/>
                    </a:cubicBezTo>
                    <a:cubicBezTo>
                      <a:pt x="1379" y="458"/>
                      <a:pt x="1291" y="645"/>
                      <a:pt x="1182" y="822"/>
                    </a:cubicBezTo>
                    <a:cubicBezTo>
                      <a:pt x="985" y="675"/>
                      <a:pt x="779" y="497"/>
                      <a:pt x="562" y="360"/>
                    </a:cubicBezTo>
                    <a:cubicBezTo>
                      <a:pt x="488" y="307"/>
                      <a:pt x="417" y="283"/>
                      <a:pt x="352" y="283"/>
                    </a:cubicBezTo>
                    <a:cubicBezTo>
                      <a:pt x="210" y="283"/>
                      <a:pt x="103" y="402"/>
                      <a:pt x="89" y="606"/>
                    </a:cubicBezTo>
                    <a:cubicBezTo>
                      <a:pt x="79" y="665"/>
                      <a:pt x="79" y="734"/>
                      <a:pt x="109" y="793"/>
                    </a:cubicBezTo>
                    <a:cubicBezTo>
                      <a:pt x="207" y="1020"/>
                      <a:pt x="306" y="1256"/>
                      <a:pt x="414" y="1473"/>
                    </a:cubicBezTo>
                    <a:cubicBezTo>
                      <a:pt x="473" y="1591"/>
                      <a:pt x="552" y="1709"/>
                      <a:pt x="631" y="1837"/>
                    </a:cubicBezTo>
                    <a:cubicBezTo>
                      <a:pt x="503" y="1896"/>
                      <a:pt x="394" y="1936"/>
                      <a:pt x="296" y="1985"/>
                    </a:cubicBezTo>
                    <a:cubicBezTo>
                      <a:pt x="168" y="2044"/>
                      <a:pt x="10" y="2103"/>
                      <a:pt x="0" y="2290"/>
                    </a:cubicBezTo>
                    <a:cubicBezTo>
                      <a:pt x="0" y="2477"/>
                      <a:pt x="148" y="2556"/>
                      <a:pt x="296" y="2615"/>
                    </a:cubicBezTo>
                    <a:cubicBezTo>
                      <a:pt x="434" y="2674"/>
                      <a:pt x="591" y="2724"/>
                      <a:pt x="739" y="2763"/>
                    </a:cubicBezTo>
                    <a:cubicBezTo>
                      <a:pt x="966" y="2822"/>
                      <a:pt x="1192" y="2881"/>
                      <a:pt x="1429" y="2931"/>
                    </a:cubicBezTo>
                    <a:cubicBezTo>
                      <a:pt x="1212" y="3334"/>
                      <a:pt x="1301" y="3512"/>
                      <a:pt x="1744" y="3591"/>
                    </a:cubicBezTo>
                    <a:lnTo>
                      <a:pt x="1803" y="3591"/>
                    </a:lnTo>
                    <a:cubicBezTo>
                      <a:pt x="1921" y="3607"/>
                      <a:pt x="2039" y="3615"/>
                      <a:pt x="2155" y="3615"/>
                    </a:cubicBezTo>
                    <a:cubicBezTo>
                      <a:pt x="2522" y="3615"/>
                      <a:pt x="2880" y="3540"/>
                      <a:pt x="3231" y="3443"/>
                    </a:cubicBezTo>
                    <a:cubicBezTo>
                      <a:pt x="3259" y="3432"/>
                      <a:pt x="3289" y="3428"/>
                      <a:pt x="3319" y="3428"/>
                    </a:cubicBezTo>
                    <a:cubicBezTo>
                      <a:pt x="3375" y="3428"/>
                      <a:pt x="3433" y="3443"/>
                      <a:pt x="3478" y="3462"/>
                    </a:cubicBezTo>
                    <a:cubicBezTo>
                      <a:pt x="3714" y="3571"/>
                      <a:pt x="3941" y="3728"/>
                      <a:pt x="4187" y="3797"/>
                    </a:cubicBezTo>
                    <a:cubicBezTo>
                      <a:pt x="4357" y="3842"/>
                      <a:pt x="4538" y="3847"/>
                      <a:pt x="4718" y="3847"/>
                    </a:cubicBezTo>
                    <a:cubicBezTo>
                      <a:pt x="4777" y="3847"/>
                      <a:pt x="4837" y="3847"/>
                      <a:pt x="4896" y="3847"/>
                    </a:cubicBezTo>
                    <a:cubicBezTo>
                      <a:pt x="4945" y="3847"/>
                      <a:pt x="4985" y="3748"/>
                      <a:pt x="5024" y="3699"/>
                    </a:cubicBezTo>
                    <a:cubicBezTo>
                      <a:pt x="4969" y="3662"/>
                      <a:pt x="4914" y="3599"/>
                      <a:pt x="4875" y="3599"/>
                    </a:cubicBezTo>
                    <a:cubicBezTo>
                      <a:pt x="4872" y="3599"/>
                      <a:pt x="4869" y="3600"/>
                      <a:pt x="4867" y="3600"/>
                    </a:cubicBezTo>
                    <a:cubicBezTo>
                      <a:pt x="4790" y="3615"/>
                      <a:pt x="4715" y="3622"/>
                      <a:pt x="4643" y="3622"/>
                    </a:cubicBezTo>
                    <a:cubicBezTo>
                      <a:pt x="4236" y="3622"/>
                      <a:pt x="3901" y="3406"/>
                      <a:pt x="3566" y="3197"/>
                    </a:cubicBezTo>
                    <a:cubicBezTo>
                      <a:pt x="3458" y="3128"/>
                      <a:pt x="3419" y="3029"/>
                      <a:pt x="3428" y="2901"/>
                    </a:cubicBezTo>
                    <a:cubicBezTo>
                      <a:pt x="3448" y="2448"/>
                      <a:pt x="3468" y="1995"/>
                      <a:pt x="3478" y="1542"/>
                    </a:cubicBezTo>
                    <a:cubicBezTo>
                      <a:pt x="3478" y="1364"/>
                      <a:pt x="3438" y="1177"/>
                      <a:pt x="3389" y="1000"/>
                    </a:cubicBezTo>
                    <a:cubicBezTo>
                      <a:pt x="3341" y="855"/>
                      <a:pt x="3252" y="781"/>
                      <a:pt x="3145" y="781"/>
                    </a:cubicBezTo>
                    <a:cubicBezTo>
                      <a:pt x="3078" y="781"/>
                      <a:pt x="3003" y="811"/>
                      <a:pt x="2926" y="872"/>
                    </a:cubicBezTo>
                    <a:cubicBezTo>
                      <a:pt x="2798" y="960"/>
                      <a:pt x="2699" y="1059"/>
                      <a:pt x="2562" y="1177"/>
                    </a:cubicBezTo>
                    <a:cubicBezTo>
                      <a:pt x="2493" y="1010"/>
                      <a:pt x="2424" y="852"/>
                      <a:pt x="2365" y="694"/>
                    </a:cubicBezTo>
                    <a:cubicBezTo>
                      <a:pt x="2305" y="527"/>
                      <a:pt x="2256" y="350"/>
                      <a:pt x="2187" y="192"/>
                    </a:cubicBezTo>
                    <a:cubicBezTo>
                      <a:pt x="2120" y="64"/>
                      <a:pt x="2027" y="0"/>
                      <a:pt x="19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7"/>
              <p:cNvSpPr/>
              <p:nvPr/>
            </p:nvSpPr>
            <p:spPr>
              <a:xfrm>
                <a:off x="8432859" y="2249023"/>
                <a:ext cx="181998" cy="407139"/>
              </a:xfrm>
              <a:custGeom>
                <a:avLst/>
                <a:gdLst/>
                <a:ahLst/>
                <a:cxnLst/>
                <a:rect l="l" t="t" r="r" b="b"/>
                <a:pathLst>
                  <a:path w="3114" h="6965" extrusionOk="0">
                    <a:moveTo>
                      <a:pt x="1597" y="266"/>
                    </a:moveTo>
                    <a:cubicBezTo>
                      <a:pt x="1656" y="434"/>
                      <a:pt x="1725" y="601"/>
                      <a:pt x="1784" y="769"/>
                    </a:cubicBezTo>
                    <a:cubicBezTo>
                      <a:pt x="1823" y="897"/>
                      <a:pt x="1843" y="1025"/>
                      <a:pt x="1882" y="1153"/>
                    </a:cubicBezTo>
                    <a:cubicBezTo>
                      <a:pt x="1941" y="1336"/>
                      <a:pt x="2022" y="1416"/>
                      <a:pt x="2161" y="1416"/>
                    </a:cubicBezTo>
                    <a:cubicBezTo>
                      <a:pt x="2209" y="1416"/>
                      <a:pt x="2263" y="1407"/>
                      <a:pt x="2326" y="1389"/>
                    </a:cubicBezTo>
                    <a:cubicBezTo>
                      <a:pt x="2424" y="1360"/>
                      <a:pt x="2533" y="1360"/>
                      <a:pt x="2631" y="1350"/>
                    </a:cubicBezTo>
                    <a:lnTo>
                      <a:pt x="2631" y="1350"/>
                    </a:lnTo>
                    <a:cubicBezTo>
                      <a:pt x="2621" y="1458"/>
                      <a:pt x="2631" y="1567"/>
                      <a:pt x="2601" y="1665"/>
                    </a:cubicBezTo>
                    <a:cubicBezTo>
                      <a:pt x="2503" y="1961"/>
                      <a:pt x="2385" y="2256"/>
                      <a:pt x="2276" y="2552"/>
                    </a:cubicBezTo>
                    <a:cubicBezTo>
                      <a:pt x="2178" y="2867"/>
                      <a:pt x="2237" y="2985"/>
                      <a:pt x="2542" y="3093"/>
                    </a:cubicBezTo>
                    <a:cubicBezTo>
                      <a:pt x="2749" y="3172"/>
                      <a:pt x="2789" y="3241"/>
                      <a:pt x="2710" y="3428"/>
                    </a:cubicBezTo>
                    <a:cubicBezTo>
                      <a:pt x="2473" y="3960"/>
                      <a:pt x="2158" y="4423"/>
                      <a:pt x="1715" y="4876"/>
                    </a:cubicBezTo>
                    <a:cubicBezTo>
                      <a:pt x="1744" y="4541"/>
                      <a:pt x="1774" y="4266"/>
                      <a:pt x="1784" y="3980"/>
                    </a:cubicBezTo>
                    <a:cubicBezTo>
                      <a:pt x="1813" y="3300"/>
                      <a:pt x="1833" y="2621"/>
                      <a:pt x="1853" y="1931"/>
                    </a:cubicBezTo>
                    <a:cubicBezTo>
                      <a:pt x="1853" y="1842"/>
                      <a:pt x="1833" y="1744"/>
                      <a:pt x="1794" y="1665"/>
                    </a:cubicBezTo>
                    <a:cubicBezTo>
                      <a:pt x="1764" y="1616"/>
                      <a:pt x="1685" y="1586"/>
                      <a:pt x="1626" y="1547"/>
                    </a:cubicBezTo>
                    <a:cubicBezTo>
                      <a:pt x="1607" y="1606"/>
                      <a:pt x="1547" y="1665"/>
                      <a:pt x="1547" y="1724"/>
                    </a:cubicBezTo>
                    <a:cubicBezTo>
                      <a:pt x="1676" y="2788"/>
                      <a:pt x="1518" y="3852"/>
                      <a:pt x="1439" y="4916"/>
                    </a:cubicBezTo>
                    <a:cubicBezTo>
                      <a:pt x="1429" y="4945"/>
                      <a:pt x="1419" y="4975"/>
                      <a:pt x="1410" y="5014"/>
                    </a:cubicBezTo>
                    <a:cubicBezTo>
                      <a:pt x="1390" y="5024"/>
                      <a:pt x="1360" y="5034"/>
                      <a:pt x="1341" y="5044"/>
                    </a:cubicBezTo>
                    <a:cubicBezTo>
                      <a:pt x="1065" y="4679"/>
                      <a:pt x="769" y="4325"/>
                      <a:pt x="513" y="3960"/>
                    </a:cubicBezTo>
                    <a:cubicBezTo>
                      <a:pt x="365" y="3744"/>
                      <a:pt x="415" y="3665"/>
                      <a:pt x="661" y="3606"/>
                    </a:cubicBezTo>
                    <a:cubicBezTo>
                      <a:pt x="1134" y="3487"/>
                      <a:pt x="1144" y="3448"/>
                      <a:pt x="878" y="3044"/>
                    </a:cubicBezTo>
                    <a:cubicBezTo>
                      <a:pt x="779" y="2887"/>
                      <a:pt x="681" y="2739"/>
                      <a:pt x="592" y="2571"/>
                    </a:cubicBezTo>
                    <a:cubicBezTo>
                      <a:pt x="562" y="2502"/>
                      <a:pt x="533" y="2394"/>
                      <a:pt x="562" y="2335"/>
                    </a:cubicBezTo>
                    <a:cubicBezTo>
                      <a:pt x="592" y="2286"/>
                      <a:pt x="710" y="2296"/>
                      <a:pt x="789" y="2286"/>
                    </a:cubicBezTo>
                    <a:cubicBezTo>
                      <a:pt x="835" y="2286"/>
                      <a:pt x="894" y="2299"/>
                      <a:pt x="940" y="2299"/>
                    </a:cubicBezTo>
                    <a:cubicBezTo>
                      <a:pt x="963" y="2299"/>
                      <a:pt x="983" y="2296"/>
                      <a:pt x="996" y="2286"/>
                    </a:cubicBezTo>
                    <a:cubicBezTo>
                      <a:pt x="1084" y="2217"/>
                      <a:pt x="1193" y="2118"/>
                      <a:pt x="1213" y="2020"/>
                    </a:cubicBezTo>
                    <a:cubicBezTo>
                      <a:pt x="1301" y="1567"/>
                      <a:pt x="1350" y="1113"/>
                      <a:pt x="1419" y="660"/>
                    </a:cubicBezTo>
                    <a:cubicBezTo>
                      <a:pt x="1439" y="532"/>
                      <a:pt x="1498" y="404"/>
                      <a:pt x="1538" y="276"/>
                    </a:cubicBezTo>
                    <a:cubicBezTo>
                      <a:pt x="1557" y="276"/>
                      <a:pt x="1577" y="266"/>
                      <a:pt x="1597" y="266"/>
                    </a:cubicBezTo>
                    <a:close/>
                    <a:moveTo>
                      <a:pt x="1538" y="0"/>
                    </a:moveTo>
                    <a:cubicBezTo>
                      <a:pt x="1449" y="0"/>
                      <a:pt x="1341" y="109"/>
                      <a:pt x="1291" y="197"/>
                    </a:cubicBezTo>
                    <a:cubicBezTo>
                      <a:pt x="1213" y="345"/>
                      <a:pt x="1163" y="503"/>
                      <a:pt x="1134" y="670"/>
                    </a:cubicBezTo>
                    <a:cubicBezTo>
                      <a:pt x="1075" y="1064"/>
                      <a:pt x="1025" y="1458"/>
                      <a:pt x="986" y="1852"/>
                    </a:cubicBezTo>
                    <a:cubicBezTo>
                      <a:pt x="970" y="1975"/>
                      <a:pt x="933" y="2037"/>
                      <a:pt x="835" y="2037"/>
                    </a:cubicBezTo>
                    <a:cubicBezTo>
                      <a:pt x="816" y="2037"/>
                      <a:pt x="794" y="2034"/>
                      <a:pt x="769" y="2030"/>
                    </a:cubicBezTo>
                    <a:cubicBezTo>
                      <a:pt x="759" y="2026"/>
                      <a:pt x="747" y="2025"/>
                      <a:pt x="734" y="2025"/>
                    </a:cubicBezTo>
                    <a:cubicBezTo>
                      <a:pt x="708" y="2025"/>
                      <a:pt x="677" y="2030"/>
                      <a:pt x="651" y="2030"/>
                    </a:cubicBezTo>
                    <a:cubicBezTo>
                      <a:pt x="336" y="2030"/>
                      <a:pt x="198" y="2207"/>
                      <a:pt x="287" y="2512"/>
                    </a:cubicBezTo>
                    <a:cubicBezTo>
                      <a:pt x="316" y="2630"/>
                      <a:pt x="375" y="2739"/>
                      <a:pt x="434" y="2837"/>
                    </a:cubicBezTo>
                    <a:cubicBezTo>
                      <a:pt x="523" y="2985"/>
                      <a:pt x="621" y="3133"/>
                      <a:pt x="720" y="3300"/>
                    </a:cubicBezTo>
                    <a:cubicBezTo>
                      <a:pt x="99" y="3487"/>
                      <a:pt x="1" y="3744"/>
                      <a:pt x="385" y="4256"/>
                    </a:cubicBezTo>
                    <a:cubicBezTo>
                      <a:pt x="661" y="4610"/>
                      <a:pt x="986" y="4926"/>
                      <a:pt x="1281" y="5270"/>
                    </a:cubicBezTo>
                    <a:cubicBezTo>
                      <a:pt x="1321" y="5310"/>
                      <a:pt x="1350" y="5389"/>
                      <a:pt x="1341" y="5448"/>
                    </a:cubicBezTo>
                    <a:cubicBezTo>
                      <a:pt x="1252" y="5881"/>
                      <a:pt x="1153" y="6315"/>
                      <a:pt x="1065" y="6748"/>
                    </a:cubicBezTo>
                    <a:cubicBezTo>
                      <a:pt x="1045" y="6837"/>
                      <a:pt x="1025" y="6955"/>
                      <a:pt x="1153" y="6965"/>
                    </a:cubicBezTo>
                    <a:cubicBezTo>
                      <a:pt x="1213" y="6965"/>
                      <a:pt x="1291" y="6876"/>
                      <a:pt x="1311" y="6807"/>
                    </a:cubicBezTo>
                    <a:cubicBezTo>
                      <a:pt x="1419" y="6354"/>
                      <a:pt x="1508" y="5901"/>
                      <a:pt x="1616" y="5448"/>
                    </a:cubicBezTo>
                    <a:cubicBezTo>
                      <a:pt x="1646" y="5349"/>
                      <a:pt x="1705" y="5241"/>
                      <a:pt x="1784" y="5182"/>
                    </a:cubicBezTo>
                    <a:cubicBezTo>
                      <a:pt x="2296" y="4729"/>
                      <a:pt x="2670" y="4177"/>
                      <a:pt x="2946" y="3566"/>
                    </a:cubicBezTo>
                    <a:cubicBezTo>
                      <a:pt x="3114" y="3192"/>
                      <a:pt x="3005" y="2985"/>
                      <a:pt x="2631" y="2837"/>
                    </a:cubicBezTo>
                    <a:cubicBezTo>
                      <a:pt x="2513" y="2798"/>
                      <a:pt x="2503" y="2739"/>
                      <a:pt x="2542" y="2630"/>
                    </a:cubicBezTo>
                    <a:cubicBezTo>
                      <a:pt x="2631" y="2384"/>
                      <a:pt x="2730" y="2138"/>
                      <a:pt x="2818" y="1882"/>
                    </a:cubicBezTo>
                    <a:cubicBezTo>
                      <a:pt x="2858" y="1734"/>
                      <a:pt x="2907" y="1586"/>
                      <a:pt x="2917" y="1439"/>
                    </a:cubicBezTo>
                    <a:cubicBezTo>
                      <a:pt x="2925" y="1195"/>
                      <a:pt x="2790" y="1051"/>
                      <a:pt x="2579" y="1051"/>
                    </a:cubicBezTo>
                    <a:cubicBezTo>
                      <a:pt x="2542" y="1051"/>
                      <a:pt x="2504" y="1056"/>
                      <a:pt x="2464" y="1064"/>
                    </a:cubicBezTo>
                    <a:cubicBezTo>
                      <a:pt x="2365" y="1084"/>
                      <a:pt x="2276" y="1113"/>
                      <a:pt x="2168" y="1143"/>
                    </a:cubicBezTo>
                    <a:cubicBezTo>
                      <a:pt x="2138" y="1035"/>
                      <a:pt x="2119" y="936"/>
                      <a:pt x="2079" y="838"/>
                    </a:cubicBezTo>
                    <a:cubicBezTo>
                      <a:pt x="2001" y="611"/>
                      <a:pt x="1941" y="384"/>
                      <a:pt x="1833" y="178"/>
                    </a:cubicBezTo>
                    <a:cubicBezTo>
                      <a:pt x="1784" y="89"/>
                      <a:pt x="1636" y="0"/>
                      <a:pt x="15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7"/>
              <p:cNvSpPr/>
              <p:nvPr/>
            </p:nvSpPr>
            <p:spPr>
              <a:xfrm>
                <a:off x="8868709" y="1661145"/>
                <a:ext cx="42665" cy="38113"/>
              </a:xfrm>
              <a:custGeom>
                <a:avLst/>
                <a:gdLst/>
                <a:ahLst/>
                <a:cxnLst/>
                <a:rect l="l" t="t" r="r" b="b"/>
                <a:pathLst>
                  <a:path w="730" h="652" extrusionOk="0">
                    <a:moveTo>
                      <a:pt x="320" y="0"/>
                    </a:moveTo>
                    <a:cubicBezTo>
                      <a:pt x="312" y="0"/>
                      <a:pt x="304" y="0"/>
                      <a:pt x="296" y="1"/>
                    </a:cubicBezTo>
                    <a:cubicBezTo>
                      <a:pt x="129" y="1"/>
                      <a:pt x="1" y="139"/>
                      <a:pt x="1" y="316"/>
                    </a:cubicBezTo>
                    <a:cubicBezTo>
                      <a:pt x="10" y="498"/>
                      <a:pt x="178" y="651"/>
                      <a:pt x="368" y="651"/>
                    </a:cubicBezTo>
                    <a:cubicBezTo>
                      <a:pt x="373" y="651"/>
                      <a:pt x="379" y="651"/>
                      <a:pt x="385" y="651"/>
                    </a:cubicBezTo>
                    <a:cubicBezTo>
                      <a:pt x="592" y="651"/>
                      <a:pt x="730" y="513"/>
                      <a:pt x="720" y="306"/>
                    </a:cubicBezTo>
                    <a:cubicBezTo>
                      <a:pt x="720" y="135"/>
                      <a:pt x="545" y="0"/>
                      <a:pt x="3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7"/>
              <p:cNvSpPr/>
              <p:nvPr/>
            </p:nvSpPr>
            <p:spPr>
              <a:xfrm>
                <a:off x="8894660" y="1601702"/>
                <a:ext cx="43191" cy="37177"/>
              </a:xfrm>
              <a:custGeom>
                <a:avLst/>
                <a:gdLst/>
                <a:ahLst/>
                <a:cxnLst/>
                <a:rect l="l" t="t" r="r" b="b"/>
                <a:pathLst>
                  <a:path w="739" h="636" extrusionOk="0">
                    <a:moveTo>
                      <a:pt x="361" y="1"/>
                    </a:moveTo>
                    <a:cubicBezTo>
                      <a:pt x="182" y="1"/>
                      <a:pt x="28" y="114"/>
                      <a:pt x="10" y="269"/>
                    </a:cubicBezTo>
                    <a:cubicBezTo>
                      <a:pt x="0" y="456"/>
                      <a:pt x="128" y="624"/>
                      <a:pt x="306" y="634"/>
                    </a:cubicBezTo>
                    <a:cubicBezTo>
                      <a:pt x="320" y="635"/>
                      <a:pt x="334" y="635"/>
                      <a:pt x="348" y="635"/>
                    </a:cubicBezTo>
                    <a:cubicBezTo>
                      <a:pt x="554" y="635"/>
                      <a:pt x="711" y="502"/>
                      <a:pt x="729" y="308"/>
                    </a:cubicBezTo>
                    <a:cubicBezTo>
                      <a:pt x="739" y="171"/>
                      <a:pt x="581" y="13"/>
                      <a:pt x="404" y="3"/>
                    </a:cubicBezTo>
                    <a:cubicBezTo>
                      <a:pt x="390" y="2"/>
                      <a:pt x="375" y="1"/>
                      <a:pt x="36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7"/>
              <p:cNvSpPr/>
              <p:nvPr/>
            </p:nvSpPr>
            <p:spPr>
              <a:xfrm>
                <a:off x="8933820" y="1651968"/>
                <a:ext cx="32846" cy="32852"/>
              </a:xfrm>
              <a:custGeom>
                <a:avLst/>
                <a:gdLst/>
                <a:ahLst/>
                <a:cxnLst/>
                <a:rect l="l" t="t" r="r" b="b"/>
                <a:pathLst>
                  <a:path w="562" h="562" extrusionOk="0">
                    <a:moveTo>
                      <a:pt x="286" y="0"/>
                    </a:moveTo>
                    <a:cubicBezTo>
                      <a:pt x="108" y="0"/>
                      <a:pt x="10" y="89"/>
                      <a:pt x="10" y="256"/>
                    </a:cubicBezTo>
                    <a:cubicBezTo>
                      <a:pt x="0" y="483"/>
                      <a:pt x="79" y="552"/>
                      <a:pt x="296" y="562"/>
                    </a:cubicBezTo>
                    <a:cubicBezTo>
                      <a:pt x="443" y="562"/>
                      <a:pt x="562" y="443"/>
                      <a:pt x="562" y="286"/>
                    </a:cubicBezTo>
                    <a:cubicBezTo>
                      <a:pt x="562" y="138"/>
                      <a:pt x="433" y="0"/>
                      <a:pt x="28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7"/>
              <p:cNvSpPr/>
              <p:nvPr/>
            </p:nvSpPr>
            <p:spPr>
              <a:xfrm>
                <a:off x="8803656" y="2785643"/>
                <a:ext cx="1812" cy="2923"/>
              </a:xfrm>
              <a:custGeom>
                <a:avLst/>
                <a:gdLst/>
                <a:ahLst/>
                <a:cxnLst/>
                <a:rect l="l" t="t" r="r" b="b"/>
                <a:pathLst>
                  <a:path w="31" h="50" extrusionOk="0">
                    <a:moveTo>
                      <a:pt x="20" y="0"/>
                    </a:moveTo>
                    <a:cubicBezTo>
                      <a:pt x="11" y="10"/>
                      <a:pt x="1" y="10"/>
                      <a:pt x="1" y="20"/>
                    </a:cubicBezTo>
                    <a:cubicBezTo>
                      <a:pt x="1" y="30"/>
                      <a:pt x="1" y="40"/>
                      <a:pt x="11" y="49"/>
                    </a:cubicBezTo>
                    <a:cubicBezTo>
                      <a:pt x="20" y="49"/>
                      <a:pt x="20" y="40"/>
                      <a:pt x="30" y="30"/>
                    </a:cubicBezTo>
                    <a:cubicBezTo>
                      <a:pt x="30" y="20"/>
                      <a:pt x="20" y="10"/>
                      <a:pt x="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7"/>
              <p:cNvSpPr/>
              <p:nvPr/>
            </p:nvSpPr>
            <p:spPr>
              <a:xfrm>
                <a:off x="8805409" y="4587739"/>
                <a:ext cx="232085" cy="184192"/>
              </a:xfrm>
              <a:custGeom>
                <a:avLst/>
                <a:gdLst/>
                <a:ahLst/>
                <a:cxnLst/>
                <a:rect l="l" t="t" r="r" b="b"/>
                <a:pathLst>
                  <a:path w="3971" h="3151" extrusionOk="0">
                    <a:moveTo>
                      <a:pt x="877" y="1045"/>
                    </a:moveTo>
                    <a:lnTo>
                      <a:pt x="877" y="1045"/>
                    </a:lnTo>
                    <a:cubicBezTo>
                      <a:pt x="887" y="1055"/>
                      <a:pt x="907" y="1065"/>
                      <a:pt x="916" y="1075"/>
                    </a:cubicBezTo>
                    <a:cubicBezTo>
                      <a:pt x="1537" y="1301"/>
                      <a:pt x="2158" y="1538"/>
                      <a:pt x="2768" y="1764"/>
                    </a:cubicBezTo>
                    <a:cubicBezTo>
                      <a:pt x="2768" y="1774"/>
                      <a:pt x="2768" y="1794"/>
                      <a:pt x="2759" y="1804"/>
                    </a:cubicBezTo>
                    <a:cubicBezTo>
                      <a:pt x="2463" y="1764"/>
                      <a:pt x="2158" y="1744"/>
                      <a:pt x="1862" y="1685"/>
                    </a:cubicBezTo>
                    <a:cubicBezTo>
                      <a:pt x="1468" y="1607"/>
                      <a:pt x="1143" y="1410"/>
                      <a:pt x="907" y="1084"/>
                    </a:cubicBezTo>
                    <a:cubicBezTo>
                      <a:pt x="897" y="1075"/>
                      <a:pt x="887" y="1055"/>
                      <a:pt x="877" y="1045"/>
                    </a:cubicBezTo>
                    <a:close/>
                    <a:moveTo>
                      <a:pt x="3162" y="2303"/>
                    </a:moveTo>
                    <a:cubicBezTo>
                      <a:pt x="3169" y="2307"/>
                      <a:pt x="3176" y="2309"/>
                      <a:pt x="3182" y="2316"/>
                    </a:cubicBezTo>
                    <a:cubicBezTo>
                      <a:pt x="3172" y="2316"/>
                      <a:pt x="3172" y="2316"/>
                      <a:pt x="3162" y="2326"/>
                    </a:cubicBezTo>
                    <a:cubicBezTo>
                      <a:pt x="3162" y="2318"/>
                      <a:pt x="3162" y="2311"/>
                      <a:pt x="3162" y="2303"/>
                    </a:cubicBezTo>
                    <a:close/>
                    <a:moveTo>
                      <a:pt x="335" y="700"/>
                    </a:moveTo>
                    <a:lnTo>
                      <a:pt x="335" y="700"/>
                    </a:lnTo>
                    <a:cubicBezTo>
                      <a:pt x="394" y="809"/>
                      <a:pt x="434" y="897"/>
                      <a:pt x="483" y="986"/>
                    </a:cubicBezTo>
                    <a:cubicBezTo>
                      <a:pt x="887" y="1607"/>
                      <a:pt x="1429" y="1961"/>
                      <a:pt x="2187" y="1991"/>
                    </a:cubicBezTo>
                    <a:cubicBezTo>
                      <a:pt x="2530" y="2001"/>
                      <a:pt x="2862" y="2069"/>
                      <a:pt x="3147" y="2291"/>
                    </a:cubicBezTo>
                    <a:lnTo>
                      <a:pt x="3147" y="2291"/>
                    </a:lnTo>
                    <a:cubicBezTo>
                      <a:pt x="3065" y="2268"/>
                      <a:pt x="2989" y="2258"/>
                      <a:pt x="2916" y="2258"/>
                    </a:cubicBezTo>
                    <a:cubicBezTo>
                      <a:pt x="2619" y="2258"/>
                      <a:pt x="2390" y="2438"/>
                      <a:pt x="2187" y="2680"/>
                    </a:cubicBezTo>
                    <a:cubicBezTo>
                      <a:pt x="2167" y="2710"/>
                      <a:pt x="2138" y="2739"/>
                      <a:pt x="2108" y="2759"/>
                    </a:cubicBezTo>
                    <a:cubicBezTo>
                      <a:pt x="2017" y="2838"/>
                      <a:pt x="1948" y="2879"/>
                      <a:pt x="1894" y="2879"/>
                    </a:cubicBezTo>
                    <a:cubicBezTo>
                      <a:pt x="1822" y="2879"/>
                      <a:pt x="1778" y="2804"/>
                      <a:pt x="1744" y="2651"/>
                    </a:cubicBezTo>
                    <a:cubicBezTo>
                      <a:pt x="1636" y="2198"/>
                      <a:pt x="1399" y="1882"/>
                      <a:pt x="936" y="1735"/>
                    </a:cubicBezTo>
                    <a:cubicBezTo>
                      <a:pt x="394" y="1557"/>
                      <a:pt x="247" y="1272"/>
                      <a:pt x="335" y="700"/>
                    </a:cubicBezTo>
                    <a:close/>
                    <a:moveTo>
                      <a:pt x="404" y="1"/>
                    </a:moveTo>
                    <a:cubicBezTo>
                      <a:pt x="325" y="70"/>
                      <a:pt x="207" y="109"/>
                      <a:pt x="187" y="188"/>
                    </a:cubicBezTo>
                    <a:cubicBezTo>
                      <a:pt x="109" y="424"/>
                      <a:pt x="59" y="671"/>
                      <a:pt x="0" y="917"/>
                    </a:cubicBezTo>
                    <a:cubicBezTo>
                      <a:pt x="30" y="1449"/>
                      <a:pt x="247" y="1784"/>
                      <a:pt x="788" y="1961"/>
                    </a:cubicBezTo>
                    <a:cubicBezTo>
                      <a:pt x="1192" y="2099"/>
                      <a:pt x="1399" y="2345"/>
                      <a:pt x="1488" y="2749"/>
                    </a:cubicBezTo>
                    <a:cubicBezTo>
                      <a:pt x="1549" y="3013"/>
                      <a:pt x="1698" y="3150"/>
                      <a:pt x="1883" y="3150"/>
                    </a:cubicBezTo>
                    <a:cubicBezTo>
                      <a:pt x="1995" y="3150"/>
                      <a:pt x="2120" y="3100"/>
                      <a:pt x="2246" y="2995"/>
                    </a:cubicBezTo>
                    <a:cubicBezTo>
                      <a:pt x="2325" y="2927"/>
                      <a:pt x="2394" y="2858"/>
                      <a:pt x="2463" y="2789"/>
                    </a:cubicBezTo>
                    <a:cubicBezTo>
                      <a:pt x="2631" y="2610"/>
                      <a:pt x="2739" y="2527"/>
                      <a:pt x="2866" y="2527"/>
                    </a:cubicBezTo>
                    <a:cubicBezTo>
                      <a:pt x="2970" y="2527"/>
                      <a:pt x="3087" y="2583"/>
                      <a:pt x="3261" y="2690"/>
                    </a:cubicBezTo>
                    <a:cubicBezTo>
                      <a:pt x="3369" y="2759"/>
                      <a:pt x="3468" y="2858"/>
                      <a:pt x="3586" y="2907"/>
                    </a:cubicBezTo>
                    <a:cubicBezTo>
                      <a:pt x="3639" y="2925"/>
                      <a:pt x="3714" y="2939"/>
                      <a:pt x="3775" y="2939"/>
                    </a:cubicBezTo>
                    <a:cubicBezTo>
                      <a:pt x="3816" y="2939"/>
                      <a:pt x="3852" y="2932"/>
                      <a:pt x="3872" y="2917"/>
                    </a:cubicBezTo>
                    <a:cubicBezTo>
                      <a:pt x="3941" y="2858"/>
                      <a:pt x="3970" y="2720"/>
                      <a:pt x="3960" y="2621"/>
                    </a:cubicBezTo>
                    <a:cubicBezTo>
                      <a:pt x="3911" y="2316"/>
                      <a:pt x="3724" y="2089"/>
                      <a:pt x="3497" y="1892"/>
                    </a:cubicBezTo>
                    <a:cubicBezTo>
                      <a:pt x="3172" y="1607"/>
                      <a:pt x="2778" y="1439"/>
                      <a:pt x="2364" y="1311"/>
                    </a:cubicBezTo>
                    <a:cubicBezTo>
                      <a:pt x="2000" y="1193"/>
                      <a:pt x="1626" y="1094"/>
                      <a:pt x="1271" y="947"/>
                    </a:cubicBezTo>
                    <a:cubicBezTo>
                      <a:pt x="926" y="799"/>
                      <a:pt x="660" y="562"/>
                      <a:pt x="532" y="198"/>
                    </a:cubicBezTo>
                    <a:cubicBezTo>
                      <a:pt x="503" y="129"/>
                      <a:pt x="444" y="70"/>
                      <a:pt x="4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7"/>
              <p:cNvSpPr/>
              <p:nvPr/>
            </p:nvSpPr>
            <p:spPr>
              <a:xfrm>
                <a:off x="8786413" y="4275505"/>
                <a:ext cx="93337" cy="232885"/>
              </a:xfrm>
              <a:custGeom>
                <a:avLst/>
                <a:gdLst/>
                <a:ahLst/>
                <a:cxnLst/>
                <a:rect l="l" t="t" r="r" b="b"/>
                <a:pathLst>
                  <a:path w="1597" h="3984" extrusionOk="0">
                    <a:moveTo>
                      <a:pt x="1063" y="281"/>
                    </a:moveTo>
                    <a:cubicBezTo>
                      <a:pt x="1140" y="281"/>
                      <a:pt x="1223" y="290"/>
                      <a:pt x="1310" y="309"/>
                    </a:cubicBezTo>
                    <a:cubicBezTo>
                      <a:pt x="1212" y="408"/>
                      <a:pt x="1143" y="486"/>
                      <a:pt x="1064" y="536"/>
                    </a:cubicBezTo>
                    <a:cubicBezTo>
                      <a:pt x="729" y="733"/>
                      <a:pt x="650" y="1028"/>
                      <a:pt x="700" y="1383"/>
                    </a:cubicBezTo>
                    <a:cubicBezTo>
                      <a:pt x="759" y="1747"/>
                      <a:pt x="847" y="2112"/>
                      <a:pt x="877" y="2486"/>
                    </a:cubicBezTo>
                    <a:cubicBezTo>
                      <a:pt x="907" y="2861"/>
                      <a:pt x="818" y="3225"/>
                      <a:pt x="591" y="3540"/>
                    </a:cubicBezTo>
                    <a:cubicBezTo>
                      <a:pt x="542" y="3619"/>
                      <a:pt x="434" y="3649"/>
                      <a:pt x="355" y="3698"/>
                    </a:cubicBezTo>
                    <a:cubicBezTo>
                      <a:pt x="325" y="3589"/>
                      <a:pt x="247" y="3471"/>
                      <a:pt x="276" y="3392"/>
                    </a:cubicBezTo>
                    <a:cubicBezTo>
                      <a:pt x="335" y="3225"/>
                      <a:pt x="434" y="3067"/>
                      <a:pt x="552" y="2939"/>
                    </a:cubicBezTo>
                    <a:cubicBezTo>
                      <a:pt x="670" y="2811"/>
                      <a:pt x="739" y="2673"/>
                      <a:pt x="700" y="2516"/>
                    </a:cubicBezTo>
                    <a:cubicBezTo>
                      <a:pt x="601" y="2082"/>
                      <a:pt x="493" y="1659"/>
                      <a:pt x="384" y="1245"/>
                    </a:cubicBezTo>
                    <a:cubicBezTo>
                      <a:pt x="306" y="989"/>
                      <a:pt x="266" y="752"/>
                      <a:pt x="463" y="546"/>
                    </a:cubicBezTo>
                    <a:cubicBezTo>
                      <a:pt x="620" y="373"/>
                      <a:pt x="817" y="281"/>
                      <a:pt x="1063" y="281"/>
                    </a:cubicBezTo>
                    <a:close/>
                    <a:moveTo>
                      <a:pt x="1048" y="0"/>
                    </a:moveTo>
                    <a:cubicBezTo>
                      <a:pt x="758" y="0"/>
                      <a:pt x="507" y="127"/>
                      <a:pt x="286" y="349"/>
                    </a:cubicBezTo>
                    <a:cubicBezTo>
                      <a:pt x="10" y="624"/>
                      <a:pt x="10" y="949"/>
                      <a:pt x="118" y="1294"/>
                    </a:cubicBezTo>
                    <a:cubicBezTo>
                      <a:pt x="227" y="1659"/>
                      <a:pt x="325" y="2023"/>
                      <a:pt x="424" y="2398"/>
                    </a:cubicBezTo>
                    <a:cubicBezTo>
                      <a:pt x="463" y="2555"/>
                      <a:pt x="444" y="2693"/>
                      <a:pt x="306" y="2811"/>
                    </a:cubicBezTo>
                    <a:cubicBezTo>
                      <a:pt x="118" y="2989"/>
                      <a:pt x="0" y="3205"/>
                      <a:pt x="0" y="3570"/>
                    </a:cubicBezTo>
                    <a:cubicBezTo>
                      <a:pt x="0" y="3708"/>
                      <a:pt x="109" y="3895"/>
                      <a:pt x="276" y="3964"/>
                    </a:cubicBezTo>
                    <a:cubicBezTo>
                      <a:pt x="311" y="3977"/>
                      <a:pt x="347" y="3983"/>
                      <a:pt x="383" y="3983"/>
                    </a:cubicBezTo>
                    <a:cubicBezTo>
                      <a:pt x="511" y="3983"/>
                      <a:pt x="646" y="3905"/>
                      <a:pt x="769" y="3767"/>
                    </a:cubicBezTo>
                    <a:cubicBezTo>
                      <a:pt x="808" y="3708"/>
                      <a:pt x="847" y="3658"/>
                      <a:pt x="877" y="3599"/>
                    </a:cubicBezTo>
                    <a:cubicBezTo>
                      <a:pt x="1202" y="3028"/>
                      <a:pt x="1192" y="2427"/>
                      <a:pt x="1064" y="1806"/>
                    </a:cubicBezTo>
                    <a:cubicBezTo>
                      <a:pt x="1025" y="1609"/>
                      <a:pt x="985" y="1422"/>
                      <a:pt x="966" y="1225"/>
                    </a:cubicBezTo>
                    <a:cubicBezTo>
                      <a:pt x="936" y="1038"/>
                      <a:pt x="1025" y="900"/>
                      <a:pt x="1182" y="782"/>
                    </a:cubicBezTo>
                    <a:cubicBezTo>
                      <a:pt x="1340" y="664"/>
                      <a:pt x="1458" y="506"/>
                      <a:pt x="1567" y="349"/>
                    </a:cubicBezTo>
                    <a:cubicBezTo>
                      <a:pt x="1596" y="309"/>
                      <a:pt x="1567" y="181"/>
                      <a:pt x="1517" y="132"/>
                    </a:cubicBezTo>
                    <a:cubicBezTo>
                      <a:pt x="1468" y="83"/>
                      <a:pt x="1379" y="53"/>
                      <a:pt x="1310" y="33"/>
                    </a:cubicBezTo>
                    <a:cubicBezTo>
                      <a:pt x="1219" y="11"/>
                      <a:pt x="1132" y="0"/>
                      <a:pt x="10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7"/>
              <p:cNvSpPr/>
              <p:nvPr/>
            </p:nvSpPr>
            <p:spPr>
              <a:xfrm>
                <a:off x="9038560" y="4676347"/>
                <a:ext cx="85856" cy="118781"/>
              </a:xfrm>
              <a:custGeom>
                <a:avLst/>
                <a:gdLst/>
                <a:ahLst/>
                <a:cxnLst/>
                <a:rect l="l" t="t" r="r" b="b"/>
                <a:pathLst>
                  <a:path w="1469" h="2032" extrusionOk="0">
                    <a:moveTo>
                      <a:pt x="1319" y="1"/>
                    </a:moveTo>
                    <a:cubicBezTo>
                      <a:pt x="1273" y="1"/>
                      <a:pt x="1219" y="54"/>
                      <a:pt x="1173" y="91"/>
                    </a:cubicBezTo>
                    <a:cubicBezTo>
                      <a:pt x="1124" y="140"/>
                      <a:pt x="1084" y="228"/>
                      <a:pt x="1025" y="248"/>
                    </a:cubicBezTo>
                    <a:cubicBezTo>
                      <a:pt x="621" y="347"/>
                      <a:pt x="474" y="652"/>
                      <a:pt x="474" y="1026"/>
                    </a:cubicBezTo>
                    <a:cubicBezTo>
                      <a:pt x="464" y="1361"/>
                      <a:pt x="365" y="1627"/>
                      <a:pt x="60" y="1805"/>
                    </a:cubicBezTo>
                    <a:cubicBezTo>
                      <a:pt x="30" y="1824"/>
                      <a:pt x="1" y="1913"/>
                      <a:pt x="11" y="1962"/>
                    </a:cubicBezTo>
                    <a:cubicBezTo>
                      <a:pt x="21" y="1992"/>
                      <a:pt x="109" y="2031"/>
                      <a:pt x="158" y="2031"/>
                    </a:cubicBezTo>
                    <a:cubicBezTo>
                      <a:pt x="208" y="2031"/>
                      <a:pt x="257" y="1992"/>
                      <a:pt x="296" y="1962"/>
                    </a:cubicBezTo>
                    <a:cubicBezTo>
                      <a:pt x="552" y="1775"/>
                      <a:pt x="700" y="1548"/>
                      <a:pt x="710" y="1223"/>
                    </a:cubicBezTo>
                    <a:cubicBezTo>
                      <a:pt x="720" y="879"/>
                      <a:pt x="759" y="554"/>
                      <a:pt x="1193" y="455"/>
                    </a:cubicBezTo>
                    <a:cubicBezTo>
                      <a:pt x="1301" y="435"/>
                      <a:pt x="1370" y="268"/>
                      <a:pt x="1469" y="160"/>
                    </a:cubicBezTo>
                    <a:cubicBezTo>
                      <a:pt x="1400" y="81"/>
                      <a:pt x="1370" y="2"/>
                      <a:pt x="1331" y="2"/>
                    </a:cubicBezTo>
                    <a:cubicBezTo>
                      <a:pt x="1327" y="1"/>
                      <a:pt x="1323" y="1"/>
                      <a:pt x="13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7"/>
              <p:cNvSpPr/>
              <p:nvPr/>
            </p:nvSpPr>
            <p:spPr>
              <a:xfrm>
                <a:off x="8722471" y="4234824"/>
                <a:ext cx="42665" cy="114046"/>
              </a:xfrm>
              <a:custGeom>
                <a:avLst/>
                <a:gdLst/>
                <a:ahLst/>
                <a:cxnLst/>
                <a:rect l="l" t="t" r="r" b="b"/>
                <a:pathLst>
                  <a:path w="730" h="1951" extrusionOk="0">
                    <a:moveTo>
                      <a:pt x="237" y="0"/>
                    </a:moveTo>
                    <a:cubicBezTo>
                      <a:pt x="237" y="69"/>
                      <a:pt x="218" y="168"/>
                      <a:pt x="247" y="207"/>
                    </a:cubicBezTo>
                    <a:cubicBezTo>
                      <a:pt x="434" y="424"/>
                      <a:pt x="424" y="631"/>
                      <a:pt x="296" y="877"/>
                    </a:cubicBezTo>
                    <a:cubicBezTo>
                      <a:pt x="168" y="1123"/>
                      <a:pt x="89" y="1409"/>
                      <a:pt x="1" y="1675"/>
                    </a:cubicBezTo>
                    <a:cubicBezTo>
                      <a:pt x="11" y="1675"/>
                      <a:pt x="21" y="1685"/>
                      <a:pt x="40" y="1695"/>
                    </a:cubicBezTo>
                    <a:cubicBezTo>
                      <a:pt x="50" y="1744"/>
                      <a:pt x="40" y="1813"/>
                      <a:pt x="70" y="1862"/>
                    </a:cubicBezTo>
                    <a:cubicBezTo>
                      <a:pt x="109" y="1902"/>
                      <a:pt x="168" y="1951"/>
                      <a:pt x="227" y="1951"/>
                    </a:cubicBezTo>
                    <a:cubicBezTo>
                      <a:pt x="257" y="1951"/>
                      <a:pt x="316" y="1872"/>
                      <a:pt x="316" y="1823"/>
                    </a:cubicBezTo>
                    <a:cubicBezTo>
                      <a:pt x="286" y="1458"/>
                      <a:pt x="434" y="1153"/>
                      <a:pt x="592" y="848"/>
                    </a:cubicBezTo>
                    <a:cubicBezTo>
                      <a:pt x="730" y="582"/>
                      <a:pt x="661" y="247"/>
                      <a:pt x="444" y="50"/>
                    </a:cubicBezTo>
                    <a:cubicBezTo>
                      <a:pt x="395" y="10"/>
                      <a:pt x="306" y="20"/>
                      <a:pt x="2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7"/>
              <p:cNvSpPr/>
              <p:nvPr/>
            </p:nvSpPr>
            <p:spPr>
              <a:xfrm>
                <a:off x="8924585" y="4287721"/>
                <a:ext cx="113500" cy="40451"/>
              </a:xfrm>
              <a:custGeom>
                <a:avLst/>
                <a:gdLst/>
                <a:ahLst/>
                <a:cxnLst/>
                <a:rect l="l" t="t" r="r" b="b"/>
                <a:pathLst>
                  <a:path w="1942" h="692" extrusionOk="0">
                    <a:moveTo>
                      <a:pt x="158" y="1"/>
                    </a:moveTo>
                    <a:cubicBezTo>
                      <a:pt x="102" y="1"/>
                      <a:pt x="47" y="73"/>
                      <a:pt x="0" y="120"/>
                    </a:cubicBezTo>
                    <a:cubicBezTo>
                      <a:pt x="50" y="159"/>
                      <a:pt x="89" y="228"/>
                      <a:pt x="148" y="258"/>
                    </a:cubicBezTo>
                    <a:cubicBezTo>
                      <a:pt x="174" y="265"/>
                      <a:pt x="200" y="267"/>
                      <a:pt x="228" y="267"/>
                    </a:cubicBezTo>
                    <a:cubicBezTo>
                      <a:pt x="257" y="267"/>
                      <a:pt x="287" y="265"/>
                      <a:pt x="317" y="265"/>
                    </a:cubicBezTo>
                    <a:cubicBezTo>
                      <a:pt x="333" y="265"/>
                      <a:pt x="349" y="265"/>
                      <a:pt x="365" y="268"/>
                    </a:cubicBezTo>
                    <a:cubicBezTo>
                      <a:pt x="523" y="287"/>
                      <a:pt x="700" y="277"/>
                      <a:pt x="818" y="356"/>
                    </a:cubicBezTo>
                    <a:cubicBezTo>
                      <a:pt x="1050" y="511"/>
                      <a:pt x="1281" y="659"/>
                      <a:pt x="1556" y="659"/>
                    </a:cubicBezTo>
                    <a:cubicBezTo>
                      <a:pt x="1631" y="659"/>
                      <a:pt x="1710" y="648"/>
                      <a:pt x="1793" y="622"/>
                    </a:cubicBezTo>
                    <a:cubicBezTo>
                      <a:pt x="1793" y="652"/>
                      <a:pt x="1803" y="672"/>
                      <a:pt x="1803" y="691"/>
                    </a:cubicBezTo>
                    <a:cubicBezTo>
                      <a:pt x="1843" y="652"/>
                      <a:pt x="1931" y="622"/>
                      <a:pt x="1931" y="593"/>
                    </a:cubicBezTo>
                    <a:cubicBezTo>
                      <a:pt x="1941" y="534"/>
                      <a:pt x="1911" y="445"/>
                      <a:pt x="1862" y="415"/>
                    </a:cubicBezTo>
                    <a:cubicBezTo>
                      <a:pt x="1813" y="376"/>
                      <a:pt x="1724" y="396"/>
                      <a:pt x="1655" y="376"/>
                    </a:cubicBezTo>
                    <a:cubicBezTo>
                      <a:pt x="1498" y="356"/>
                      <a:pt x="1311" y="366"/>
                      <a:pt x="1202" y="277"/>
                    </a:cubicBezTo>
                    <a:cubicBezTo>
                      <a:pt x="897" y="12"/>
                      <a:pt x="532" y="12"/>
                      <a:pt x="168" y="2"/>
                    </a:cubicBezTo>
                    <a:cubicBezTo>
                      <a:pt x="164" y="1"/>
                      <a:pt x="161" y="1"/>
                      <a:pt x="1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7"/>
              <p:cNvSpPr/>
              <p:nvPr/>
            </p:nvSpPr>
            <p:spPr>
              <a:xfrm>
                <a:off x="9091572" y="5036860"/>
                <a:ext cx="33431" cy="62255"/>
              </a:xfrm>
              <a:custGeom>
                <a:avLst/>
                <a:gdLst/>
                <a:ahLst/>
                <a:cxnLst/>
                <a:rect l="l" t="t" r="r" b="b"/>
                <a:pathLst>
                  <a:path w="572" h="1065" extrusionOk="0">
                    <a:moveTo>
                      <a:pt x="374" y="0"/>
                    </a:moveTo>
                    <a:cubicBezTo>
                      <a:pt x="325" y="60"/>
                      <a:pt x="286" y="128"/>
                      <a:pt x="237" y="188"/>
                    </a:cubicBezTo>
                    <a:cubicBezTo>
                      <a:pt x="256" y="197"/>
                      <a:pt x="276" y="217"/>
                      <a:pt x="296" y="227"/>
                    </a:cubicBezTo>
                    <a:cubicBezTo>
                      <a:pt x="286" y="454"/>
                      <a:pt x="187" y="660"/>
                      <a:pt x="49" y="848"/>
                    </a:cubicBezTo>
                    <a:cubicBezTo>
                      <a:pt x="10" y="907"/>
                      <a:pt x="10" y="986"/>
                      <a:pt x="0" y="1064"/>
                    </a:cubicBezTo>
                    <a:cubicBezTo>
                      <a:pt x="79" y="1054"/>
                      <a:pt x="197" y="1064"/>
                      <a:pt x="237" y="1025"/>
                    </a:cubicBezTo>
                    <a:cubicBezTo>
                      <a:pt x="443" y="788"/>
                      <a:pt x="571" y="513"/>
                      <a:pt x="532" y="197"/>
                    </a:cubicBezTo>
                    <a:cubicBezTo>
                      <a:pt x="532" y="128"/>
                      <a:pt x="434" y="69"/>
                      <a:pt x="3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7"/>
              <p:cNvSpPr/>
              <p:nvPr/>
            </p:nvSpPr>
            <p:spPr>
              <a:xfrm>
                <a:off x="8827853" y="4752448"/>
                <a:ext cx="55932" cy="47232"/>
              </a:xfrm>
              <a:custGeom>
                <a:avLst/>
                <a:gdLst/>
                <a:ahLst/>
                <a:cxnLst/>
                <a:rect l="l" t="t" r="r" b="b"/>
                <a:pathLst>
                  <a:path w="957" h="808" extrusionOk="0">
                    <a:moveTo>
                      <a:pt x="30" y="0"/>
                    </a:moveTo>
                    <a:cubicBezTo>
                      <a:pt x="30" y="69"/>
                      <a:pt x="0" y="158"/>
                      <a:pt x="40" y="207"/>
                    </a:cubicBezTo>
                    <a:cubicBezTo>
                      <a:pt x="148" y="345"/>
                      <a:pt x="266" y="493"/>
                      <a:pt x="404" y="611"/>
                    </a:cubicBezTo>
                    <a:cubicBezTo>
                      <a:pt x="493" y="690"/>
                      <a:pt x="621" y="729"/>
                      <a:pt x="779" y="808"/>
                    </a:cubicBezTo>
                    <a:cubicBezTo>
                      <a:pt x="848" y="729"/>
                      <a:pt x="907" y="660"/>
                      <a:pt x="956" y="601"/>
                    </a:cubicBezTo>
                    <a:cubicBezTo>
                      <a:pt x="897" y="562"/>
                      <a:pt x="828" y="522"/>
                      <a:pt x="769" y="493"/>
                    </a:cubicBezTo>
                    <a:cubicBezTo>
                      <a:pt x="690" y="453"/>
                      <a:pt x="601" y="434"/>
                      <a:pt x="552" y="384"/>
                    </a:cubicBezTo>
                    <a:cubicBezTo>
                      <a:pt x="434" y="276"/>
                      <a:pt x="345" y="148"/>
                      <a:pt x="227" y="40"/>
                    </a:cubicBezTo>
                    <a:cubicBezTo>
                      <a:pt x="188" y="0"/>
                      <a:pt x="99" y="10"/>
                      <a:pt x="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7"/>
              <p:cNvSpPr/>
              <p:nvPr/>
            </p:nvSpPr>
            <p:spPr>
              <a:xfrm>
                <a:off x="8750117" y="4485278"/>
                <a:ext cx="27118" cy="61085"/>
              </a:xfrm>
              <a:custGeom>
                <a:avLst/>
                <a:gdLst/>
                <a:ahLst/>
                <a:cxnLst/>
                <a:rect l="l" t="t" r="r" b="b"/>
                <a:pathLst>
                  <a:path w="464" h="1045" extrusionOk="0">
                    <a:moveTo>
                      <a:pt x="1" y="0"/>
                    </a:moveTo>
                    <a:lnTo>
                      <a:pt x="1" y="0"/>
                    </a:lnTo>
                    <a:cubicBezTo>
                      <a:pt x="10" y="69"/>
                      <a:pt x="1" y="129"/>
                      <a:pt x="10" y="188"/>
                    </a:cubicBezTo>
                    <a:cubicBezTo>
                      <a:pt x="50" y="385"/>
                      <a:pt x="109" y="562"/>
                      <a:pt x="158" y="749"/>
                    </a:cubicBezTo>
                    <a:cubicBezTo>
                      <a:pt x="178" y="857"/>
                      <a:pt x="70" y="1035"/>
                      <a:pt x="267" y="1045"/>
                    </a:cubicBezTo>
                    <a:cubicBezTo>
                      <a:pt x="326" y="1045"/>
                      <a:pt x="395" y="867"/>
                      <a:pt x="464" y="759"/>
                    </a:cubicBezTo>
                    <a:cubicBezTo>
                      <a:pt x="375" y="503"/>
                      <a:pt x="316" y="266"/>
                      <a:pt x="217" y="50"/>
                    </a:cubicBezTo>
                    <a:cubicBezTo>
                      <a:pt x="208" y="10"/>
                      <a:pt x="79" y="2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7"/>
              <p:cNvSpPr/>
              <p:nvPr/>
            </p:nvSpPr>
            <p:spPr>
              <a:xfrm>
                <a:off x="8824989" y="4919611"/>
                <a:ext cx="34015" cy="43081"/>
              </a:xfrm>
              <a:custGeom>
                <a:avLst/>
                <a:gdLst/>
                <a:ahLst/>
                <a:cxnLst/>
                <a:rect l="l" t="t" r="r" b="b"/>
                <a:pathLst>
                  <a:path w="582" h="737" extrusionOk="0">
                    <a:moveTo>
                      <a:pt x="131" y="0"/>
                    </a:moveTo>
                    <a:cubicBezTo>
                      <a:pt x="95" y="0"/>
                      <a:pt x="49" y="7"/>
                      <a:pt x="10" y="7"/>
                    </a:cubicBezTo>
                    <a:cubicBezTo>
                      <a:pt x="20" y="66"/>
                      <a:pt x="0" y="145"/>
                      <a:pt x="30" y="194"/>
                    </a:cubicBezTo>
                    <a:cubicBezTo>
                      <a:pt x="99" y="342"/>
                      <a:pt x="187" y="489"/>
                      <a:pt x="276" y="627"/>
                    </a:cubicBezTo>
                    <a:cubicBezTo>
                      <a:pt x="313" y="673"/>
                      <a:pt x="376" y="737"/>
                      <a:pt x="416" y="737"/>
                    </a:cubicBezTo>
                    <a:cubicBezTo>
                      <a:pt x="419" y="737"/>
                      <a:pt x="421" y="736"/>
                      <a:pt x="424" y="736"/>
                    </a:cubicBezTo>
                    <a:cubicBezTo>
                      <a:pt x="483" y="726"/>
                      <a:pt x="512" y="637"/>
                      <a:pt x="581" y="558"/>
                    </a:cubicBezTo>
                    <a:cubicBezTo>
                      <a:pt x="444" y="361"/>
                      <a:pt x="325" y="184"/>
                      <a:pt x="187" y="17"/>
                    </a:cubicBezTo>
                    <a:cubicBezTo>
                      <a:pt x="179" y="4"/>
                      <a:pt x="158" y="0"/>
                      <a:pt x="1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7"/>
              <p:cNvSpPr/>
              <p:nvPr/>
            </p:nvSpPr>
            <p:spPr>
              <a:xfrm>
                <a:off x="8967236" y="5099126"/>
                <a:ext cx="32732" cy="15059"/>
              </a:xfrm>
              <a:custGeom>
                <a:avLst/>
                <a:gdLst/>
                <a:ahLst/>
                <a:cxnLst/>
                <a:rect l="l" t="t" r="r" b="b"/>
                <a:pathLst>
                  <a:path w="750" h="345" extrusionOk="0">
                    <a:moveTo>
                      <a:pt x="336" y="0"/>
                    </a:moveTo>
                    <a:cubicBezTo>
                      <a:pt x="237" y="30"/>
                      <a:pt x="139" y="49"/>
                      <a:pt x="70" y="99"/>
                    </a:cubicBezTo>
                    <a:cubicBezTo>
                      <a:pt x="21" y="128"/>
                      <a:pt x="21" y="217"/>
                      <a:pt x="1" y="286"/>
                    </a:cubicBezTo>
                    <a:cubicBezTo>
                      <a:pt x="60" y="296"/>
                      <a:pt x="129" y="315"/>
                      <a:pt x="188" y="325"/>
                    </a:cubicBezTo>
                    <a:cubicBezTo>
                      <a:pt x="306" y="335"/>
                      <a:pt x="434" y="345"/>
                      <a:pt x="553" y="345"/>
                    </a:cubicBezTo>
                    <a:cubicBezTo>
                      <a:pt x="621" y="345"/>
                      <a:pt x="690" y="325"/>
                      <a:pt x="750" y="306"/>
                    </a:cubicBezTo>
                    <a:cubicBezTo>
                      <a:pt x="730" y="246"/>
                      <a:pt x="720" y="148"/>
                      <a:pt x="671" y="118"/>
                    </a:cubicBezTo>
                    <a:cubicBezTo>
                      <a:pt x="572" y="59"/>
                      <a:pt x="454" y="40"/>
                      <a:pt x="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7"/>
              <p:cNvSpPr/>
              <p:nvPr/>
            </p:nvSpPr>
            <p:spPr>
              <a:xfrm>
                <a:off x="8858363" y="4650513"/>
                <a:ext cx="108883" cy="42672"/>
              </a:xfrm>
              <a:custGeom>
                <a:avLst/>
                <a:gdLst/>
                <a:ahLst/>
                <a:cxnLst/>
                <a:rect l="l" t="t" r="r" b="b"/>
                <a:pathLst>
                  <a:path w="1863" h="730" extrusionOk="0">
                    <a:moveTo>
                      <a:pt x="10" y="1"/>
                    </a:moveTo>
                    <a:lnTo>
                      <a:pt x="1" y="10"/>
                    </a:lnTo>
                    <a:cubicBezTo>
                      <a:pt x="237" y="336"/>
                      <a:pt x="562" y="533"/>
                      <a:pt x="956" y="611"/>
                    </a:cubicBezTo>
                    <a:cubicBezTo>
                      <a:pt x="1252" y="670"/>
                      <a:pt x="1557" y="690"/>
                      <a:pt x="1853" y="730"/>
                    </a:cubicBezTo>
                    <a:cubicBezTo>
                      <a:pt x="1862" y="720"/>
                      <a:pt x="1862" y="700"/>
                      <a:pt x="1862" y="690"/>
                    </a:cubicBezTo>
                    <a:cubicBezTo>
                      <a:pt x="1252" y="464"/>
                      <a:pt x="631" y="227"/>
                      <a:pt x="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7"/>
              <p:cNvSpPr/>
              <p:nvPr/>
            </p:nvSpPr>
            <p:spPr>
              <a:xfrm>
                <a:off x="8856668" y="4648818"/>
                <a:ext cx="2338" cy="2338"/>
              </a:xfrm>
              <a:custGeom>
                <a:avLst/>
                <a:gdLst/>
                <a:ahLst/>
                <a:cxnLst/>
                <a:rect l="l" t="t" r="r" b="b"/>
                <a:pathLst>
                  <a:path w="40" h="40" extrusionOk="0">
                    <a:moveTo>
                      <a:pt x="0" y="0"/>
                    </a:moveTo>
                    <a:lnTo>
                      <a:pt x="0" y="0"/>
                    </a:lnTo>
                    <a:cubicBezTo>
                      <a:pt x="10" y="10"/>
                      <a:pt x="20" y="30"/>
                      <a:pt x="30" y="39"/>
                    </a:cubicBezTo>
                    <a:lnTo>
                      <a:pt x="39" y="30"/>
                    </a:lnTo>
                    <a:cubicBezTo>
                      <a:pt x="30" y="20"/>
                      <a:pt x="10" y="1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7"/>
              <p:cNvSpPr/>
              <p:nvPr/>
            </p:nvSpPr>
            <p:spPr>
              <a:xfrm>
                <a:off x="8488736" y="1870742"/>
                <a:ext cx="655227" cy="217686"/>
              </a:xfrm>
              <a:custGeom>
                <a:avLst/>
                <a:gdLst/>
                <a:ahLst/>
                <a:cxnLst/>
                <a:rect l="l" t="t" r="r" b="b"/>
                <a:pathLst>
                  <a:path w="11211" h="3724" extrusionOk="0">
                    <a:moveTo>
                      <a:pt x="11211" y="0"/>
                    </a:moveTo>
                    <a:cubicBezTo>
                      <a:pt x="10895" y="69"/>
                      <a:pt x="10570" y="128"/>
                      <a:pt x="10255" y="217"/>
                    </a:cubicBezTo>
                    <a:cubicBezTo>
                      <a:pt x="7871" y="857"/>
                      <a:pt x="5487" y="1498"/>
                      <a:pt x="3103" y="2148"/>
                    </a:cubicBezTo>
                    <a:cubicBezTo>
                      <a:pt x="2345" y="2355"/>
                      <a:pt x="1586" y="2571"/>
                      <a:pt x="838" y="2798"/>
                    </a:cubicBezTo>
                    <a:cubicBezTo>
                      <a:pt x="513" y="2897"/>
                      <a:pt x="237" y="3094"/>
                      <a:pt x="60" y="3399"/>
                    </a:cubicBezTo>
                    <a:cubicBezTo>
                      <a:pt x="30" y="3468"/>
                      <a:pt x="0" y="3586"/>
                      <a:pt x="30" y="3625"/>
                    </a:cubicBezTo>
                    <a:cubicBezTo>
                      <a:pt x="69" y="3685"/>
                      <a:pt x="188" y="3724"/>
                      <a:pt x="266" y="3724"/>
                    </a:cubicBezTo>
                    <a:cubicBezTo>
                      <a:pt x="414" y="3714"/>
                      <a:pt x="572" y="3675"/>
                      <a:pt x="729" y="3635"/>
                    </a:cubicBezTo>
                    <a:cubicBezTo>
                      <a:pt x="3557" y="2818"/>
                      <a:pt x="6384" y="2010"/>
                      <a:pt x="9211" y="1192"/>
                    </a:cubicBezTo>
                    <a:cubicBezTo>
                      <a:pt x="9881" y="1005"/>
                      <a:pt x="10541" y="818"/>
                      <a:pt x="11211" y="631"/>
                    </a:cubicBezTo>
                    <a:lnTo>
                      <a:pt x="11211" y="355"/>
                    </a:lnTo>
                    <a:cubicBezTo>
                      <a:pt x="10718" y="493"/>
                      <a:pt x="10216" y="621"/>
                      <a:pt x="9723" y="769"/>
                    </a:cubicBezTo>
                    <a:cubicBezTo>
                      <a:pt x="6719" y="1636"/>
                      <a:pt x="3714" y="2493"/>
                      <a:pt x="710" y="3359"/>
                    </a:cubicBezTo>
                    <a:cubicBezTo>
                      <a:pt x="611" y="3389"/>
                      <a:pt x="513" y="3409"/>
                      <a:pt x="404" y="3438"/>
                    </a:cubicBezTo>
                    <a:lnTo>
                      <a:pt x="375" y="3369"/>
                    </a:lnTo>
                    <a:cubicBezTo>
                      <a:pt x="552" y="3271"/>
                      <a:pt x="720" y="3123"/>
                      <a:pt x="907" y="3064"/>
                    </a:cubicBezTo>
                    <a:cubicBezTo>
                      <a:pt x="1537" y="2857"/>
                      <a:pt x="2168" y="2670"/>
                      <a:pt x="2808" y="2502"/>
                    </a:cubicBezTo>
                    <a:cubicBezTo>
                      <a:pt x="5428" y="1783"/>
                      <a:pt x="8058" y="1084"/>
                      <a:pt x="10688" y="375"/>
                    </a:cubicBezTo>
                    <a:cubicBezTo>
                      <a:pt x="10856" y="335"/>
                      <a:pt x="11033" y="306"/>
                      <a:pt x="11211" y="276"/>
                    </a:cubicBezTo>
                    <a:lnTo>
                      <a:pt x="112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1" name="Google Shape;531;p37"/>
            <p:cNvGrpSpPr/>
            <p:nvPr/>
          </p:nvGrpSpPr>
          <p:grpSpPr>
            <a:xfrm>
              <a:off x="90676" y="3889571"/>
              <a:ext cx="1129650" cy="1147288"/>
              <a:chOff x="90676" y="3889571"/>
              <a:chExt cx="1129650" cy="1147288"/>
            </a:xfrm>
          </p:grpSpPr>
          <p:sp>
            <p:nvSpPr>
              <p:cNvPr id="532" name="Google Shape;532;p37"/>
              <p:cNvSpPr/>
              <p:nvPr/>
            </p:nvSpPr>
            <p:spPr>
              <a:xfrm>
                <a:off x="90676" y="3889571"/>
                <a:ext cx="927882" cy="1004760"/>
              </a:xfrm>
              <a:custGeom>
                <a:avLst/>
                <a:gdLst/>
                <a:ahLst/>
                <a:cxnLst/>
                <a:rect l="l" t="t" r="r" b="b"/>
                <a:pathLst>
                  <a:path w="17279" h="18708" extrusionOk="0">
                    <a:moveTo>
                      <a:pt x="5860" y="1"/>
                    </a:moveTo>
                    <a:cubicBezTo>
                      <a:pt x="5630" y="1"/>
                      <a:pt x="5376" y="29"/>
                      <a:pt x="5093" y="92"/>
                    </a:cubicBezTo>
                    <a:cubicBezTo>
                      <a:pt x="0" y="1225"/>
                      <a:pt x="3054" y="8584"/>
                      <a:pt x="4522" y="9943"/>
                    </a:cubicBezTo>
                    <a:cubicBezTo>
                      <a:pt x="5989" y="11293"/>
                      <a:pt x="2355" y="15105"/>
                      <a:pt x="6334" y="18090"/>
                    </a:cubicBezTo>
                    <a:cubicBezTo>
                      <a:pt x="6902" y="18516"/>
                      <a:pt x="7544" y="18707"/>
                      <a:pt x="8177" y="18707"/>
                    </a:cubicBezTo>
                    <a:cubicBezTo>
                      <a:pt x="9563" y="18707"/>
                      <a:pt x="10903" y="17786"/>
                      <a:pt x="11309" y="16385"/>
                    </a:cubicBezTo>
                    <a:cubicBezTo>
                      <a:pt x="12333" y="12879"/>
                      <a:pt x="14028" y="10278"/>
                      <a:pt x="15653" y="8465"/>
                    </a:cubicBezTo>
                    <a:cubicBezTo>
                      <a:pt x="17278" y="6653"/>
                      <a:pt x="17081" y="5077"/>
                      <a:pt x="15160" y="3599"/>
                    </a:cubicBezTo>
                    <a:cubicBezTo>
                      <a:pt x="14342" y="2974"/>
                      <a:pt x="13626" y="2840"/>
                      <a:pt x="12915" y="2840"/>
                    </a:cubicBezTo>
                    <a:cubicBezTo>
                      <a:pt x="12385" y="2840"/>
                      <a:pt x="11857" y="2915"/>
                      <a:pt x="11293" y="2915"/>
                    </a:cubicBezTo>
                    <a:cubicBezTo>
                      <a:pt x="10840" y="2915"/>
                      <a:pt x="10363" y="2867"/>
                      <a:pt x="9841" y="2693"/>
                    </a:cubicBezTo>
                    <a:cubicBezTo>
                      <a:pt x="8016" y="2085"/>
                      <a:pt x="7817" y="1"/>
                      <a:pt x="586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3" name="Google Shape;533;p37"/>
              <p:cNvGrpSpPr/>
              <p:nvPr/>
            </p:nvGrpSpPr>
            <p:grpSpPr>
              <a:xfrm>
                <a:off x="209866" y="4068550"/>
                <a:ext cx="1010460" cy="968309"/>
                <a:chOff x="7084659" y="3702251"/>
                <a:chExt cx="382532" cy="366575"/>
              </a:xfrm>
            </p:grpSpPr>
            <p:sp>
              <p:nvSpPr>
                <p:cNvPr id="534" name="Google Shape;534;p37"/>
                <p:cNvSpPr/>
                <p:nvPr/>
              </p:nvSpPr>
              <p:spPr>
                <a:xfrm>
                  <a:off x="7105174" y="3724220"/>
                  <a:ext cx="341888" cy="324796"/>
                </a:xfrm>
                <a:custGeom>
                  <a:avLst/>
                  <a:gdLst/>
                  <a:ahLst/>
                  <a:cxnLst/>
                  <a:rect l="l" t="t" r="r" b="b"/>
                  <a:pathLst>
                    <a:path w="8700" h="8264" extrusionOk="0">
                      <a:moveTo>
                        <a:pt x="4723" y="1023"/>
                      </a:moveTo>
                      <a:cubicBezTo>
                        <a:pt x="4774" y="1023"/>
                        <a:pt x="4831" y="1027"/>
                        <a:pt x="4897" y="1027"/>
                      </a:cubicBezTo>
                      <a:cubicBezTo>
                        <a:pt x="4808" y="1460"/>
                        <a:pt x="4650" y="1835"/>
                        <a:pt x="4483" y="2209"/>
                      </a:cubicBezTo>
                      <a:cubicBezTo>
                        <a:pt x="4089" y="2002"/>
                        <a:pt x="3793" y="1687"/>
                        <a:pt x="3478" y="1411"/>
                      </a:cubicBezTo>
                      <a:cubicBezTo>
                        <a:pt x="3429" y="1372"/>
                        <a:pt x="3419" y="1293"/>
                        <a:pt x="3390" y="1224"/>
                      </a:cubicBezTo>
                      <a:cubicBezTo>
                        <a:pt x="3558" y="1126"/>
                        <a:pt x="3719" y="1085"/>
                        <a:pt x="3886" y="1085"/>
                      </a:cubicBezTo>
                      <a:cubicBezTo>
                        <a:pt x="3905" y="1085"/>
                        <a:pt x="3923" y="1085"/>
                        <a:pt x="3941" y="1086"/>
                      </a:cubicBezTo>
                      <a:cubicBezTo>
                        <a:pt x="3974" y="1089"/>
                        <a:pt x="4007" y="1090"/>
                        <a:pt x="4040" y="1090"/>
                      </a:cubicBezTo>
                      <a:cubicBezTo>
                        <a:pt x="4244" y="1090"/>
                        <a:pt x="4447" y="1044"/>
                        <a:pt x="4650" y="1027"/>
                      </a:cubicBezTo>
                      <a:cubicBezTo>
                        <a:pt x="4673" y="1024"/>
                        <a:pt x="4698" y="1023"/>
                        <a:pt x="4723" y="1023"/>
                      </a:cubicBezTo>
                      <a:close/>
                      <a:moveTo>
                        <a:pt x="6783" y="2268"/>
                      </a:moveTo>
                      <a:cubicBezTo>
                        <a:pt x="6861" y="2268"/>
                        <a:pt x="6892" y="2322"/>
                        <a:pt x="6906" y="2446"/>
                      </a:cubicBezTo>
                      <a:cubicBezTo>
                        <a:pt x="6916" y="2662"/>
                        <a:pt x="6857" y="2859"/>
                        <a:pt x="6798" y="3056"/>
                      </a:cubicBezTo>
                      <a:cubicBezTo>
                        <a:pt x="6778" y="3135"/>
                        <a:pt x="6729" y="3214"/>
                        <a:pt x="6630" y="3224"/>
                      </a:cubicBezTo>
                      <a:cubicBezTo>
                        <a:pt x="6548" y="3231"/>
                        <a:pt x="6466" y="3235"/>
                        <a:pt x="6385" y="3235"/>
                      </a:cubicBezTo>
                      <a:cubicBezTo>
                        <a:pt x="6123" y="3235"/>
                        <a:pt x="5866" y="3191"/>
                        <a:pt x="5626" y="3056"/>
                      </a:cubicBezTo>
                      <a:cubicBezTo>
                        <a:pt x="5498" y="2987"/>
                        <a:pt x="5419" y="2889"/>
                        <a:pt x="5350" y="2731"/>
                      </a:cubicBezTo>
                      <a:cubicBezTo>
                        <a:pt x="5636" y="2633"/>
                        <a:pt x="5901" y="2554"/>
                        <a:pt x="6158" y="2465"/>
                      </a:cubicBezTo>
                      <a:cubicBezTo>
                        <a:pt x="6335" y="2416"/>
                        <a:pt x="6502" y="2347"/>
                        <a:pt x="6680" y="2288"/>
                      </a:cubicBezTo>
                      <a:cubicBezTo>
                        <a:pt x="6721" y="2275"/>
                        <a:pt x="6755" y="2268"/>
                        <a:pt x="6783" y="2268"/>
                      </a:cubicBezTo>
                      <a:close/>
                      <a:moveTo>
                        <a:pt x="1571" y="2144"/>
                      </a:moveTo>
                      <a:cubicBezTo>
                        <a:pt x="1675" y="2144"/>
                        <a:pt x="1741" y="2197"/>
                        <a:pt x="1833" y="2308"/>
                      </a:cubicBezTo>
                      <a:cubicBezTo>
                        <a:pt x="1922" y="2406"/>
                        <a:pt x="2030" y="2505"/>
                        <a:pt x="2119" y="2603"/>
                      </a:cubicBezTo>
                      <a:cubicBezTo>
                        <a:pt x="2247" y="2751"/>
                        <a:pt x="2375" y="2899"/>
                        <a:pt x="2493" y="3046"/>
                      </a:cubicBezTo>
                      <a:cubicBezTo>
                        <a:pt x="2523" y="3086"/>
                        <a:pt x="2533" y="3125"/>
                        <a:pt x="2542" y="3174"/>
                      </a:cubicBezTo>
                      <a:cubicBezTo>
                        <a:pt x="2542" y="3194"/>
                        <a:pt x="2523" y="3243"/>
                        <a:pt x="2503" y="3253"/>
                      </a:cubicBezTo>
                      <a:cubicBezTo>
                        <a:pt x="2286" y="3312"/>
                        <a:pt x="2109" y="3480"/>
                        <a:pt x="1882" y="3509"/>
                      </a:cubicBezTo>
                      <a:cubicBezTo>
                        <a:pt x="1816" y="3518"/>
                        <a:pt x="1752" y="3523"/>
                        <a:pt x="1688" y="3523"/>
                      </a:cubicBezTo>
                      <a:cubicBezTo>
                        <a:pt x="1611" y="3523"/>
                        <a:pt x="1535" y="3516"/>
                        <a:pt x="1459" y="3500"/>
                      </a:cubicBezTo>
                      <a:cubicBezTo>
                        <a:pt x="1410" y="3490"/>
                        <a:pt x="1360" y="3372"/>
                        <a:pt x="1360" y="3303"/>
                      </a:cubicBezTo>
                      <a:cubicBezTo>
                        <a:pt x="1350" y="3135"/>
                        <a:pt x="1370" y="2958"/>
                        <a:pt x="1360" y="2790"/>
                      </a:cubicBezTo>
                      <a:cubicBezTo>
                        <a:pt x="1360" y="2593"/>
                        <a:pt x="1341" y="2396"/>
                        <a:pt x="1331" y="2199"/>
                      </a:cubicBezTo>
                      <a:cubicBezTo>
                        <a:pt x="1434" y="2162"/>
                        <a:pt x="1509" y="2144"/>
                        <a:pt x="1571" y="2144"/>
                      </a:cubicBezTo>
                      <a:close/>
                      <a:moveTo>
                        <a:pt x="4976" y="3391"/>
                      </a:moveTo>
                      <a:cubicBezTo>
                        <a:pt x="5005" y="3549"/>
                        <a:pt x="5025" y="3687"/>
                        <a:pt x="5054" y="3825"/>
                      </a:cubicBezTo>
                      <a:cubicBezTo>
                        <a:pt x="4991" y="3839"/>
                        <a:pt x="4949" y="3848"/>
                        <a:pt x="4920" y="3848"/>
                      </a:cubicBezTo>
                      <a:cubicBezTo>
                        <a:pt x="4867" y="3848"/>
                        <a:pt x="4857" y="3818"/>
                        <a:pt x="4838" y="3736"/>
                      </a:cubicBezTo>
                      <a:cubicBezTo>
                        <a:pt x="4818" y="3647"/>
                        <a:pt x="4818" y="3559"/>
                        <a:pt x="4808" y="3450"/>
                      </a:cubicBezTo>
                      <a:cubicBezTo>
                        <a:pt x="4867" y="3431"/>
                        <a:pt x="4907" y="3411"/>
                        <a:pt x="4976" y="3391"/>
                      </a:cubicBezTo>
                      <a:close/>
                      <a:moveTo>
                        <a:pt x="5543" y="79"/>
                      </a:moveTo>
                      <a:cubicBezTo>
                        <a:pt x="5830" y="79"/>
                        <a:pt x="6102" y="174"/>
                        <a:pt x="6345" y="347"/>
                      </a:cubicBezTo>
                      <a:cubicBezTo>
                        <a:pt x="6512" y="475"/>
                        <a:pt x="6621" y="672"/>
                        <a:pt x="6768" y="830"/>
                      </a:cubicBezTo>
                      <a:cubicBezTo>
                        <a:pt x="6847" y="929"/>
                        <a:pt x="6936" y="1027"/>
                        <a:pt x="7034" y="1116"/>
                      </a:cubicBezTo>
                      <a:cubicBezTo>
                        <a:pt x="7153" y="1234"/>
                        <a:pt x="7153" y="1313"/>
                        <a:pt x="7034" y="1431"/>
                      </a:cubicBezTo>
                      <a:cubicBezTo>
                        <a:pt x="6680" y="1756"/>
                        <a:pt x="6335" y="2081"/>
                        <a:pt x="5980" y="2406"/>
                      </a:cubicBezTo>
                      <a:cubicBezTo>
                        <a:pt x="5833" y="2544"/>
                        <a:pt x="5636" y="2554"/>
                        <a:pt x="5458" y="2613"/>
                      </a:cubicBezTo>
                      <a:cubicBezTo>
                        <a:pt x="5389" y="2643"/>
                        <a:pt x="5310" y="2652"/>
                        <a:pt x="5202" y="2672"/>
                      </a:cubicBezTo>
                      <a:cubicBezTo>
                        <a:pt x="5271" y="2790"/>
                        <a:pt x="5320" y="2879"/>
                        <a:pt x="5389" y="2997"/>
                      </a:cubicBezTo>
                      <a:cubicBezTo>
                        <a:pt x="5301" y="3115"/>
                        <a:pt x="5212" y="3234"/>
                        <a:pt x="5113" y="3372"/>
                      </a:cubicBezTo>
                      <a:cubicBezTo>
                        <a:pt x="5071" y="3329"/>
                        <a:pt x="5030" y="3314"/>
                        <a:pt x="4990" y="3314"/>
                      </a:cubicBezTo>
                      <a:cubicBezTo>
                        <a:pt x="4920" y="3314"/>
                        <a:pt x="4850" y="3359"/>
                        <a:pt x="4769" y="3372"/>
                      </a:cubicBezTo>
                      <a:cubicBezTo>
                        <a:pt x="4808" y="3716"/>
                        <a:pt x="4650" y="3963"/>
                        <a:pt x="4384" y="4169"/>
                      </a:cubicBezTo>
                      <a:cubicBezTo>
                        <a:pt x="4345" y="4051"/>
                        <a:pt x="4217" y="2416"/>
                        <a:pt x="4237" y="2170"/>
                      </a:cubicBezTo>
                      <a:lnTo>
                        <a:pt x="4237" y="2170"/>
                      </a:lnTo>
                      <a:cubicBezTo>
                        <a:pt x="4316" y="2219"/>
                        <a:pt x="4384" y="2258"/>
                        <a:pt x="4473" y="2298"/>
                      </a:cubicBezTo>
                      <a:cubicBezTo>
                        <a:pt x="4552" y="2268"/>
                        <a:pt x="4581" y="2189"/>
                        <a:pt x="4611" y="2111"/>
                      </a:cubicBezTo>
                      <a:cubicBezTo>
                        <a:pt x="4710" y="1854"/>
                        <a:pt x="4808" y="1589"/>
                        <a:pt x="4907" y="1332"/>
                      </a:cubicBezTo>
                      <a:cubicBezTo>
                        <a:pt x="4926" y="1283"/>
                        <a:pt x="4936" y="1224"/>
                        <a:pt x="4946" y="1175"/>
                      </a:cubicBezTo>
                      <a:cubicBezTo>
                        <a:pt x="4978" y="1016"/>
                        <a:pt x="4933" y="947"/>
                        <a:pt x="4810" y="947"/>
                      </a:cubicBezTo>
                      <a:cubicBezTo>
                        <a:pt x="4781" y="947"/>
                        <a:pt x="4747" y="950"/>
                        <a:pt x="4710" y="958"/>
                      </a:cubicBezTo>
                      <a:cubicBezTo>
                        <a:pt x="4601" y="978"/>
                        <a:pt x="4493" y="997"/>
                        <a:pt x="4384" y="1007"/>
                      </a:cubicBezTo>
                      <a:cubicBezTo>
                        <a:pt x="4368" y="1009"/>
                        <a:pt x="4353" y="1010"/>
                        <a:pt x="4340" y="1010"/>
                      </a:cubicBezTo>
                      <a:cubicBezTo>
                        <a:pt x="4258" y="1010"/>
                        <a:pt x="4235" y="980"/>
                        <a:pt x="4227" y="869"/>
                      </a:cubicBezTo>
                      <a:cubicBezTo>
                        <a:pt x="4207" y="663"/>
                        <a:pt x="4187" y="456"/>
                        <a:pt x="4178" y="239"/>
                      </a:cubicBezTo>
                      <a:lnTo>
                        <a:pt x="4178" y="239"/>
                      </a:lnTo>
                      <a:cubicBezTo>
                        <a:pt x="4232" y="240"/>
                        <a:pt x="4285" y="241"/>
                        <a:pt x="4337" y="241"/>
                      </a:cubicBezTo>
                      <a:cubicBezTo>
                        <a:pt x="4636" y="241"/>
                        <a:pt x="4904" y="215"/>
                        <a:pt x="5173" y="131"/>
                      </a:cubicBezTo>
                      <a:cubicBezTo>
                        <a:pt x="5298" y="96"/>
                        <a:pt x="5422" y="79"/>
                        <a:pt x="5543" y="79"/>
                      </a:cubicBezTo>
                      <a:close/>
                      <a:moveTo>
                        <a:pt x="3990" y="4100"/>
                      </a:moveTo>
                      <a:lnTo>
                        <a:pt x="3990" y="4100"/>
                      </a:lnTo>
                      <a:cubicBezTo>
                        <a:pt x="4040" y="4130"/>
                        <a:pt x="4069" y="4150"/>
                        <a:pt x="4128" y="4179"/>
                      </a:cubicBezTo>
                      <a:cubicBezTo>
                        <a:pt x="4069" y="4199"/>
                        <a:pt x="4040" y="4209"/>
                        <a:pt x="4010" y="4219"/>
                      </a:cubicBezTo>
                      <a:cubicBezTo>
                        <a:pt x="4010" y="4189"/>
                        <a:pt x="4000" y="4160"/>
                        <a:pt x="3990" y="4100"/>
                      </a:cubicBezTo>
                      <a:close/>
                      <a:moveTo>
                        <a:pt x="3557" y="3647"/>
                      </a:moveTo>
                      <a:cubicBezTo>
                        <a:pt x="3734" y="3667"/>
                        <a:pt x="3823" y="3766"/>
                        <a:pt x="3853" y="3923"/>
                      </a:cubicBezTo>
                      <a:cubicBezTo>
                        <a:pt x="3872" y="4002"/>
                        <a:pt x="3921" y="4071"/>
                        <a:pt x="3921" y="4150"/>
                      </a:cubicBezTo>
                      <a:cubicBezTo>
                        <a:pt x="3921" y="4337"/>
                        <a:pt x="4000" y="4524"/>
                        <a:pt x="3990" y="4721"/>
                      </a:cubicBezTo>
                      <a:cubicBezTo>
                        <a:pt x="3990" y="4770"/>
                        <a:pt x="3990" y="4829"/>
                        <a:pt x="3990" y="4879"/>
                      </a:cubicBezTo>
                      <a:cubicBezTo>
                        <a:pt x="3963" y="5062"/>
                        <a:pt x="3913" y="5147"/>
                        <a:pt x="3804" y="5147"/>
                      </a:cubicBezTo>
                      <a:cubicBezTo>
                        <a:pt x="3754" y="5147"/>
                        <a:pt x="3693" y="5129"/>
                        <a:pt x="3616" y="5095"/>
                      </a:cubicBezTo>
                      <a:cubicBezTo>
                        <a:pt x="3478" y="5036"/>
                        <a:pt x="3340" y="4957"/>
                        <a:pt x="3202" y="4889"/>
                      </a:cubicBezTo>
                      <a:cubicBezTo>
                        <a:pt x="3084" y="4829"/>
                        <a:pt x="3055" y="4770"/>
                        <a:pt x="3084" y="4642"/>
                      </a:cubicBezTo>
                      <a:cubicBezTo>
                        <a:pt x="3124" y="4494"/>
                        <a:pt x="3173" y="4357"/>
                        <a:pt x="3242" y="4219"/>
                      </a:cubicBezTo>
                      <a:cubicBezTo>
                        <a:pt x="3330" y="4032"/>
                        <a:pt x="3449" y="3834"/>
                        <a:pt x="3557" y="3647"/>
                      </a:cubicBezTo>
                      <a:close/>
                      <a:moveTo>
                        <a:pt x="7281" y="1328"/>
                      </a:moveTo>
                      <a:cubicBezTo>
                        <a:pt x="7299" y="1328"/>
                        <a:pt x="7318" y="1333"/>
                        <a:pt x="7340" y="1342"/>
                      </a:cubicBezTo>
                      <a:cubicBezTo>
                        <a:pt x="7478" y="1401"/>
                        <a:pt x="7606" y="1441"/>
                        <a:pt x="7744" y="1490"/>
                      </a:cubicBezTo>
                      <a:cubicBezTo>
                        <a:pt x="7773" y="1500"/>
                        <a:pt x="7803" y="1510"/>
                        <a:pt x="7832" y="1529"/>
                      </a:cubicBezTo>
                      <a:cubicBezTo>
                        <a:pt x="8138" y="1805"/>
                        <a:pt x="8374" y="2111"/>
                        <a:pt x="8384" y="2544"/>
                      </a:cubicBezTo>
                      <a:cubicBezTo>
                        <a:pt x="8384" y="2771"/>
                        <a:pt x="8384" y="2987"/>
                        <a:pt x="8384" y="3214"/>
                      </a:cubicBezTo>
                      <a:cubicBezTo>
                        <a:pt x="8374" y="3480"/>
                        <a:pt x="8423" y="3726"/>
                        <a:pt x="8522" y="3972"/>
                      </a:cubicBezTo>
                      <a:cubicBezTo>
                        <a:pt x="8610" y="4209"/>
                        <a:pt x="8551" y="4426"/>
                        <a:pt x="8482" y="4642"/>
                      </a:cubicBezTo>
                      <a:cubicBezTo>
                        <a:pt x="8433" y="4810"/>
                        <a:pt x="8374" y="4977"/>
                        <a:pt x="8404" y="5154"/>
                      </a:cubicBezTo>
                      <a:cubicBezTo>
                        <a:pt x="8413" y="5233"/>
                        <a:pt x="8384" y="5312"/>
                        <a:pt x="8384" y="5391"/>
                      </a:cubicBezTo>
                      <a:cubicBezTo>
                        <a:pt x="8354" y="5395"/>
                        <a:pt x="8325" y="5397"/>
                        <a:pt x="8297" y="5397"/>
                      </a:cubicBezTo>
                      <a:cubicBezTo>
                        <a:pt x="8118" y="5397"/>
                        <a:pt x="7964" y="5324"/>
                        <a:pt x="7803" y="5273"/>
                      </a:cubicBezTo>
                      <a:cubicBezTo>
                        <a:pt x="7409" y="5154"/>
                        <a:pt x="7024" y="5017"/>
                        <a:pt x="6640" y="4889"/>
                      </a:cubicBezTo>
                      <a:cubicBezTo>
                        <a:pt x="6581" y="4869"/>
                        <a:pt x="6532" y="4829"/>
                        <a:pt x="6483" y="4810"/>
                      </a:cubicBezTo>
                      <a:cubicBezTo>
                        <a:pt x="6433" y="4780"/>
                        <a:pt x="6394" y="4751"/>
                        <a:pt x="6345" y="4741"/>
                      </a:cubicBezTo>
                      <a:cubicBezTo>
                        <a:pt x="5970" y="4731"/>
                        <a:pt x="5626" y="4583"/>
                        <a:pt x="5261" y="4485"/>
                      </a:cubicBezTo>
                      <a:cubicBezTo>
                        <a:pt x="5054" y="4426"/>
                        <a:pt x="4847" y="4337"/>
                        <a:pt x="4641" y="4258"/>
                      </a:cubicBezTo>
                      <a:cubicBezTo>
                        <a:pt x="4601" y="4248"/>
                        <a:pt x="4572" y="4229"/>
                        <a:pt x="4513" y="4189"/>
                      </a:cubicBezTo>
                      <a:cubicBezTo>
                        <a:pt x="4591" y="4100"/>
                        <a:pt x="4650" y="4022"/>
                        <a:pt x="4719" y="3963"/>
                      </a:cubicBezTo>
                      <a:cubicBezTo>
                        <a:pt x="4749" y="3933"/>
                        <a:pt x="4798" y="3933"/>
                        <a:pt x="4838" y="3933"/>
                      </a:cubicBezTo>
                      <a:cubicBezTo>
                        <a:pt x="4887" y="3933"/>
                        <a:pt x="4936" y="3943"/>
                        <a:pt x="4995" y="3943"/>
                      </a:cubicBezTo>
                      <a:cubicBezTo>
                        <a:pt x="5084" y="3933"/>
                        <a:pt x="5123" y="3884"/>
                        <a:pt x="5123" y="3805"/>
                      </a:cubicBezTo>
                      <a:cubicBezTo>
                        <a:pt x="5123" y="3785"/>
                        <a:pt x="5123" y="3756"/>
                        <a:pt x="5123" y="3746"/>
                      </a:cubicBezTo>
                      <a:cubicBezTo>
                        <a:pt x="5015" y="3509"/>
                        <a:pt x="5173" y="3391"/>
                        <a:pt x="5310" y="3253"/>
                      </a:cubicBezTo>
                      <a:cubicBezTo>
                        <a:pt x="5370" y="3204"/>
                        <a:pt x="5419" y="3145"/>
                        <a:pt x="5488" y="3076"/>
                      </a:cubicBezTo>
                      <a:cubicBezTo>
                        <a:pt x="5488" y="3076"/>
                        <a:pt x="5517" y="3076"/>
                        <a:pt x="5537" y="3096"/>
                      </a:cubicBezTo>
                      <a:cubicBezTo>
                        <a:pt x="5761" y="3225"/>
                        <a:pt x="6008" y="3287"/>
                        <a:pt x="6265" y="3287"/>
                      </a:cubicBezTo>
                      <a:cubicBezTo>
                        <a:pt x="6301" y="3287"/>
                        <a:pt x="6338" y="3285"/>
                        <a:pt x="6374" y="3283"/>
                      </a:cubicBezTo>
                      <a:cubicBezTo>
                        <a:pt x="6443" y="3283"/>
                        <a:pt x="6502" y="3293"/>
                        <a:pt x="6571" y="3303"/>
                      </a:cubicBezTo>
                      <a:cubicBezTo>
                        <a:pt x="6585" y="3304"/>
                        <a:pt x="6597" y="3304"/>
                        <a:pt x="6609" y="3304"/>
                      </a:cubicBezTo>
                      <a:cubicBezTo>
                        <a:pt x="6722" y="3304"/>
                        <a:pt x="6783" y="3261"/>
                        <a:pt x="6827" y="3145"/>
                      </a:cubicBezTo>
                      <a:cubicBezTo>
                        <a:pt x="6926" y="2909"/>
                        <a:pt x="6995" y="2662"/>
                        <a:pt x="6975" y="2406"/>
                      </a:cubicBezTo>
                      <a:cubicBezTo>
                        <a:pt x="6975" y="2269"/>
                        <a:pt x="6934" y="2202"/>
                        <a:pt x="6833" y="2202"/>
                      </a:cubicBezTo>
                      <a:cubicBezTo>
                        <a:pt x="6803" y="2202"/>
                        <a:pt x="6769" y="2208"/>
                        <a:pt x="6729" y="2219"/>
                      </a:cubicBezTo>
                      <a:cubicBezTo>
                        <a:pt x="6591" y="2258"/>
                        <a:pt x="6443" y="2308"/>
                        <a:pt x="6305" y="2347"/>
                      </a:cubicBezTo>
                      <a:cubicBezTo>
                        <a:pt x="6283" y="2353"/>
                        <a:pt x="6260" y="2358"/>
                        <a:pt x="6235" y="2358"/>
                      </a:cubicBezTo>
                      <a:cubicBezTo>
                        <a:pt x="6217" y="2358"/>
                        <a:pt x="6198" y="2355"/>
                        <a:pt x="6177" y="2347"/>
                      </a:cubicBezTo>
                      <a:cubicBezTo>
                        <a:pt x="6227" y="2298"/>
                        <a:pt x="6276" y="2239"/>
                        <a:pt x="6335" y="2189"/>
                      </a:cubicBezTo>
                      <a:cubicBezTo>
                        <a:pt x="6611" y="1923"/>
                        <a:pt x="6896" y="1657"/>
                        <a:pt x="7172" y="1382"/>
                      </a:cubicBezTo>
                      <a:cubicBezTo>
                        <a:pt x="7212" y="1348"/>
                        <a:pt x="7243" y="1328"/>
                        <a:pt x="7281" y="1328"/>
                      </a:cubicBezTo>
                      <a:close/>
                      <a:moveTo>
                        <a:pt x="6269" y="4806"/>
                      </a:moveTo>
                      <a:cubicBezTo>
                        <a:pt x="6389" y="4806"/>
                        <a:pt x="6431" y="4862"/>
                        <a:pt x="6414" y="5007"/>
                      </a:cubicBezTo>
                      <a:cubicBezTo>
                        <a:pt x="6384" y="5204"/>
                        <a:pt x="6404" y="5420"/>
                        <a:pt x="6325" y="5617"/>
                      </a:cubicBezTo>
                      <a:cubicBezTo>
                        <a:pt x="6253" y="5785"/>
                        <a:pt x="6194" y="5843"/>
                        <a:pt x="6054" y="5843"/>
                      </a:cubicBezTo>
                      <a:cubicBezTo>
                        <a:pt x="6021" y="5843"/>
                        <a:pt x="5984" y="5840"/>
                        <a:pt x="5941" y="5834"/>
                      </a:cubicBezTo>
                      <a:cubicBezTo>
                        <a:pt x="5606" y="5795"/>
                        <a:pt x="5370" y="5588"/>
                        <a:pt x="5123" y="5332"/>
                      </a:cubicBezTo>
                      <a:cubicBezTo>
                        <a:pt x="5350" y="5204"/>
                        <a:pt x="5547" y="5086"/>
                        <a:pt x="5754" y="4967"/>
                      </a:cubicBezTo>
                      <a:cubicBezTo>
                        <a:pt x="5892" y="4879"/>
                        <a:pt x="6049" y="4839"/>
                        <a:pt x="6207" y="4810"/>
                      </a:cubicBezTo>
                      <a:cubicBezTo>
                        <a:pt x="6230" y="4807"/>
                        <a:pt x="6250" y="4806"/>
                        <a:pt x="6269" y="4806"/>
                      </a:cubicBezTo>
                      <a:close/>
                      <a:moveTo>
                        <a:pt x="3058" y="72"/>
                      </a:moveTo>
                      <a:cubicBezTo>
                        <a:pt x="3302" y="72"/>
                        <a:pt x="3543" y="116"/>
                        <a:pt x="3784" y="150"/>
                      </a:cubicBezTo>
                      <a:cubicBezTo>
                        <a:pt x="3813" y="160"/>
                        <a:pt x="3833" y="170"/>
                        <a:pt x="3862" y="170"/>
                      </a:cubicBezTo>
                      <a:cubicBezTo>
                        <a:pt x="4099" y="219"/>
                        <a:pt x="4099" y="219"/>
                        <a:pt x="4109" y="456"/>
                      </a:cubicBezTo>
                      <a:cubicBezTo>
                        <a:pt x="4119" y="594"/>
                        <a:pt x="4128" y="722"/>
                        <a:pt x="4128" y="860"/>
                      </a:cubicBezTo>
                      <a:cubicBezTo>
                        <a:pt x="4138" y="1017"/>
                        <a:pt x="4109" y="1027"/>
                        <a:pt x="3971" y="1037"/>
                      </a:cubicBezTo>
                      <a:cubicBezTo>
                        <a:pt x="3764" y="1057"/>
                        <a:pt x="3557" y="1086"/>
                        <a:pt x="3370" y="1116"/>
                      </a:cubicBezTo>
                      <a:cubicBezTo>
                        <a:pt x="3301" y="1293"/>
                        <a:pt x="3350" y="1411"/>
                        <a:pt x="3478" y="1510"/>
                      </a:cubicBezTo>
                      <a:cubicBezTo>
                        <a:pt x="3665" y="1667"/>
                        <a:pt x="3843" y="1825"/>
                        <a:pt x="4030" y="1983"/>
                      </a:cubicBezTo>
                      <a:cubicBezTo>
                        <a:pt x="4089" y="2032"/>
                        <a:pt x="4119" y="2081"/>
                        <a:pt x="4138" y="2170"/>
                      </a:cubicBezTo>
                      <a:cubicBezTo>
                        <a:pt x="4217" y="2771"/>
                        <a:pt x="4217" y="3372"/>
                        <a:pt x="4266" y="3963"/>
                      </a:cubicBezTo>
                      <a:cubicBezTo>
                        <a:pt x="4266" y="4002"/>
                        <a:pt x="4266" y="4041"/>
                        <a:pt x="4256" y="4110"/>
                      </a:cubicBezTo>
                      <a:cubicBezTo>
                        <a:pt x="4109" y="4051"/>
                        <a:pt x="3961" y="4012"/>
                        <a:pt x="3912" y="3844"/>
                      </a:cubicBezTo>
                      <a:cubicBezTo>
                        <a:pt x="3872" y="3697"/>
                        <a:pt x="3774" y="3598"/>
                        <a:pt x="3626" y="3559"/>
                      </a:cubicBezTo>
                      <a:cubicBezTo>
                        <a:pt x="3609" y="3555"/>
                        <a:pt x="3592" y="3553"/>
                        <a:pt x="3577" y="3553"/>
                      </a:cubicBezTo>
                      <a:cubicBezTo>
                        <a:pt x="3515" y="3553"/>
                        <a:pt x="3470" y="3586"/>
                        <a:pt x="3439" y="3657"/>
                      </a:cubicBezTo>
                      <a:cubicBezTo>
                        <a:pt x="3311" y="3923"/>
                        <a:pt x="3183" y="4189"/>
                        <a:pt x="3055" y="4465"/>
                      </a:cubicBezTo>
                      <a:cubicBezTo>
                        <a:pt x="3045" y="4485"/>
                        <a:pt x="3025" y="4504"/>
                        <a:pt x="3025" y="4534"/>
                      </a:cubicBezTo>
                      <a:cubicBezTo>
                        <a:pt x="3015" y="4780"/>
                        <a:pt x="2858" y="4938"/>
                        <a:pt x="2690" y="5095"/>
                      </a:cubicBezTo>
                      <a:cubicBezTo>
                        <a:pt x="2404" y="5371"/>
                        <a:pt x="2148" y="5677"/>
                        <a:pt x="1873" y="5962"/>
                      </a:cubicBezTo>
                      <a:cubicBezTo>
                        <a:pt x="1616" y="6228"/>
                        <a:pt x="1360" y="6474"/>
                        <a:pt x="1094" y="6731"/>
                      </a:cubicBezTo>
                      <a:cubicBezTo>
                        <a:pt x="1075" y="6750"/>
                        <a:pt x="1055" y="6760"/>
                        <a:pt x="1035" y="6770"/>
                      </a:cubicBezTo>
                      <a:cubicBezTo>
                        <a:pt x="651" y="6553"/>
                        <a:pt x="424" y="6228"/>
                        <a:pt x="247" y="5834"/>
                      </a:cubicBezTo>
                      <a:cubicBezTo>
                        <a:pt x="119" y="5529"/>
                        <a:pt x="109" y="5214"/>
                        <a:pt x="90" y="4889"/>
                      </a:cubicBezTo>
                      <a:cubicBezTo>
                        <a:pt x="70" y="4504"/>
                        <a:pt x="168" y="4130"/>
                        <a:pt x="267" y="3766"/>
                      </a:cubicBezTo>
                      <a:cubicBezTo>
                        <a:pt x="346" y="3450"/>
                        <a:pt x="415" y="3125"/>
                        <a:pt x="484" y="2810"/>
                      </a:cubicBezTo>
                      <a:cubicBezTo>
                        <a:pt x="493" y="2771"/>
                        <a:pt x="484" y="2721"/>
                        <a:pt x="474" y="2682"/>
                      </a:cubicBezTo>
                      <a:cubicBezTo>
                        <a:pt x="474" y="2603"/>
                        <a:pt x="474" y="2514"/>
                        <a:pt x="464" y="2396"/>
                      </a:cubicBezTo>
                      <a:lnTo>
                        <a:pt x="464" y="2396"/>
                      </a:lnTo>
                      <a:cubicBezTo>
                        <a:pt x="641" y="2475"/>
                        <a:pt x="789" y="2524"/>
                        <a:pt x="927" y="2593"/>
                      </a:cubicBezTo>
                      <a:cubicBezTo>
                        <a:pt x="1341" y="2820"/>
                        <a:pt x="1291" y="2780"/>
                        <a:pt x="1291" y="3204"/>
                      </a:cubicBezTo>
                      <a:cubicBezTo>
                        <a:pt x="1291" y="3253"/>
                        <a:pt x="1281" y="3303"/>
                        <a:pt x="1281" y="3342"/>
                      </a:cubicBezTo>
                      <a:cubicBezTo>
                        <a:pt x="1291" y="3500"/>
                        <a:pt x="1390" y="3578"/>
                        <a:pt x="1538" y="3598"/>
                      </a:cubicBezTo>
                      <a:cubicBezTo>
                        <a:pt x="1566" y="3601"/>
                        <a:pt x="1595" y="3602"/>
                        <a:pt x="1622" y="3602"/>
                      </a:cubicBezTo>
                      <a:cubicBezTo>
                        <a:pt x="1891" y="3602"/>
                        <a:pt x="2124" y="3481"/>
                        <a:pt x="2365" y="3401"/>
                      </a:cubicBezTo>
                      <a:cubicBezTo>
                        <a:pt x="2403" y="3386"/>
                        <a:pt x="2436" y="3380"/>
                        <a:pt x="2467" y="3380"/>
                      </a:cubicBezTo>
                      <a:cubicBezTo>
                        <a:pt x="2518" y="3380"/>
                        <a:pt x="2563" y="3396"/>
                        <a:pt x="2611" y="3421"/>
                      </a:cubicBezTo>
                      <a:cubicBezTo>
                        <a:pt x="2828" y="3539"/>
                        <a:pt x="3055" y="3647"/>
                        <a:pt x="3281" y="3746"/>
                      </a:cubicBezTo>
                      <a:cubicBezTo>
                        <a:pt x="3287" y="3749"/>
                        <a:pt x="3294" y="3750"/>
                        <a:pt x="3301" y="3750"/>
                      </a:cubicBezTo>
                      <a:cubicBezTo>
                        <a:pt x="3319" y="3750"/>
                        <a:pt x="3342" y="3743"/>
                        <a:pt x="3370" y="3736"/>
                      </a:cubicBezTo>
                      <a:cubicBezTo>
                        <a:pt x="3261" y="3608"/>
                        <a:pt x="3104" y="3618"/>
                        <a:pt x="2996" y="3539"/>
                      </a:cubicBezTo>
                      <a:cubicBezTo>
                        <a:pt x="2877" y="3470"/>
                        <a:pt x="2749" y="3411"/>
                        <a:pt x="2631" y="3352"/>
                      </a:cubicBezTo>
                      <a:cubicBezTo>
                        <a:pt x="2651" y="3184"/>
                        <a:pt x="2601" y="3056"/>
                        <a:pt x="2493" y="2928"/>
                      </a:cubicBezTo>
                      <a:cubicBezTo>
                        <a:pt x="2355" y="2761"/>
                        <a:pt x="2227" y="2574"/>
                        <a:pt x="2040" y="2426"/>
                      </a:cubicBezTo>
                      <a:cubicBezTo>
                        <a:pt x="1971" y="2367"/>
                        <a:pt x="1912" y="2278"/>
                        <a:pt x="1853" y="2199"/>
                      </a:cubicBezTo>
                      <a:cubicBezTo>
                        <a:pt x="1782" y="2101"/>
                        <a:pt x="1662" y="2042"/>
                        <a:pt x="1541" y="2042"/>
                      </a:cubicBezTo>
                      <a:cubicBezTo>
                        <a:pt x="1493" y="2042"/>
                        <a:pt x="1445" y="2052"/>
                        <a:pt x="1400" y="2071"/>
                      </a:cubicBezTo>
                      <a:cubicBezTo>
                        <a:pt x="1341" y="2101"/>
                        <a:pt x="1281" y="2150"/>
                        <a:pt x="1291" y="2239"/>
                      </a:cubicBezTo>
                      <a:cubicBezTo>
                        <a:pt x="1291" y="2367"/>
                        <a:pt x="1291" y="2495"/>
                        <a:pt x="1291" y="2672"/>
                      </a:cubicBezTo>
                      <a:cubicBezTo>
                        <a:pt x="996" y="2544"/>
                        <a:pt x="730" y="2426"/>
                        <a:pt x="464" y="2317"/>
                      </a:cubicBezTo>
                      <a:cubicBezTo>
                        <a:pt x="444" y="2160"/>
                        <a:pt x="464" y="2022"/>
                        <a:pt x="513" y="1894"/>
                      </a:cubicBezTo>
                      <a:cubicBezTo>
                        <a:pt x="592" y="1697"/>
                        <a:pt x="700" y="1510"/>
                        <a:pt x="819" y="1332"/>
                      </a:cubicBezTo>
                      <a:cubicBezTo>
                        <a:pt x="1114" y="919"/>
                        <a:pt x="1449" y="554"/>
                        <a:pt x="1902" y="318"/>
                      </a:cubicBezTo>
                      <a:cubicBezTo>
                        <a:pt x="2040" y="249"/>
                        <a:pt x="2188" y="209"/>
                        <a:pt x="2336" y="170"/>
                      </a:cubicBezTo>
                      <a:cubicBezTo>
                        <a:pt x="2473" y="140"/>
                        <a:pt x="2611" y="131"/>
                        <a:pt x="2739" y="101"/>
                      </a:cubicBezTo>
                      <a:cubicBezTo>
                        <a:pt x="2847" y="80"/>
                        <a:pt x="2953" y="72"/>
                        <a:pt x="3058" y="72"/>
                      </a:cubicBezTo>
                      <a:close/>
                      <a:moveTo>
                        <a:pt x="4444" y="6888"/>
                      </a:moveTo>
                      <a:lnTo>
                        <a:pt x="4444" y="6888"/>
                      </a:lnTo>
                      <a:cubicBezTo>
                        <a:pt x="4424" y="7016"/>
                        <a:pt x="4404" y="7105"/>
                        <a:pt x="4384" y="7184"/>
                      </a:cubicBezTo>
                      <a:cubicBezTo>
                        <a:pt x="4324" y="7206"/>
                        <a:pt x="4268" y="7216"/>
                        <a:pt x="4215" y="7216"/>
                      </a:cubicBezTo>
                      <a:cubicBezTo>
                        <a:pt x="4129" y="7216"/>
                        <a:pt x="4050" y="7191"/>
                        <a:pt x="3971" y="7154"/>
                      </a:cubicBezTo>
                      <a:cubicBezTo>
                        <a:pt x="3941" y="7134"/>
                        <a:pt x="3902" y="7075"/>
                        <a:pt x="3902" y="7036"/>
                      </a:cubicBezTo>
                      <a:cubicBezTo>
                        <a:pt x="3902" y="7006"/>
                        <a:pt x="3961" y="6957"/>
                        <a:pt x="3990" y="6957"/>
                      </a:cubicBezTo>
                      <a:cubicBezTo>
                        <a:pt x="4128" y="6928"/>
                        <a:pt x="4256" y="6918"/>
                        <a:pt x="4444" y="6888"/>
                      </a:cubicBezTo>
                      <a:close/>
                      <a:moveTo>
                        <a:pt x="4562" y="4307"/>
                      </a:moveTo>
                      <a:cubicBezTo>
                        <a:pt x="5025" y="4465"/>
                        <a:pt x="5488" y="4613"/>
                        <a:pt x="5980" y="4780"/>
                      </a:cubicBezTo>
                      <a:cubicBezTo>
                        <a:pt x="5645" y="4967"/>
                        <a:pt x="5310" y="5095"/>
                        <a:pt x="5054" y="5351"/>
                      </a:cubicBezTo>
                      <a:cubicBezTo>
                        <a:pt x="5153" y="5578"/>
                        <a:pt x="5370" y="5667"/>
                        <a:pt x="5557" y="5775"/>
                      </a:cubicBezTo>
                      <a:cubicBezTo>
                        <a:pt x="5665" y="5844"/>
                        <a:pt x="5793" y="5864"/>
                        <a:pt x="5901" y="5913"/>
                      </a:cubicBezTo>
                      <a:cubicBezTo>
                        <a:pt x="5965" y="5936"/>
                        <a:pt x="6022" y="5948"/>
                        <a:pt x="6073" y="5948"/>
                      </a:cubicBezTo>
                      <a:cubicBezTo>
                        <a:pt x="6238" y="5948"/>
                        <a:pt x="6344" y="5832"/>
                        <a:pt x="6404" y="5637"/>
                      </a:cubicBezTo>
                      <a:cubicBezTo>
                        <a:pt x="6453" y="5450"/>
                        <a:pt x="6463" y="5263"/>
                        <a:pt x="6493" y="5076"/>
                      </a:cubicBezTo>
                      <a:cubicBezTo>
                        <a:pt x="6502" y="5026"/>
                        <a:pt x="6502" y="4987"/>
                        <a:pt x="6512" y="4928"/>
                      </a:cubicBezTo>
                      <a:cubicBezTo>
                        <a:pt x="7113" y="5125"/>
                        <a:pt x="7704" y="5312"/>
                        <a:pt x="8335" y="5519"/>
                      </a:cubicBezTo>
                      <a:cubicBezTo>
                        <a:pt x="8256" y="5608"/>
                        <a:pt x="8197" y="5667"/>
                        <a:pt x="8138" y="5726"/>
                      </a:cubicBezTo>
                      <a:cubicBezTo>
                        <a:pt x="7744" y="6100"/>
                        <a:pt x="7448" y="6543"/>
                        <a:pt x="7231" y="7046"/>
                      </a:cubicBezTo>
                      <a:cubicBezTo>
                        <a:pt x="7015" y="7548"/>
                        <a:pt x="6601" y="7785"/>
                        <a:pt x="6079" y="7814"/>
                      </a:cubicBezTo>
                      <a:cubicBezTo>
                        <a:pt x="5685" y="7834"/>
                        <a:pt x="5281" y="7834"/>
                        <a:pt x="4887" y="7903"/>
                      </a:cubicBezTo>
                      <a:cubicBezTo>
                        <a:pt x="4847" y="7903"/>
                        <a:pt x="4798" y="7903"/>
                        <a:pt x="4729" y="7913"/>
                      </a:cubicBezTo>
                      <a:cubicBezTo>
                        <a:pt x="4710" y="7785"/>
                        <a:pt x="4680" y="7676"/>
                        <a:pt x="4670" y="7568"/>
                      </a:cubicBezTo>
                      <a:cubicBezTo>
                        <a:pt x="4611" y="7056"/>
                        <a:pt x="4552" y="6543"/>
                        <a:pt x="4503" y="6031"/>
                      </a:cubicBezTo>
                      <a:cubicBezTo>
                        <a:pt x="4463" y="5588"/>
                        <a:pt x="4444" y="5154"/>
                        <a:pt x="4414" y="4711"/>
                      </a:cubicBezTo>
                      <a:cubicBezTo>
                        <a:pt x="4404" y="4623"/>
                        <a:pt x="4384" y="4534"/>
                        <a:pt x="4414" y="4455"/>
                      </a:cubicBezTo>
                      <a:cubicBezTo>
                        <a:pt x="4434" y="4396"/>
                        <a:pt x="4513" y="4347"/>
                        <a:pt x="4562" y="4307"/>
                      </a:cubicBezTo>
                      <a:close/>
                      <a:moveTo>
                        <a:pt x="4256" y="4219"/>
                      </a:moveTo>
                      <a:cubicBezTo>
                        <a:pt x="4404" y="5076"/>
                        <a:pt x="4473" y="5923"/>
                        <a:pt x="4473" y="6800"/>
                      </a:cubicBezTo>
                      <a:cubicBezTo>
                        <a:pt x="4296" y="6829"/>
                        <a:pt x="4128" y="6859"/>
                        <a:pt x="3971" y="6888"/>
                      </a:cubicBezTo>
                      <a:cubicBezTo>
                        <a:pt x="3853" y="6908"/>
                        <a:pt x="3813" y="6957"/>
                        <a:pt x="3803" y="7066"/>
                      </a:cubicBezTo>
                      <a:cubicBezTo>
                        <a:pt x="3793" y="7174"/>
                        <a:pt x="3853" y="7223"/>
                        <a:pt x="3951" y="7233"/>
                      </a:cubicBezTo>
                      <a:cubicBezTo>
                        <a:pt x="4030" y="7253"/>
                        <a:pt x="4099" y="7272"/>
                        <a:pt x="4178" y="7292"/>
                      </a:cubicBezTo>
                      <a:cubicBezTo>
                        <a:pt x="4232" y="7303"/>
                        <a:pt x="4275" y="7310"/>
                        <a:pt x="4312" y="7310"/>
                      </a:cubicBezTo>
                      <a:cubicBezTo>
                        <a:pt x="4406" y="7310"/>
                        <a:pt x="4454" y="7262"/>
                        <a:pt x="4532" y="7105"/>
                      </a:cubicBezTo>
                      <a:cubicBezTo>
                        <a:pt x="4572" y="7371"/>
                        <a:pt x="4621" y="7607"/>
                        <a:pt x="4621" y="7854"/>
                      </a:cubicBezTo>
                      <a:cubicBezTo>
                        <a:pt x="4621" y="7932"/>
                        <a:pt x="4572" y="7972"/>
                        <a:pt x="4513" y="7991"/>
                      </a:cubicBezTo>
                      <a:cubicBezTo>
                        <a:pt x="4233" y="8105"/>
                        <a:pt x="3947" y="8195"/>
                        <a:pt x="3655" y="8195"/>
                      </a:cubicBezTo>
                      <a:cubicBezTo>
                        <a:pt x="3567" y="8195"/>
                        <a:pt x="3479" y="8187"/>
                        <a:pt x="3390" y="8169"/>
                      </a:cubicBezTo>
                      <a:cubicBezTo>
                        <a:pt x="3143" y="8120"/>
                        <a:pt x="2897" y="8031"/>
                        <a:pt x="2680" y="7903"/>
                      </a:cubicBezTo>
                      <a:cubicBezTo>
                        <a:pt x="2375" y="7716"/>
                        <a:pt x="2060" y="7529"/>
                        <a:pt x="1725" y="7381"/>
                      </a:cubicBezTo>
                      <a:cubicBezTo>
                        <a:pt x="1508" y="7292"/>
                        <a:pt x="1331" y="7134"/>
                        <a:pt x="1193" y="6937"/>
                      </a:cubicBezTo>
                      <a:cubicBezTo>
                        <a:pt x="1173" y="6908"/>
                        <a:pt x="1144" y="6869"/>
                        <a:pt x="1094" y="6809"/>
                      </a:cubicBezTo>
                      <a:cubicBezTo>
                        <a:pt x="1774" y="6199"/>
                        <a:pt x="2336" y="5499"/>
                        <a:pt x="3025" y="4898"/>
                      </a:cubicBezTo>
                      <a:cubicBezTo>
                        <a:pt x="3271" y="5007"/>
                        <a:pt x="3508" y="5115"/>
                        <a:pt x="3744" y="5223"/>
                      </a:cubicBezTo>
                      <a:cubicBezTo>
                        <a:pt x="3791" y="5247"/>
                        <a:pt x="3824" y="5259"/>
                        <a:pt x="3850" y="5259"/>
                      </a:cubicBezTo>
                      <a:cubicBezTo>
                        <a:pt x="3890" y="5259"/>
                        <a:pt x="3915" y="5230"/>
                        <a:pt x="3951" y="5164"/>
                      </a:cubicBezTo>
                      <a:cubicBezTo>
                        <a:pt x="4050" y="4977"/>
                        <a:pt x="4059" y="4770"/>
                        <a:pt x="4040" y="4563"/>
                      </a:cubicBezTo>
                      <a:cubicBezTo>
                        <a:pt x="4020" y="4357"/>
                        <a:pt x="4040" y="4317"/>
                        <a:pt x="4256" y="4219"/>
                      </a:cubicBezTo>
                      <a:close/>
                      <a:moveTo>
                        <a:pt x="3040" y="0"/>
                      </a:moveTo>
                      <a:cubicBezTo>
                        <a:pt x="2901" y="0"/>
                        <a:pt x="2762" y="12"/>
                        <a:pt x="2621" y="42"/>
                      </a:cubicBezTo>
                      <a:cubicBezTo>
                        <a:pt x="2296" y="111"/>
                        <a:pt x="1971" y="140"/>
                        <a:pt x="1705" y="337"/>
                      </a:cubicBezTo>
                      <a:cubicBezTo>
                        <a:pt x="1498" y="495"/>
                        <a:pt x="1291" y="663"/>
                        <a:pt x="1114" y="850"/>
                      </a:cubicBezTo>
                      <a:cubicBezTo>
                        <a:pt x="956" y="997"/>
                        <a:pt x="848" y="1195"/>
                        <a:pt x="720" y="1372"/>
                      </a:cubicBezTo>
                      <a:cubicBezTo>
                        <a:pt x="523" y="1648"/>
                        <a:pt x="385" y="1953"/>
                        <a:pt x="356" y="2288"/>
                      </a:cubicBezTo>
                      <a:cubicBezTo>
                        <a:pt x="356" y="2337"/>
                        <a:pt x="356" y="2377"/>
                        <a:pt x="365" y="2426"/>
                      </a:cubicBezTo>
                      <a:cubicBezTo>
                        <a:pt x="415" y="2721"/>
                        <a:pt x="405" y="2997"/>
                        <a:pt x="316" y="3293"/>
                      </a:cubicBezTo>
                      <a:cubicBezTo>
                        <a:pt x="218" y="3637"/>
                        <a:pt x="109" y="3992"/>
                        <a:pt x="60" y="4357"/>
                      </a:cubicBezTo>
                      <a:cubicBezTo>
                        <a:pt x="1" y="4760"/>
                        <a:pt x="1" y="5164"/>
                        <a:pt x="90" y="5578"/>
                      </a:cubicBezTo>
                      <a:cubicBezTo>
                        <a:pt x="168" y="5943"/>
                        <a:pt x="336" y="6248"/>
                        <a:pt x="582" y="6504"/>
                      </a:cubicBezTo>
                      <a:cubicBezTo>
                        <a:pt x="858" y="6790"/>
                        <a:pt x="1153" y="7056"/>
                        <a:pt x="1449" y="7322"/>
                      </a:cubicBezTo>
                      <a:cubicBezTo>
                        <a:pt x="1488" y="7361"/>
                        <a:pt x="1547" y="7381"/>
                        <a:pt x="1597" y="7410"/>
                      </a:cubicBezTo>
                      <a:cubicBezTo>
                        <a:pt x="1774" y="7499"/>
                        <a:pt x="1951" y="7578"/>
                        <a:pt x="2119" y="7666"/>
                      </a:cubicBezTo>
                      <a:cubicBezTo>
                        <a:pt x="2434" y="7814"/>
                        <a:pt x="2710" y="8041"/>
                        <a:pt x="3055" y="8159"/>
                      </a:cubicBezTo>
                      <a:cubicBezTo>
                        <a:pt x="3265" y="8224"/>
                        <a:pt x="3470" y="8264"/>
                        <a:pt x="3674" y="8264"/>
                      </a:cubicBezTo>
                      <a:cubicBezTo>
                        <a:pt x="3871" y="8264"/>
                        <a:pt x="4068" y="8226"/>
                        <a:pt x="4266" y="8139"/>
                      </a:cubicBezTo>
                      <a:cubicBezTo>
                        <a:pt x="4552" y="8021"/>
                        <a:pt x="4857" y="7972"/>
                        <a:pt x="5153" y="7923"/>
                      </a:cubicBezTo>
                      <a:cubicBezTo>
                        <a:pt x="5299" y="7892"/>
                        <a:pt x="5445" y="7867"/>
                        <a:pt x="5591" y="7867"/>
                      </a:cubicBezTo>
                      <a:cubicBezTo>
                        <a:pt x="5632" y="7867"/>
                        <a:pt x="5673" y="7869"/>
                        <a:pt x="5714" y="7873"/>
                      </a:cubicBezTo>
                      <a:cubicBezTo>
                        <a:pt x="5798" y="7886"/>
                        <a:pt x="5879" y="7892"/>
                        <a:pt x="5959" y="7892"/>
                      </a:cubicBezTo>
                      <a:cubicBezTo>
                        <a:pt x="6191" y="7892"/>
                        <a:pt x="6411" y="7840"/>
                        <a:pt x="6630" y="7745"/>
                      </a:cubicBezTo>
                      <a:cubicBezTo>
                        <a:pt x="6946" y="7597"/>
                        <a:pt x="7172" y="7361"/>
                        <a:pt x="7320" y="7046"/>
                      </a:cubicBezTo>
                      <a:cubicBezTo>
                        <a:pt x="7438" y="6800"/>
                        <a:pt x="7566" y="6553"/>
                        <a:pt x="7714" y="6327"/>
                      </a:cubicBezTo>
                      <a:cubicBezTo>
                        <a:pt x="7852" y="6130"/>
                        <a:pt x="8029" y="5952"/>
                        <a:pt x="8207" y="5785"/>
                      </a:cubicBezTo>
                      <a:cubicBezTo>
                        <a:pt x="8404" y="5588"/>
                        <a:pt x="8532" y="5371"/>
                        <a:pt x="8502" y="5095"/>
                      </a:cubicBezTo>
                      <a:cubicBezTo>
                        <a:pt x="8482" y="4928"/>
                        <a:pt x="8522" y="4780"/>
                        <a:pt x="8571" y="4632"/>
                      </a:cubicBezTo>
                      <a:cubicBezTo>
                        <a:pt x="8670" y="4386"/>
                        <a:pt x="8699" y="4140"/>
                        <a:pt x="8571" y="3874"/>
                      </a:cubicBezTo>
                      <a:cubicBezTo>
                        <a:pt x="8522" y="3766"/>
                        <a:pt x="8502" y="3628"/>
                        <a:pt x="8482" y="3500"/>
                      </a:cubicBezTo>
                      <a:cubicBezTo>
                        <a:pt x="8463" y="3293"/>
                        <a:pt x="8463" y="3086"/>
                        <a:pt x="8453" y="2879"/>
                      </a:cubicBezTo>
                      <a:lnTo>
                        <a:pt x="8463" y="2879"/>
                      </a:lnTo>
                      <a:cubicBezTo>
                        <a:pt x="8463" y="2830"/>
                        <a:pt x="8463" y="2771"/>
                        <a:pt x="8463" y="2721"/>
                      </a:cubicBezTo>
                      <a:cubicBezTo>
                        <a:pt x="8502" y="2288"/>
                        <a:pt x="8344" y="1933"/>
                        <a:pt x="8069" y="1618"/>
                      </a:cubicBezTo>
                      <a:cubicBezTo>
                        <a:pt x="7990" y="1529"/>
                        <a:pt x="7872" y="1451"/>
                        <a:pt x="7763" y="1411"/>
                      </a:cubicBezTo>
                      <a:cubicBezTo>
                        <a:pt x="7350" y="1273"/>
                        <a:pt x="7015" y="1037"/>
                        <a:pt x="6749" y="692"/>
                      </a:cubicBezTo>
                      <a:cubicBezTo>
                        <a:pt x="6611" y="495"/>
                        <a:pt x="6493" y="278"/>
                        <a:pt x="6236" y="170"/>
                      </a:cubicBezTo>
                      <a:cubicBezTo>
                        <a:pt x="6000" y="74"/>
                        <a:pt x="5763" y="7"/>
                        <a:pt x="5515" y="7"/>
                      </a:cubicBezTo>
                      <a:cubicBezTo>
                        <a:pt x="5382" y="7"/>
                        <a:pt x="5245" y="27"/>
                        <a:pt x="5104" y="72"/>
                      </a:cubicBezTo>
                      <a:cubicBezTo>
                        <a:pt x="4898" y="136"/>
                        <a:pt x="4689" y="166"/>
                        <a:pt x="4475" y="166"/>
                      </a:cubicBezTo>
                      <a:cubicBezTo>
                        <a:pt x="4361" y="166"/>
                        <a:pt x="4245" y="158"/>
                        <a:pt x="4128" y="140"/>
                      </a:cubicBezTo>
                      <a:cubicBezTo>
                        <a:pt x="3764" y="83"/>
                        <a:pt x="3405" y="0"/>
                        <a:pt x="30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7"/>
                <p:cNvSpPr/>
                <p:nvPr/>
              </p:nvSpPr>
              <p:spPr>
                <a:xfrm>
                  <a:off x="7084659" y="3702330"/>
                  <a:ext cx="318270" cy="366496"/>
                </a:xfrm>
                <a:custGeom>
                  <a:avLst/>
                  <a:gdLst/>
                  <a:ahLst/>
                  <a:cxnLst/>
                  <a:rect l="l" t="t" r="r" b="b"/>
                  <a:pathLst>
                    <a:path w="8099" h="9325" extrusionOk="0">
                      <a:moveTo>
                        <a:pt x="3876" y="0"/>
                      </a:moveTo>
                      <a:cubicBezTo>
                        <a:pt x="3579" y="0"/>
                        <a:pt x="3282" y="47"/>
                        <a:pt x="2986" y="87"/>
                      </a:cubicBezTo>
                      <a:cubicBezTo>
                        <a:pt x="2641" y="126"/>
                        <a:pt x="2355" y="323"/>
                        <a:pt x="2069" y="491"/>
                      </a:cubicBezTo>
                      <a:cubicBezTo>
                        <a:pt x="1843" y="609"/>
                        <a:pt x="1656" y="786"/>
                        <a:pt x="1449" y="924"/>
                      </a:cubicBezTo>
                      <a:cubicBezTo>
                        <a:pt x="986" y="1259"/>
                        <a:pt x="690" y="1722"/>
                        <a:pt x="493" y="2244"/>
                      </a:cubicBezTo>
                      <a:cubicBezTo>
                        <a:pt x="365" y="2579"/>
                        <a:pt x="346" y="2943"/>
                        <a:pt x="316" y="3298"/>
                      </a:cubicBezTo>
                      <a:cubicBezTo>
                        <a:pt x="316" y="3347"/>
                        <a:pt x="316" y="3397"/>
                        <a:pt x="296" y="3456"/>
                      </a:cubicBezTo>
                      <a:cubicBezTo>
                        <a:pt x="257" y="3653"/>
                        <a:pt x="198" y="3850"/>
                        <a:pt x="158" y="4057"/>
                      </a:cubicBezTo>
                      <a:cubicBezTo>
                        <a:pt x="70" y="4480"/>
                        <a:pt x="1" y="4914"/>
                        <a:pt x="60" y="5347"/>
                      </a:cubicBezTo>
                      <a:cubicBezTo>
                        <a:pt x="119" y="5810"/>
                        <a:pt x="158" y="6273"/>
                        <a:pt x="355" y="6697"/>
                      </a:cubicBezTo>
                      <a:cubicBezTo>
                        <a:pt x="434" y="6874"/>
                        <a:pt x="503" y="7061"/>
                        <a:pt x="602" y="7219"/>
                      </a:cubicBezTo>
                      <a:cubicBezTo>
                        <a:pt x="917" y="7701"/>
                        <a:pt x="1321" y="8095"/>
                        <a:pt x="1823" y="8371"/>
                      </a:cubicBezTo>
                      <a:cubicBezTo>
                        <a:pt x="1991" y="8450"/>
                        <a:pt x="2148" y="8539"/>
                        <a:pt x="2306" y="8627"/>
                      </a:cubicBezTo>
                      <a:cubicBezTo>
                        <a:pt x="2601" y="8785"/>
                        <a:pt x="2887" y="8972"/>
                        <a:pt x="3192" y="9110"/>
                      </a:cubicBezTo>
                      <a:cubicBezTo>
                        <a:pt x="3419" y="9208"/>
                        <a:pt x="3675" y="9287"/>
                        <a:pt x="3921" y="9307"/>
                      </a:cubicBezTo>
                      <a:cubicBezTo>
                        <a:pt x="4028" y="9318"/>
                        <a:pt x="4136" y="9325"/>
                        <a:pt x="4244" y="9325"/>
                      </a:cubicBezTo>
                      <a:cubicBezTo>
                        <a:pt x="4513" y="9325"/>
                        <a:pt x="4781" y="9284"/>
                        <a:pt x="5035" y="9179"/>
                      </a:cubicBezTo>
                      <a:cubicBezTo>
                        <a:pt x="5054" y="9169"/>
                        <a:pt x="5074" y="9169"/>
                        <a:pt x="5094" y="9169"/>
                      </a:cubicBezTo>
                      <a:cubicBezTo>
                        <a:pt x="5389" y="9149"/>
                        <a:pt x="5695" y="9140"/>
                        <a:pt x="5990" y="9130"/>
                      </a:cubicBezTo>
                      <a:cubicBezTo>
                        <a:pt x="6025" y="9125"/>
                        <a:pt x="6057" y="9125"/>
                        <a:pt x="6089" y="9125"/>
                      </a:cubicBezTo>
                      <a:cubicBezTo>
                        <a:pt x="6121" y="9125"/>
                        <a:pt x="6153" y="9125"/>
                        <a:pt x="6187" y="9120"/>
                      </a:cubicBezTo>
                      <a:cubicBezTo>
                        <a:pt x="6423" y="9071"/>
                        <a:pt x="6670" y="9011"/>
                        <a:pt x="6906" y="8952"/>
                      </a:cubicBezTo>
                      <a:cubicBezTo>
                        <a:pt x="7271" y="8864"/>
                        <a:pt x="7586" y="8667"/>
                        <a:pt x="7862" y="8420"/>
                      </a:cubicBezTo>
                      <a:cubicBezTo>
                        <a:pt x="7980" y="8322"/>
                        <a:pt x="8078" y="8204"/>
                        <a:pt x="8098" y="8036"/>
                      </a:cubicBezTo>
                      <a:lnTo>
                        <a:pt x="8098" y="8036"/>
                      </a:lnTo>
                      <a:cubicBezTo>
                        <a:pt x="7970" y="8214"/>
                        <a:pt x="7822" y="8361"/>
                        <a:pt x="7655" y="8489"/>
                      </a:cubicBezTo>
                      <a:cubicBezTo>
                        <a:pt x="7359" y="8696"/>
                        <a:pt x="7044" y="8854"/>
                        <a:pt x="6689" y="8943"/>
                      </a:cubicBezTo>
                      <a:cubicBezTo>
                        <a:pt x="6433" y="9002"/>
                        <a:pt x="6187" y="9061"/>
                        <a:pt x="5921" y="9061"/>
                      </a:cubicBezTo>
                      <a:cubicBezTo>
                        <a:pt x="5891" y="9060"/>
                        <a:pt x="5861" y="9060"/>
                        <a:pt x="5831" y="9060"/>
                      </a:cubicBezTo>
                      <a:cubicBezTo>
                        <a:pt x="5447" y="9060"/>
                        <a:pt x="5064" y="9116"/>
                        <a:pt x="4690" y="9199"/>
                      </a:cubicBezTo>
                      <a:cubicBezTo>
                        <a:pt x="4572" y="9218"/>
                        <a:pt x="4443" y="9238"/>
                        <a:pt x="4325" y="9248"/>
                      </a:cubicBezTo>
                      <a:cubicBezTo>
                        <a:pt x="4307" y="9248"/>
                        <a:pt x="4288" y="9248"/>
                        <a:pt x="4270" y="9248"/>
                      </a:cubicBezTo>
                      <a:cubicBezTo>
                        <a:pt x="3808" y="9248"/>
                        <a:pt x="3373" y="9131"/>
                        <a:pt x="2976" y="8913"/>
                      </a:cubicBezTo>
                      <a:cubicBezTo>
                        <a:pt x="2631" y="8716"/>
                        <a:pt x="2286" y="8489"/>
                        <a:pt x="1932" y="8312"/>
                      </a:cubicBezTo>
                      <a:cubicBezTo>
                        <a:pt x="1459" y="8086"/>
                        <a:pt x="1114" y="7711"/>
                        <a:pt x="779" y="7327"/>
                      </a:cubicBezTo>
                      <a:cubicBezTo>
                        <a:pt x="710" y="7258"/>
                        <a:pt x="651" y="7160"/>
                        <a:pt x="612" y="7071"/>
                      </a:cubicBezTo>
                      <a:cubicBezTo>
                        <a:pt x="434" y="6677"/>
                        <a:pt x="247" y="6293"/>
                        <a:pt x="218" y="5849"/>
                      </a:cubicBezTo>
                      <a:cubicBezTo>
                        <a:pt x="218" y="5830"/>
                        <a:pt x="208" y="5810"/>
                        <a:pt x="208" y="5790"/>
                      </a:cubicBezTo>
                      <a:cubicBezTo>
                        <a:pt x="89" y="5288"/>
                        <a:pt x="80" y="4776"/>
                        <a:pt x="208" y="4263"/>
                      </a:cubicBezTo>
                      <a:cubicBezTo>
                        <a:pt x="316" y="3810"/>
                        <a:pt x="415" y="3347"/>
                        <a:pt x="444" y="2884"/>
                      </a:cubicBezTo>
                      <a:cubicBezTo>
                        <a:pt x="454" y="2707"/>
                        <a:pt x="474" y="2530"/>
                        <a:pt x="543" y="2362"/>
                      </a:cubicBezTo>
                      <a:cubicBezTo>
                        <a:pt x="671" y="2008"/>
                        <a:pt x="838" y="1673"/>
                        <a:pt x="1084" y="1387"/>
                      </a:cubicBezTo>
                      <a:cubicBezTo>
                        <a:pt x="1370" y="1052"/>
                        <a:pt x="1715" y="796"/>
                        <a:pt x="2069" y="560"/>
                      </a:cubicBezTo>
                      <a:cubicBezTo>
                        <a:pt x="2335" y="392"/>
                        <a:pt x="2611" y="225"/>
                        <a:pt x="2936" y="175"/>
                      </a:cubicBezTo>
                      <a:cubicBezTo>
                        <a:pt x="3311" y="136"/>
                        <a:pt x="3685" y="116"/>
                        <a:pt x="4069" y="77"/>
                      </a:cubicBezTo>
                      <a:cubicBezTo>
                        <a:pt x="4099" y="77"/>
                        <a:pt x="4138" y="77"/>
                        <a:pt x="4178" y="67"/>
                      </a:cubicBezTo>
                      <a:cubicBezTo>
                        <a:pt x="4148" y="28"/>
                        <a:pt x="4109" y="8"/>
                        <a:pt x="4079" y="8"/>
                      </a:cubicBezTo>
                      <a:cubicBezTo>
                        <a:pt x="4011" y="2"/>
                        <a:pt x="3944" y="0"/>
                        <a:pt x="38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7"/>
                <p:cNvSpPr/>
                <p:nvPr/>
              </p:nvSpPr>
              <p:spPr>
                <a:xfrm>
                  <a:off x="7253452" y="3702251"/>
                  <a:ext cx="213739" cy="312455"/>
                </a:xfrm>
                <a:custGeom>
                  <a:avLst/>
                  <a:gdLst/>
                  <a:ahLst/>
                  <a:cxnLst/>
                  <a:rect l="l" t="t" r="r" b="b"/>
                  <a:pathLst>
                    <a:path w="5439" h="7950" extrusionOk="0">
                      <a:moveTo>
                        <a:pt x="1546" y="1"/>
                      </a:moveTo>
                      <a:cubicBezTo>
                        <a:pt x="1381" y="1"/>
                        <a:pt x="1214" y="14"/>
                        <a:pt x="1045" y="39"/>
                      </a:cubicBezTo>
                      <a:cubicBezTo>
                        <a:pt x="877" y="67"/>
                        <a:pt x="709" y="92"/>
                        <a:pt x="542" y="92"/>
                      </a:cubicBezTo>
                      <a:cubicBezTo>
                        <a:pt x="414" y="92"/>
                        <a:pt x="286" y="78"/>
                        <a:pt x="158" y="39"/>
                      </a:cubicBezTo>
                      <a:cubicBezTo>
                        <a:pt x="134" y="30"/>
                        <a:pt x="109" y="27"/>
                        <a:pt x="83" y="27"/>
                      </a:cubicBezTo>
                      <a:cubicBezTo>
                        <a:pt x="57" y="27"/>
                        <a:pt x="30" y="30"/>
                        <a:pt x="1" y="30"/>
                      </a:cubicBezTo>
                      <a:cubicBezTo>
                        <a:pt x="184" y="133"/>
                        <a:pt x="374" y="165"/>
                        <a:pt x="565" y="165"/>
                      </a:cubicBezTo>
                      <a:cubicBezTo>
                        <a:pt x="682" y="165"/>
                        <a:pt x="800" y="153"/>
                        <a:pt x="917" y="138"/>
                      </a:cubicBezTo>
                      <a:cubicBezTo>
                        <a:pt x="1135" y="108"/>
                        <a:pt x="1352" y="81"/>
                        <a:pt x="1570" y="81"/>
                      </a:cubicBezTo>
                      <a:cubicBezTo>
                        <a:pt x="1707" y="81"/>
                        <a:pt x="1844" y="92"/>
                        <a:pt x="1981" y="118"/>
                      </a:cubicBezTo>
                      <a:cubicBezTo>
                        <a:pt x="2394" y="177"/>
                        <a:pt x="2759" y="325"/>
                        <a:pt x="3084" y="571"/>
                      </a:cubicBezTo>
                      <a:cubicBezTo>
                        <a:pt x="3311" y="739"/>
                        <a:pt x="3517" y="936"/>
                        <a:pt x="3695" y="1162"/>
                      </a:cubicBezTo>
                      <a:cubicBezTo>
                        <a:pt x="3803" y="1310"/>
                        <a:pt x="3941" y="1448"/>
                        <a:pt x="4118" y="1537"/>
                      </a:cubicBezTo>
                      <a:cubicBezTo>
                        <a:pt x="4640" y="1803"/>
                        <a:pt x="4946" y="2226"/>
                        <a:pt x="5064" y="2798"/>
                      </a:cubicBezTo>
                      <a:cubicBezTo>
                        <a:pt x="5133" y="3133"/>
                        <a:pt x="5172" y="3468"/>
                        <a:pt x="5133" y="3822"/>
                      </a:cubicBezTo>
                      <a:cubicBezTo>
                        <a:pt x="5103" y="4088"/>
                        <a:pt x="5163" y="4344"/>
                        <a:pt x="5241" y="4610"/>
                      </a:cubicBezTo>
                      <a:cubicBezTo>
                        <a:pt x="5330" y="4916"/>
                        <a:pt x="5369" y="5221"/>
                        <a:pt x="5192" y="5536"/>
                      </a:cubicBezTo>
                      <a:cubicBezTo>
                        <a:pt x="5103" y="5694"/>
                        <a:pt x="5054" y="5891"/>
                        <a:pt x="4995" y="6078"/>
                      </a:cubicBezTo>
                      <a:cubicBezTo>
                        <a:pt x="4926" y="6305"/>
                        <a:pt x="4847" y="6531"/>
                        <a:pt x="4690" y="6718"/>
                      </a:cubicBezTo>
                      <a:cubicBezTo>
                        <a:pt x="4414" y="7073"/>
                        <a:pt x="4138" y="7428"/>
                        <a:pt x="3911" y="7812"/>
                      </a:cubicBezTo>
                      <a:cubicBezTo>
                        <a:pt x="3892" y="7851"/>
                        <a:pt x="3882" y="7890"/>
                        <a:pt x="3862" y="7930"/>
                      </a:cubicBezTo>
                      <a:lnTo>
                        <a:pt x="3892" y="7950"/>
                      </a:lnTo>
                      <a:cubicBezTo>
                        <a:pt x="3911" y="7940"/>
                        <a:pt x="3931" y="7920"/>
                        <a:pt x="3941" y="7900"/>
                      </a:cubicBezTo>
                      <a:cubicBezTo>
                        <a:pt x="4040" y="7753"/>
                        <a:pt x="4118" y="7595"/>
                        <a:pt x="4227" y="7457"/>
                      </a:cubicBezTo>
                      <a:cubicBezTo>
                        <a:pt x="4365" y="7260"/>
                        <a:pt x="4512" y="7073"/>
                        <a:pt x="4670" y="6886"/>
                      </a:cubicBezTo>
                      <a:cubicBezTo>
                        <a:pt x="4837" y="6708"/>
                        <a:pt x="4926" y="6482"/>
                        <a:pt x="5015" y="6265"/>
                      </a:cubicBezTo>
                      <a:cubicBezTo>
                        <a:pt x="5103" y="6029"/>
                        <a:pt x="5172" y="5782"/>
                        <a:pt x="5281" y="5556"/>
                      </a:cubicBezTo>
                      <a:cubicBezTo>
                        <a:pt x="5428" y="5231"/>
                        <a:pt x="5438" y="4906"/>
                        <a:pt x="5340" y="4581"/>
                      </a:cubicBezTo>
                      <a:cubicBezTo>
                        <a:pt x="5251" y="4334"/>
                        <a:pt x="5231" y="4088"/>
                        <a:pt x="5222" y="3832"/>
                      </a:cubicBezTo>
                      <a:cubicBezTo>
                        <a:pt x="5212" y="3536"/>
                        <a:pt x="5222" y="3231"/>
                        <a:pt x="5182" y="2936"/>
                      </a:cubicBezTo>
                      <a:cubicBezTo>
                        <a:pt x="5094" y="2295"/>
                        <a:pt x="4798" y="1773"/>
                        <a:pt x="4197" y="1468"/>
                      </a:cubicBezTo>
                      <a:cubicBezTo>
                        <a:pt x="4010" y="1369"/>
                        <a:pt x="3852" y="1231"/>
                        <a:pt x="3724" y="1064"/>
                      </a:cubicBezTo>
                      <a:cubicBezTo>
                        <a:pt x="3458" y="729"/>
                        <a:pt x="3143" y="453"/>
                        <a:pt x="2739" y="266"/>
                      </a:cubicBezTo>
                      <a:cubicBezTo>
                        <a:pt x="2353" y="83"/>
                        <a:pt x="1956" y="1"/>
                        <a:pt x="15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7"/>
                <p:cNvSpPr/>
                <p:nvPr/>
              </p:nvSpPr>
              <p:spPr>
                <a:xfrm>
                  <a:off x="7135395" y="3913605"/>
                  <a:ext cx="20160" cy="26647"/>
                </a:xfrm>
                <a:custGeom>
                  <a:avLst/>
                  <a:gdLst/>
                  <a:ahLst/>
                  <a:cxnLst/>
                  <a:rect l="l" t="t" r="r" b="b"/>
                  <a:pathLst>
                    <a:path w="513" h="678" extrusionOk="0">
                      <a:moveTo>
                        <a:pt x="343" y="67"/>
                      </a:moveTo>
                      <a:cubicBezTo>
                        <a:pt x="354" y="67"/>
                        <a:pt x="364" y="68"/>
                        <a:pt x="375" y="70"/>
                      </a:cubicBezTo>
                      <a:cubicBezTo>
                        <a:pt x="394" y="70"/>
                        <a:pt x="434" y="138"/>
                        <a:pt x="434" y="188"/>
                      </a:cubicBezTo>
                      <a:cubicBezTo>
                        <a:pt x="434" y="286"/>
                        <a:pt x="424" y="375"/>
                        <a:pt x="414" y="473"/>
                      </a:cubicBezTo>
                      <a:cubicBezTo>
                        <a:pt x="404" y="552"/>
                        <a:pt x="365" y="601"/>
                        <a:pt x="286" y="601"/>
                      </a:cubicBezTo>
                      <a:cubicBezTo>
                        <a:pt x="207" y="601"/>
                        <a:pt x="158" y="552"/>
                        <a:pt x="148" y="473"/>
                      </a:cubicBezTo>
                      <a:cubicBezTo>
                        <a:pt x="138" y="434"/>
                        <a:pt x="138" y="395"/>
                        <a:pt x="138" y="306"/>
                      </a:cubicBezTo>
                      <a:cubicBezTo>
                        <a:pt x="148" y="267"/>
                        <a:pt x="158" y="178"/>
                        <a:pt x="207" y="119"/>
                      </a:cubicBezTo>
                      <a:cubicBezTo>
                        <a:pt x="232" y="86"/>
                        <a:pt x="290" y="67"/>
                        <a:pt x="343" y="67"/>
                      </a:cubicBezTo>
                      <a:close/>
                      <a:moveTo>
                        <a:pt x="158" y="1"/>
                      </a:moveTo>
                      <a:cubicBezTo>
                        <a:pt x="40" y="227"/>
                        <a:pt x="0" y="454"/>
                        <a:pt x="148" y="670"/>
                      </a:cubicBezTo>
                      <a:cubicBezTo>
                        <a:pt x="209" y="674"/>
                        <a:pt x="257" y="678"/>
                        <a:pt x="296" y="678"/>
                      </a:cubicBezTo>
                      <a:cubicBezTo>
                        <a:pt x="445" y="678"/>
                        <a:pt x="452" y="629"/>
                        <a:pt x="483" y="395"/>
                      </a:cubicBezTo>
                      <a:cubicBezTo>
                        <a:pt x="493" y="335"/>
                        <a:pt x="512" y="276"/>
                        <a:pt x="512" y="227"/>
                      </a:cubicBezTo>
                      <a:cubicBezTo>
                        <a:pt x="512" y="148"/>
                        <a:pt x="493" y="70"/>
                        <a:pt x="4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7"/>
                <p:cNvSpPr/>
                <p:nvPr/>
              </p:nvSpPr>
              <p:spPr>
                <a:xfrm>
                  <a:off x="7179136" y="3754323"/>
                  <a:ext cx="26369" cy="24603"/>
                </a:xfrm>
                <a:custGeom>
                  <a:avLst/>
                  <a:gdLst/>
                  <a:ahLst/>
                  <a:cxnLst/>
                  <a:rect l="l" t="t" r="r" b="b"/>
                  <a:pathLst>
                    <a:path w="671" h="626" extrusionOk="0">
                      <a:moveTo>
                        <a:pt x="454" y="64"/>
                      </a:moveTo>
                      <a:cubicBezTo>
                        <a:pt x="503" y="123"/>
                        <a:pt x="522" y="153"/>
                        <a:pt x="572" y="202"/>
                      </a:cubicBezTo>
                      <a:cubicBezTo>
                        <a:pt x="493" y="291"/>
                        <a:pt x="414" y="369"/>
                        <a:pt x="325" y="448"/>
                      </a:cubicBezTo>
                      <a:cubicBezTo>
                        <a:pt x="266" y="503"/>
                        <a:pt x="234" y="532"/>
                        <a:pt x="204" y="532"/>
                      </a:cubicBezTo>
                      <a:cubicBezTo>
                        <a:pt x="170" y="532"/>
                        <a:pt x="138" y="493"/>
                        <a:pt x="69" y="409"/>
                      </a:cubicBezTo>
                      <a:cubicBezTo>
                        <a:pt x="188" y="300"/>
                        <a:pt x="316" y="192"/>
                        <a:pt x="454" y="64"/>
                      </a:cubicBezTo>
                      <a:close/>
                      <a:moveTo>
                        <a:pt x="482" y="1"/>
                      </a:moveTo>
                      <a:cubicBezTo>
                        <a:pt x="441" y="1"/>
                        <a:pt x="396" y="33"/>
                        <a:pt x="325" y="94"/>
                      </a:cubicBezTo>
                      <a:cubicBezTo>
                        <a:pt x="217" y="182"/>
                        <a:pt x="109" y="281"/>
                        <a:pt x="0" y="379"/>
                      </a:cubicBezTo>
                      <a:cubicBezTo>
                        <a:pt x="10" y="438"/>
                        <a:pt x="10" y="468"/>
                        <a:pt x="20" y="497"/>
                      </a:cubicBezTo>
                      <a:cubicBezTo>
                        <a:pt x="62" y="574"/>
                        <a:pt x="133" y="626"/>
                        <a:pt x="198" y="626"/>
                      </a:cubicBezTo>
                      <a:cubicBezTo>
                        <a:pt x="226" y="626"/>
                        <a:pt x="253" y="616"/>
                        <a:pt x="276" y="596"/>
                      </a:cubicBezTo>
                      <a:cubicBezTo>
                        <a:pt x="414" y="468"/>
                        <a:pt x="582" y="360"/>
                        <a:pt x="670" y="182"/>
                      </a:cubicBezTo>
                      <a:cubicBezTo>
                        <a:pt x="651" y="153"/>
                        <a:pt x="641" y="143"/>
                        <a:pt x="631" y="123"/>
                      </a:cubicBezTo>
                      <a:cubicBezTo>
                        <a:pt x="569" y="40"/>
                        <a:pt x="528"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7"/>
                <p:cNvSpPr/>
                <p:nvPr/>
              </p:nvSpPr>
              <p:spPr>
                <a:xfrm>
                  <a:off x="7227121" y="3811387"/>
                  <a:ext cx="16623" cy="26097"/>
                </a:xfrm>
                <a:custGeom>
                  <a:avLst/>
                  <a:gdLst/>
                  <a:ahLst/>
                  <a:cxnLst/>
                  <a:rect l="l" t="t" r="r" b="b"/>
                  <a:pathLst>
                    <a:path w="423" h="664" extrusionOk="0">
                      <a:moveTo>
                        <a:pt x="277" y="60"/>
                      </a:moveTo>
                      <a:cubicBezTo>
                        <a:pt x="306" y="208"/>
                        <a:pt x="336" y="306"/>
                        <a:pt x="346" y="415"/>
                      </a:cubicBezTo>
                      <a:cubicBezTo>
                        <a:pt x="346" y="533"/>
                        <a:pt x="326" y="543"/>
                        <a:pt x="149" y="553"/>
                      </a:cubicBezTo>
                      <a:cubicBezTo>
                        <a:pt x="129" y="434"/>
                        <a:pt x="99" y="306"/>
                        <a:pt x="70" y="178"/>
                      </a:cubicBezTo>
                      <a:cubicBezTo>
                        <a:pt x="129" y="149"/>
                        <a:pt x="178" y="119"/>
                        <a:pt x="277" y="60"/>
                      </a:cubicBezTo>
                      <a:close/>
                      <a:moveTo>
                        <a:pt x="316" y="1"/>
                      </a:moveTo>
                      <a:cubicBezTo>
                        <a:pt x="198" y="31"/>
                        <a:pt x="99" y="70"/>
                        <a:pt x="1" y="99"/>
                      </a:cubicBezTo>
                      <a:cubicBezTo>
                        <a:pt x="21" y="257"/>
                        <a:pt x="40" y="395"/>
                        <a:pt x="70" y="543"/>
                      </a:cubicBezTo>
                      <a:cubicBezTo>
                        <a:pt x="70" y="582"/>
                        <a:pt x="99" y="641"/>
                        <a:pt x="129" y="651"/>
                      </a:cubicBezTo>
                      <a:cubicBezTo>
                        <a:pt x="147" y="659"/>
                        <a:pt x="168" y="663"/>
                        <a:pt x="190" y="663"/>
                      </a:cubicBezTo>
                      <a:cubicBezTo>
                        <a:pt x="295" y="663"/>
                        <a:pt x="423" y="572"/>
                        <a:pt x="415" y="474"/>
                      </a:cubicBezTo>
                      <a:cubicBezTo>
                        <a:pt x="405" y="316"/>
                        <a:pt x="405" y="149"/>
                        <a:pt x="3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7"/>
                <p:cNvSpPr/>
                <p:nvPr/>
              </p:nvSpPr>
              <p:spPr>
                <a:xfrm>
                  <a:off x="7394773" y="3852455"/>
                  <a:ext cx="15915" cy="26804"/>
                </a:xfrm>
                <a:custGeom>
                  <a:avLst/>
                  <a:gdLst/>
                  <a:ahLst/>
                  <a:cxnLst/>
                  <a:rect l="l" t="t" r="r" b="b"/>
                  <a:pathLst>
                    <a:path w="405" h="682" extrusionOk="0">
                      <a:moveTo>
                        <a:pt x="213" y="48"/>
                      </a:moveTo>
                      <a:cubicBezTo>
                        <a:pt x="239" y="48"/>
                        <a:pt x="297" y="91"/>
                        <a:pt x="306" y="118"/>
                      </a:cubicBezTo>
                      <a:cubicBezTo>
                        <a:pt x="325" y="246"/>
                        <a:pt x="335" y="374"/>
                        <a:pt x="335" y="503"/>
                      </a:cubicBezTo>
                      <a:cubicBezTo>
                        <a:pt x="335" y="562"/>
                        <a:pt x="286" y="601"/>
                        <a:pt x="217" y="601"/>
                      </a:cubicBezTo>
                      <a:cubicBezTo>
                        <a:pt x="148" y="601"/>
                        <a:pt x="109" y="562"/>
                        <a:pt x="109" y="493"/>
                      </a:cubicBezTo>
                      <a:cubicBezTo>
                        <a:pt x="109" y="434"/>
                        <a:pt x="109" y="374"/>
                        <a:pt x="109" y="315"/>
                      </a:cubicBezTo>
                      <a:lnTo>
                        <a:pt x="99" y="315"/>
                      </a:lnTo>
                      <a:cubicBezTo>
                        <a:pt x="99" y="256"/>
                        <a:pt x="89" y="197"/>
                        <a:pt x="99" y="148"/>
                      </a:cubicBezTo>
                      <a:cubicBezTo>
                        <a:pt x="118" y="109"/>
                        <a:pt x="168" y="59"/>
                        <a:pt x="207" y="49"/>
                      </a:cubicBezTo>
                      <a:cubicBezTo>
                        <a:pt x="209" y="49"/>
                        <a:pt x="211" y="48"/>
                        <a:pt x="213" y="48"/>
                      </a:cubicBezTo>
                      <a:close/>
                      <a:moveTo>
                        <a:pt x="365" y="0"/>
                      </a:moveTo>
                      <a:cubicBezTo>
                        <a:pt x="276" y="0"/>
                        <a:pt x="168" y="0"/>
                        <a:pt x="79" y="30"/>
                      </a:cubicBezTo>
                      <a:cubicBezTo>
                        <a:pt x="10" y="49"/>
                        <a:pt x="0" y="128"/>
                        <a:pt x="20" y="207"/>
                      </a:cubicBezTo>
                      <a:cubicBezTo>
                        <a:pt x="30" y="256"/>
                        <a:pt x="30" y="315"/>
                        <a:pt x="30" y="345"/>
                      </a:cubicBezTo>
                      <a:cubicBezTo>
                        <a:pt x="20" y="414"/>
                        <a:pt x="10" y="453"/>
                        <a:pt x="20" y="503"/>
                      </a:cubicBezTo>
                      <a:cubicBezTo>
                        <a:pt x="20" y="621"/>
                        <a:pt x="69" y="670"/>
                        <a:pt x="178" y="680"/>
                      </a:cubicBezTo>
                      <a:cubicBezTo>
                        <a:pt x="192" y="681"/>
                        <a:pt x="206" y="682"/>
                        <a:pt x="220" y="682"/>
                      </a:cubicBezTo>
                      <a:cubicBezTo>
                        <a:pt x="319" y="682"/>
                        <a:pt x="367" y="646"/>
                        <a:pt x="384" y="542"/>
                      </a:cubicBezTo>
                      <a:cubicBezTo>
                        <a:pt x="404" y="384"/>
                        <a:pt x="404" y="217"/>
                        <a:pt x="404" y="59"/>
                      </a:cubicBezTo>
                      <a:cubicBezTo>
                        <a:pt x="404" y="40"/>
                        <a:pt x="375" y="0"/>
                        <a:pt x="3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7"/>
                <p:cNvSpPr/>
                <p:nvPr/>
              </p:nvSpPr>
              <p:spPr>
                <a:xfrm>
                  <a:off x="7363019" y="3951923"/>
                  <a:ext cx="26762" cy="26529"/>
                </a:xfrm>
                <a:custGeom>
                  <a:avLst/>
                  <a:gdLst/>
                  <a:ahLst/>
                  <a:cxnLst/>
                  <a:rect l="l" t="t" r="r" b="b"/>
                  <a:pathLst>
                    <a:path w="681" h="675" extrusionOk="0">
                      <a:moveTo>
                        <a:pt x="444" y="99"/>
                      </a:moveTo>
                      <a:cubicBezTo>
                        <a:pt x="552" y="168"/>
                        <a:pt x="572" y="237"/>
                        <a:pt x="503" y="326"/>
                      </a:cubicBezTo>
                      <a:cubicBezTo>
                        <a:pt x="454" y="385"/>
                        <a:pt x="404" y="454"/>
                        <a:pt x="345" y="513"/>
                      </a:cubicBezTo>
                      <a:cubicBezTo>
                        <a:pt x="300" y="552"/>
                        <a:pt x="255" y="582"/>
                        <a:pt x="191" y="582"/>
                      </a:cubicBezTo>
                      <a:cubicBezTo>
                        <a:pt x="157" y="582"/>
                        <a:pt x="118" y="573"/>
                        <a:pt x="69" y="552"/>
                      </a:cubicBezTo>
                      <a:cubicBezTo>
                        <a:pt x="207" y="385"/>
                        <a:pt x="326" y="247"/>
                        <a:pt x="444" y="99"/>
                      </a:cubicBezTo>
                      <a:close/>
                      <a:moveTo>
                        <a:pt x="463" y="1"/>
                      </a:moveTo>
                      <a:cubicBezTo>
                        <a:pt x="335" y="139"/>
                        <a:pt x="217" y="277"/>
                        <a:pt x="99" y="405"/>
                      </a:cubicBezTo>
                      <a:cubicBezTo>
                        <a:pt x="69" y="434"/>
                        <a:pt x="50" y="474"/>
                        <a:pt x="30" y="503"/>
                      </a:cubicBezTo>
                      <a:cubicBezTo>
                        <a:pt x="0" y="582"/>
                        <a:pt x="30" y="651"/>
                        <a:pt x="109" y="671"/>
                      </a:cubicBezTo>
                      <a:cubicBezTo>
                        <a:pt x="124" y="673"/>
                        <a:pt x="140" y="674"/>
                        <a:pt x="156" y="674"/>
                      </a:cubicBezTo>
                      <a:cubicBezTo>
                        <a:pt x="205" y="674"/>
                        <a:pt x="257" y="663"/>
                        <a:pt x="286" y="641"/>
                      </a:cubicBezTo>
                      <a:cubicBezTo>
                        <a:pt x="375" y="582"/>
                        <a:pt x="463" y="503"/>
                        <a:pt x="532" y="424"/>
                      </a:cubicBezTo>
                      <a:cubicBezTo>
                        <a:pt x="680" y="267"/>
                        <a:pt x="660" y="149"/>
                        <a:pt x="4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7"/>
                <p:cNvSpPr/>
                <p:nvPr/>
              </p:nvSpPr>
              <p:spPr>
                <a:xfrm>
                  <a:off x="7172180" y="3950351"/>
                  <a:ext cx="47236" cy="51250"/>
                </a:xfrm>
                <a:custGeom>
                  <a:avLst/>
                  <a:gdLst/>
                  <a:ahLst/>
                  <a:cxnLst/>
                  <a:rect l="l" t="t" r="r" b="b"/>
                  <a:pathLst>
                    <a:path w="1202" h="1304" extrusionOk="0">
                      <a:moveTo>
                        <a:pt x="1087" y="0"/>
                      </a:moveTo>
                      <a:cubicBezTo>
                        <a:pt x="1069" y="0"/>
                        <a:pt x="1048" y="4"/>
                        <a:pt x="1025" y="11"/>
                      </a:cubicBezTo>
                      <a:cubicBezTo>
                        <a:pt x="798" y="60"/>
                        <a:pt x="611" y="179"/>
                        <a:pt x="453" y="346"/>
                      </a:cubicBezTo>
                      <a:cubicBezTo>
                        <a:pt x="532" y="297"/>
                        <a:pt x="621" y="257"/>
                        <a:pt x="699" y="208"/>
                      </a:cubicBezTo>
                      <a:cubicBezTo>
                        <a:pt x="749" y="189"/>
                        <a:pt x="798" y="149"/>
                        <a:pt x="857" y="129"/>
                      </a:cubicBezTo>
                      <a:cubicBezTo>
                        <a:pt x="916" y="110"/>
                        <a:pt x="975" y="90"/>
                        <a:pt x="1054" y="70"/>
                      </a:cubicBezTo>
                      <a:cubicBezTo>
                        <a:pt x="1074" y="120"/>
                        <a:pt x="1103" y="169"/>
                        <a:pt x="1113" y="208"/>
                      </a:cubicBezTo>
                      <a:cubicBezTo>
                        <a:pt x="1133" y="504"/>
                        <a:pt x="1113" y="799"/>
                        <a:pt x="1015" y="1075"/>
                      </a:cubicBezTo>
                      <a:cubicBezTo>
                        <a:pt x="983" y="1184"/>
                        <a:pt x="952" y="1219"/>
                        <a:pt x="877" y="1219"/>
                      </a:cubicBezTo>
                      <a:cubicBezTo>
                        <a:pt x="857" y="1219"/>
                        <a:pt x="834" y="1217"/>
                        <a:pt x="808" y="1213"/>
                      </a:cubicBezTo>
                      <a:cubicBezTo>
                        <a:pt x="739" y="1203"/>
                        <a:pt x="680" y="1183"/>
                        <a:pt x="621" y="1144"/>
                      </a:cubicBezTo>
                      <a:cubicBezTo>
                        <a:pt x="493" y="1065"/>
                        <a:pt x="365" y="986"/>
                        <a:pt x="236" y="888"/>
                      </a:cubicBezTo>
                      <a:cubicBezTo>
                        <a:pt x="108" y="799"/>
                        <a:pt x="108" y="671"/>
                        <a:pt x="227" y="573"/>
                      </a:cubicBezTo>
                      <a:cubicBezTo>
                        <a:pt x="305" y="494"/>
                        <a:pt x="384" y="415"/>
                        <a:pt x="453" y="336"/>
                      </a:cubicBezTo>
                      <a:lnTo>
                        <a:pt x="453" y="336"/>
                      </a:lnTo>
                      <a:cubicBezTo>
                        <a:pt x="345" y="425"/>
                        <a:pt x="227" y="504"/>
                        <a:pt x="118" y="592"/>
                      </a:cubicBezTo>
                      <a:cubicBezTo>
                        <a:pt x="0" y="701"/>
                        <a:pt x="30" y="849"/>
                        <a:pt x="158" y="937"/>
                      </a:cubicBezTo>
                      <a:cubicBezTo>
                        <a:pt x="296" y="1026"/>
                        <a:pt x="424" y="1115"/>
                        <a:pt x="562" y="1203"/>
                      </a:cubicBezTo>
                      <a:cubicBezTo>
                        <a:pt x="631" y="1243"/>
                        <a:pt x="699" y="1272"/>
                        <a:pt x="778" y="1292"/>
                      </a:cubicBezTo>
                      <a:cubicBezTo>
                        <a:pt x="815" y="1299"/>
                        <a:pt x="848" y="1303"/>
                        <a:pt x="878" y="1303"/>
                      </a:cubicBezTo>
                      <a:cubicBezTo>
                        <a:pt x="1001" y="1303"/>
                        <a:pt x="1072" y="1236"/>
                        <a:pt x="1103" y="1085"/>
                      </a:cubicBezTo>
                      <a:cubicBezTo>
                        <a:pt x="1133" y="917"/>
                        <a:pt x="1172" y="760"/>
                        <a:pt x="1182" y="592"/>
                      </a:cubicBezTo>
                      <a:cubicBezTo>
                        <a:pt x="1202" y="435"/>
                        <a:pt x="1192" y="277"/>
                        <a:pt x="1182" y="120"/>
                      </a:cubicBezTo>
                      <a:cubicBezTo>
                        <a:pt x="1175" y="37"/>
                        <a:pt x="1144" y="0"/>
                        <a:pt x="10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7"/>
                <p:cNvSpPr/>
                <p:nvPr/>
              </p:nvSpPr>
              <p:spPr>
                <a:xfrm>
                  <a:off x="7344037" y="3758371"/>
                  <a:ext cx="18234" cy="23778"/>
                </a:xfrm>
                <a:custGeom>
                  <a:avLst/>
                  <a:gdLst/>
                  <a:ahLst/>
                  <a:cxnLst/>
                  <a:rect l="l" t="t" r="r" b="b"/>
                  <a:pathLst>
                    <a:path w="464" h="605" extrusionOk="0">
                      <a:moveTo>
                        <a:pt x="199" y="120"/>
                      </a:moveTo>
                      <a:cubicBezTo>
                        <a:pt x="214" y="120"/>
                        <a:pt x="227" y="122"/>
                        <a:pt x="237" y="128"/>
                      </a:cubicBezTo>
                      <a:cubicBezTo>
                        <a:pt x="346" y="217"/>
                        <a:pt x="365" y="335"/>
                        <a:pt x="336" y="513"/>
                      </a:cubicBezTo>
                      <a:cubicBezTo>
                        <a:pt x="208" y="404"/>
                        <a:pt x="139" y="296"/>
                        <a:pt x="89" y="128"/>
                      </a:cubicBezTo>
                      <a:cubicBezTo>
                        <a:pt x="129" y="128"/>
                        <a:pt x="168" y="120"/>
                        <a:pt x="199" y="120"/>
                      </a:cubicBezTo>
                      <a:close/>
                      <a:moveTo>
                        <a:pt x="267" y="0"/>
                      </a:moveTo>
                      <a:cubicBezTo>
                        <a:pt x="208" y="20"/>
                        <a:pt x="149" y="40"/>
                        <a:pt x="89" y="69"/>
                      </a:cubicBezTo>
                      <a:cubicBezTo>
                        <a:pt x="30" y="99"/>
                        <a:pt x="1" y="168"/>
                        <a:pt x="40" y="237"/>
                      </a:cubicBezTo>
                      <a:cubicBezTo>
                        <a:pt x="89" y="335"/>
                        <a:pt x="139" y="444"/>
                        <a:pt x="198" y="542"/>
                      </a:cubicBezTo>
                      <a:cubicBezTo>
                        <a:pt x="229" y="584"/>
                        <a:pt x="258" y="604"/>
                        <a:pt x="290" y="604"/>
                      </a:cubicBezTo>
                      <a:cubicBezTo>
                        <a:pt x="318" y="604"/>
                        <a:pt x="348" y="589"/>
                        <a:pt x="385" y="562"/>
                      </a:cubicBezTo>
                      <a:cubicBezTo>
                        <a:pt x="444" y="513"/>
                        <a:pt x="464" y="454"/>
                        <a:pt x="444" y="375"/>
                      </a:cubicBezTo>
                      <a:cubicBezTo>
                        <a:pt x="415" y="237"/>
                        <a:pt x="375" y="109"/>
                        <a:pt x="2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8"/>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06" name="Google Shape;106;p8"/>
          <p:cNvGrpSpPr/>
          <p:nvPr/>
        </p:nvGrpSpPr>
        <p:grpSpPr>
          <a:xfrm>
            <a:off x="540868" y="641488"/>
            <a:ext cx="1428752" cy="1314277"/>
            <a:chOff x="337012" y="981233"/>
            <a:chExt cx="663333" cy="610185"/>
          </a:xfrm>
        </p:grpSpPr>
        <p:sp>
          <p:nvSpPr>
            <p:cNvPr id="107" name="Google Shape;107;p8"/>
            <p:cNvSpPr/>
            <p:nvPr/>
          </p:nvSpPr>
          <p:spPr>
            <a:xfrm>
              <a:off x="380118" y="981233"/>
              <a:ext cx="620227" cy="610185"/>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8"/>
            <p:cNvGrpSpPr/>
            <p:nvPr/>
          </p:nvGrpSpPr>
          <p:grpSpPr>
            <a:xfrm>
              <a:off x="337012" y="992301"/>
              <a:ext cx="420282" cy="414017"/>
              <a:chOff x="2768285" y="1830460"/>
              <a:chExt cx="936666" cy="922702"/>
            </a:xfrm>
          </p:grpSpPr>
          <p:sp>
            <p:nvSpPr>
              <p:cNvPr id="109" name="Google Shape;109;p8"/>
              <p:cNvSpPr/>
              <p:nvPr/>
            </p:nvSpPr>
            <p:spPr>
              <a:xfrm>
                <a:off x="3076522" y="2137039"/>
                <a:ext cx="363566" cy="207624"/>
              </a:xfrm>
              <a:custGeom>
                <a:avLst/>
                <a:gdLst/>
                <a:ahLst/>
                <a:cxnLst/>
                <a:rect l="l" t="t" r="r" b="b"/>
                <a:pathLst>
                  <a:path w="18642" h="10646" extrusionOk="0">
                    <a:moveTo>
                      <a:pt x="8881" y="710"/>
                    </a:moveTo>
                    <a:cubicBezTo>
                      <a:pt x="9270" y="710"/>
                      <a:pt x="9659" y="726"/>
                      <a:pt x="10043" y="753"/>
                    </a:cubicBezTo>
                    <a:cubicBezTo>
                      <a:pt x="10082" y="792"/>
                      <a:pt x="10134" y="844"/>
                      <a:pt x="10212" y="857"/>
                    </a:cubicBezTo>
                    <a:cubicBezTo>
                      <a:pt x="13217" y="1859"/>
                      <a:pt x="18642" y="4083"/>
                      <a:pt x="15546" y="8194"/>
                    </a:cubicBezTo>
                    <a:cubicBezTo>
                      <a:pt x="14559" y="9496"/>
                      <a:pt x="12680" y="9866"/>
                      <a:pt x="10808" y="9866"/>
                    </a:cubicBezTo>
                    <a:cubicBezTo>
                      <a:pt x="9445" y="9866"/>
                      <a:pt x="8086" y="9670"/>
                      <a:pt x="7077" y="9495"/>
                    </a:cubicBezTo>
                    <a:cubicBezTo>
                      <a:pt x="3916" y="8948"/>
                      <a:pt x="300" y="7114"/>
                      <a:pt x="2758" y="3407"/>
                    </a:cubicBezTo>
                    <a:cubicBezTo>
                      <a:pt x="4155" y="1296"/>
                      <a:pt x="6519" y="710"/>
                      <a:pt x="8881" y="710"/>
                    </a:cubicBezTo>
                    <a:close/>
                    <a:moveTo>
                      <a:pt x="8335" y="0"/>
                    </a:moveTo>
                    <a:cubicBezTo>
                      <a:pt x="5307" y="0"/>
                      <a:pt x="2276" y="1344"/>
                      <a:pt x="1276" y="4474"/>
                    </a:cubicBezTo>
                    <a:cubicBezTo>
                      <a:pt x="1" y="8506"/>
                      <a:pt x="4098" y="9911"/>
                      <a:pt x="7285" y="10392"/>
                    </a:cubicBezTo>
                    <a:cubicBezTo>
                      <a:pt x="8199" y="10529"/>
                      <a:pt x="9311" y="10645"/>
                      <a:pt x="10459" y="10645"/>
                    </a:cubicBezTo>
                    <a:cubicBezTo>
                      <a:pt x="13347" y="10645"/>
                      <a:pt x="16458" y="9911"/>
                      <a:pt x="17185" y="6932"/>
                    </a:cubicBezTo>
                    <a:cubicBezTo>
                      <a:pt x="18147" y="2926"/>
                      <a:pt x="13542" y="766"/>
                      <a:pt x="10394" y="194"/>
                    </a:cubicBezTo>
                    <a:cubicBezTo>
                      <a:pt x="10386" y="190"/>
                      <a:pt x="10378" y="188"/>
                      <a:pt x="10372" y="188"/>
                    </a:cubicBezTo>
                    <a:cubicBezTo>
                      <a:pt x="10358" y="188"/>
                      <a:pt x="10347" y="194"/>
                      <a:pt x="10329" y="194"/>
                    </a:cubicBezTo>
                    <a:cubicBezTo>
                      <a:pt x="9679" y="66"/>
                      <a:pt x="9007" y="0"/>
                      <a:pt x="8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768285" y="1830460"/>
                <a:ext cx="936666" cy="922702"/>
              </a:xfrm>
              <a:custGeom>
                <a:avLst/>
                <a:gdLst/>
                <a:ahLst/>
                <a:cxnLst/>
                <a:rect l="l" t="t" r="r" b="b"/>
                <a:pathLst>
                  <a:path w="48028" h="47312" extrusionOk="0">
                    <a:moveTo>
                      <a:pt x="37477" y="5364"/>
                    </a:moveTo>
                    <a:lnTo>
                      <a:pt x="37477" y="5364"/>
                    </a:lnTo>
                    <a:cubicBezTo>
                      <a:pt x="40860" y="7341"/>
                      <a:pt x="43253" y="10034"/>
                      <a:pt x="45360" y="13247"/>
                    </a:cubicBezTo>
                    <a:cubicBezTo>
                      <a:pt x="44593" y="12558"/>
                      <a:pt x="43669" y="11985"/>
                      <a:pt x="42720" y="11452"/>
                    </a:cubicBezTo>
                    <a:cubicBezTo>
                      <a:pt x="41510" y="10763"/>
                      <a:pt x="40183" y="10112"/>
                      <a:pt x="39260" y="9033"/>
                    </a:cubicBezTo>
                    <a:cubicBezTo>
                      <a:pt x="38336" y="7953"/>
                      <a:pt x="38011" y="6626"/>
                      <a:pt x="37477" y="5364"/>
                    </a:cubicBezTo>
                    <a:close/>
                    <a:moveTo>
                      <a:pt x="13698" y="3179"/>
                    </a:moveTo>
                    <a:lnTo>
                      <a:pt x="13698" y="3179"/>
                    </a:lnTo>
                    <a:cubicBezTo>
                      <a:pt x="12749" y="4311"/>
                      <a:pt x="11968" y="5572"/>
                      <a:pt x="10563" y="6431"/>
                    </a:cubicBezTo>
                    <a:cubicBezTo>
                      <a:pt x="8859" y="7459"/>
                      <a:pt x="7207" y="8031"/>
                      <a:pt x="6206" y="9904"/>
                    </a:cubicBezTo>
                    <a:cubicBezTo>
                      <a:pt x="5347" y="11504"/>
                      <a:pt x="5815" y="13468"/>
                      <a:pt x="4996" y="15029"/>
                    </a:cubicBezTo>
                    <a:cubicBezTo>
                      <a:pt x="4437" y="16096"/>
                      <a:pt x="3331" y="16785"/>
                      <a:pt x="2459" y="17579"/>
                    </a:cubicBezTo>
                    <a:cubicBezTo>
                      <a:pt x="1835" y="18151"/>
                      <a:pt x="1315" y="18776"/>
                      <a:pt x="898" y="19452"/>
                    </a:cubicBezTo>
                    <a:cubicBezTo>
                      <a:pt x="1887" y="11868"/>
                      <a:pt x="6752" y="6106"/>
                      <a:pt x="13698" y="3179"/>
                    </a:cubicBezTo>
                    <a:close/>
                    <a:moveTo>
                      <a:pt x="25569" y="886"/>
                    </a:moveTo>
                    <a:cubicBezTo>
                      <a:pt x="30172" y="886"/>
                      <a:pt x="34997" y="1661"/>
                      <a:pt x="36931" y="6327"/>
                    </a:cubicBezTo>
                    <a:cubicBezTo>
                      <a:pt x="37595" y="7940"/>
                      <a:pt x="38180" y="9332"/>
                      <a:pt x="39559" y="10450"/>
                    </a:cubicBezTo>
                    <a:cubicBezTo>
                      <a:pt x="40730" y="11400"/>
                      <a:pt x="42134" y="11985"/>
                      <a:pt x="43409" y="12779"/>
                    </a:cubicBezTo>
                    <a:cubicBezTo>
                      <a:pt x="46557" y="14743"/>
                      <a:pt x="46765" y="17384"/>
                      <a:pt x="46297" y="20831"/>
                    </a:cubicBezTo>
                    <a:cubicBezTo>
                      <a:pt x="46102" y="22236"/>
                      <a:pt x="45946" y="23602"/>
                      <a:pt x="46076" y="25007"/>
                    </a:cubicBezTo>
                    <a:cubicBezTo>
                      <a:pt x="45972" y="25085"/>
                      <a:pt x="45920" y="25228"/>
                      <a:pt x="45998" y="25371"/>
                    </a:cubicBezTo>
                    <a:cubicBezTo>
                      <a:pt x="46050" y="25475"/>
                      <a:pt x="46102" y="25579"/>
                      <a:pt x="46154" y="25683"/>
                    </a:cubicBezTo>
                    <a:cubicBezTo>
                      <a:pt x="46154" y="25748"/>
                      <a:pt x="46167" y="25800"/>
                      <a:pt x="46167" y="25852"/>
                    </a:cubicBezTo>
                    <a:cubicBezTo>
                      <a:pt x="46193" y="25956"/>
                      <a:pt x="46245" y="26021"/>
                      <a:pt x="46310" y="26060"/>
                    </a:cubicBezTo>
                    <a:cubicBezTo>
                      <a:pt x="47039" y="27908"/>
                      <a:pt x="46856" y="29911"/>
                      <a:pt x="45517" y="31511"/>
                    </a:cubicBezTo>
                    <a:cubicBezTo>
                      <a:pt x="44385" y="32864"/>
                      <a:pt x="43019" y="33163"/>
                      <a:pt x="41406" y="33592"/>
                    </a:cubicBezTo>
                    <a:cubicBezTo>
                      <a:pt x="39611" y="34060"/>
                      <a:pt x="38388" y="34763"/>
                      <a:pt x="37347" y="36337"/>
                    </a:cubicBezTo>
                    <a:cubicBezTo>
                      <a:pt x="35825" y="38665"/>
                      <a:pt x="34954" y="41059"/>
                      <a:pt x="32092" y="42074"/>
                    </a:cubicBezTo>
                    <a:cubicBezTo>
                      <a:pt x="31261" y="42364"/>
                      <a:pt x="30465" y="42497"/>
                      <a:pt x="29699" y="42497"/>
                    </a:cubicBezTo>
                    <a:cubicBezTo>
                      <a:pt x="27718" y="42497"/>
                      <a:pt x="25938" y="41605"/>
                      <a:pt x="24287" y="40226"/>
                    </a:cubicBezTo>
                    <a:cubicBezTo>
                      <a:pt x="22921" y="39082"/>
                      <a:pt x="21685" y="38015"/>
                      <a:pt x="19864" y="37742"/>
                    </a:cubicBezTo>
                    <a:cubicBezTo>
                      <a:pt x="19486" y="37685"/>
                      <a:pt x="19108" y="37661"/>
                      <a:pt x="18731" y="37661"/>
                    </a:cubicBezTo>
                    <a:cubicBezTo>
                      <a:pt x="17471" y="37661"/>
                      <a:pt x="16214" y="37926"/>
                      <a:pt x="14973" y="38106"/>
                    </a:cubicBezTo>
                    <a:cubicBezTo>
                      <a:pt x="14270" y="38208"/>
                      <a:pt x="13559" y="38269"/>
                      <a:pt x="12861" y="38269"/>
                    </a:cubicBezTo>
                    <a:cubicBezTo>
                      <a:pt x="10434" y="38269"/>
                      <a:pt x="8153" y="37527"/>
                      <a:pt x="6830" y="35153"/>
                    </a:cubicBezTo>
                    <a:cubicBezTo>
                      <a:pt x="5711" y="33163"/>
                      <a:pt x="5789" y="30873"/>
                      <a:pt x="4398" y="28987"/>
                    </a:cubicBezTo>
                    <a:cubicBezTo>
                      <a:pt x="2902" y="26958"/>
                      <a:pt x="768" y="25462"/>
                      <a:pt x="794" y="22665"/>
                    </a:cubicBezTo>
                    <a:cubicBezTo>
                      <a:pt x="807" y="19868"/>
                      <a:pt x="2680" y="18646"/>
                      <a:pt x="4489" y="16929"/>
                    </a:cubicBezTo>
                    <a:cubicBezTo>
                      <a:pt x="6024" y="15459"/>
                      <a:pt x="5972" y="14210"/>
                      <a:pt x="6336" y="12220"/>
                    </a:cubicBezTo>
                    <a:cubicBezTo>
                      <a:pt x="6934" y="8928"/>
                      <a:pt x="9107" y="8408"/>
                      <a:pt x="11552" y="6808"/>
                    </a:cubicBezTo>
                    <a:cubicBezTo>
                      <a:pt x="13269" y="5689"/>
                      <a:pt x="13763" y="3582"/>
                      <a:pt x="15481" y="2476"/>
                    </a:cubicBezTo>
                    <a:cubicBezTo>
                      <a:pt x="17497" y="1176"/>
                      <a:pt x="20216" y="1072"/>
                      <a:pt x="22544" y="967"/>
                    </a:cubicBezTo>
                    <a:cubicBezTo>
                      <a:pt x="23518" y="925"/>
                      <a:pt x="24538" y="886"/>
                      <a:pt x="25569" y="886"/>
                    </a:cubicBezTo>
                    <a:close/>
                    <a:moveTo>
                      <a:pt x="1041" y="26073"/>
                    </a:moveTo>
                    <a:cubicBezTo>
                      <a:pt x="1432" y="26698"/>
                      <a:pt x="1913" y="27296"/>
                      <a:pt x="2433" y="27895"/>
                    </a:cubicBezTo>
                    <a:cubicBezTo>
                      <a:pt x="3760" y="29416"/>
                      <a:pt x="4593" y="30665"/>
                      <a:pt x="5152" y="32643"/>
                    </a:cubicBezTo>
                    <a:cubicBezTo>
                      <a:pt x="5438" y="33631"/>
                      <a:pt x="5646" y="34633"/>
                      <a:pt x="6154" y="35543"/>
                    </a:cubicBezTo>
                    <a:cubicBezTo>
                      <a:pt x="7168" y="37339"/>
                      <a:pt x="8989" y="38626"/>
                      <a:pt x="11019" y="39004"/>
                    </a:cubicBezTo>
                    <a:cubicBezTo>
                      <a:pt x="11493" y="39093"/>
                      <a:pt x="11967" y="39130"/>
                      <a:pt x="12439" y="39130"/>
                    </a:cubicBezTo>
                    <a:cubicBezTo>
                      <a:pt x="14488" y="39130"/>
                      <a:pt x="16520" y="38444"/>
                      <a:pt x="18569" y="38444"/>
                    </a:cubicBezTo>
                    <a:cubicBezTo>
                      <a:pt x="18584" y="38444"/>
                      <a:pt x="18600" y="38444"/>
                      <a:pt x="18616" y="38444"/>
                    </a:cubicBezTo>
                    <a:cubicBezTo>
                      <a:pt x="22167" y="38444"/>
                      <a:pt x="23598" y="41423"/>
                      <a:pt x="26538" y="42672"/>
                    </a:cubicBezTo>
                    <a:cubicBezTo>
                      <a:pt x="27502" y="43076"/>
                      <a:pt x="28554" y="43271"/>
                      <a:pt x="29605" y="43271"/>
                    </a:cubicBezTo>
                    <a:cubicBezTo>
                      <a:pt x="30314" y="43271"/>
                      <a:pt x="31021" y="43183"/>
                      <a:pt x="31702" y="43010"/>
                    </a:cubicBezTo>
                    <a:cubicBezTo>
                      <a:pt x="33536" y="42542"/>
                      <a:pt x="35136" y="41475"/>
                      <a:pt x="36229" y="39927"/>
                    </a:cubicBezTo>
                    <a:cubicBezTo>
                      <a:pt x="36931" y="38926"/>
                      <a:pt x="37399" y="37781"/>
                      <a:pt x="38076" y="36766"/>
                    </a:cubicBezTo>
                    <a:cubicBezTo>
                      <a:pt x="39221" y="35101"/>
                      <a:pt x="40534" y="34750"/>
                      <a:pt x="42356" y="34269"/>
                    </a:cubicBezTo>
                    <a:cubicBezTo>
                      <a:pt x="43552" y="33956"/>
                      <a:pt x="44593" y="33397"/>
                      <a:pt x="45426" y="32669"/>
                    </a:cubicBezTo>
                    <a:lnTo>
                      <a:pt x="45426" y="32669"/>
                    </a:lnTo>
                    <a:cubicBezTo>
                      <a:pt x="43331" y="36974"/>
                      <a:pt x="40834" y="40669"/>
                      <a:pt x="36671" y="43283"/>
                    </a:cubicBezTo>
                    <a:cubicBezTo>
                      <a:pt x="33143" y="45503"/>
                      <a:pt x="29044" y="46567"/>
                      <a:pt x="24918" y="46567"/>
                    </a:cubicBezTo>
                    <a:cubicBezTo>
                      <a:pt x="23507" y="46567"/>
                      <a:pt x="22093" y="46443"/>
                      <a:pt x="20697" y="46197"/>
                    </a:cubicBezTo>
                    <a:cubicBezTo>
                      <a:pt x="15533" y="45287"/>
                      <a:pt x="10824" y="42568"/>
                      <a:pt x="7220" y="38808"/>
                    </a:cubicBezTo>
                    <a:cubicBezTo>
                      <a:pt x="3721" y="35140"/>
                      <a:pt x="1536" y="30990"/>
                      <a:pt x="1041" y="26073"/>
                    </a:cubicBezTo>
                    <a:close/>
                    <a:moveTo>
                      <a:pt x="25055" y="0"/>
                    </a:moveTo>
                    <a:cubicBezTo>
                      <a:pt x="24522" y="0"/>
                      <a:pt x="23992" y="8"/>
                      <a:pt x="23468" y="18"/>
                    </a:cubicBezTo>
                    <a:cubicBezTo>
                      <a:pt x="21100" y="83"/>
                      <a:pt x="18498" y="161"/>
                      <a:pt x="16287" y="1111"/>
                    </a:cubicBezTo>
                    <a:cubicBezTo>
                      <a:pt x="15481" y="1449"/>
                      <a:pt x="14869" y="1930"/>
                      <a:pt x="14336" y="2463"/>
                    </a:cubicBezTo>
                    <a:cubicBezTo>
                      <a:pt x="6271" y="4727"/>
                      <a:pt x="820" y="12194"/>
                      <a:pt x="235" y="20415"/>
                    </a:cubicBezTo>
                    <a:cubicBezTo>
                      <a:pt x="222" y="20532"/>
                      <a:pt x="274" y="20610"/>
                      <a:pt x="339" y="20649"/>
                    </a:cubicBezTo>
                    <a:cubicBezTo>
                      <a:pt x="131" y="21273"/>
                      <a:pt x="1" y="21950"/>
                      <a:pt x="1" y="22665"/>
                    </a:cubicBezTo>
                    <a:cubicBezTo>
                      <a:pt x="1" y="23251"/>
                      <a:pt x="92" y="23784"/>
                      <a:pt x="235" y="24304"/>
                    </a:cubicBezTo>
                    <a:cubicBezTo>
                      <a:pt x="222" y="24343"/>
                      <a:pt x="209" y="24382"/>
                      <a:pt x="209" y="24421"/>
                    </a:cubicBezTo>
                    <a:cubicBezTo>
                      <a:pt x="300" y="30275"/>
                      <a:pt x="2628" y="35140"/>
                      <a:pt x="6674" y="39355"/>
                    </a:cubicBezTo>
                    <a:cubicBezTo>
                      <a:pt x="10472" y="43335"/>
                      <a:pt x="15455" y="46106"/>
                      <a:pt x="20905" y="47017"/>
                    </a:cubicBezTo>
                    <a:cubicBezTo>
                      <a:pt x="22095" y="47214"/>
                      <a:pt x="23320" y="47311"/>
                      <a:pt x="24560" y="47311"/>
                    </a:cubicBezTo>
                    <a:cubicBezTo>
                      <a:pt x="33773" y="47311"/>
                      <a:pt x="43790" y="41945"/>
                      <a:pt x="45946" y="32486"/>
                    </a:cubicBezTo>
                    <a:cubicBezTo>
                      <a:pt x="45972" y="32395"/>
                      <a:pt x="45920" y="32317"/>
                      <a:pt x="45855" y="32265"/>
                    </a:cubicBezTo>
                    <a:cubicBezTo>
                      <a:pt x="47494" y="30548"/>
                      <a:pt x="48027" y="28077"/>
                      <a:pt x="46778" y="25579"/>
                    </a:cubicBezTo>
                    <a:cubicBezTo>
                      <a:pt x="46362" y="22418"/>
                      <a:pt x="47936" y="19218"/>
                      <a:pt x="47143" y="16109"/>
                    </a:cubicBezTo>
                    <a:cubicBezTo>
                      <a:pt x="46934" y="15316"/>
                      <a:pt x="46583" y="14652"/>
                      <a:pt x="46141" y="14080"/>
                    </a:cubicBezTo>
                    <a:cubicBezTo>
                      <a:pt x="46141" y="14080"/>
                      <a:pt x="46141" y="14067"/>
                      <a:pt x="46141" y="14067"/>
                    </a:cubicBezTo>
                    <a:cubicBezTo>
                      <a:pt x="44541" y="10008"/>
                      <a:pt x="41120" y="6756"/>
                      <a:pt x="37386" y="4649"/>
                    </a:cubicBezTo>
                    <a:cubicBezTo>
                      <a:pt x="37341" y="4623"/>
                      <a:pt x="37299" y="4613"/>
                      <a:pt x="37258" y="4613"/>
                    </a:cubicBezTo>
                    <a:cubicBezTo>
                      <a:pt x="37217" y="4613"/>
                      <a:pt x="37178" y="4623"/>
                      <a:pt x="37139" y="4636"/>
                    </a:cubicBezTo>
                    <a:cubicBezTo>
                      <a:pt x="35982" y="2450"/>
                      <a:pt x="33939" y="1267"/>
                      <a:pt x="31585" y="655"/>
                    </a:cubicBezTo>
                    <a:cubicBezTo>
                      <a:pt x="29472" y="122"/>
                      <a:pt x="27241" y="0"/>
                      <a:pt x="25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3363969" y="2544466"/>
                <a:ext cx="71048" cy="57571"/>
              </a:xfrm>
              <a:custGeom>
                <a:avLst/>
                <a:gdLst/>
                <a:ahLst/>
                <a:cxnLst/>
                <a:rect l="l" t="t" r="r" b="b"/>
                <a:pathLst>
                  <a:path w="3643" h="2952" extrusionOk="0">
                    <a:moveTo>
                      <a:pt x="3174" y="610"/>
                    </a:moveTo>
                    <a:cubicBezTo>
                      <a:pt x="3096" y="910"/>
                      <a:pt x="2992" y="1196"/>
                      <a:pt x="2836" y="1456"/>
                    </a:cubicBezTo>
                    <a:cubicBezTo>
                      <a:pt x="2680" y="1729"/>
                      <a:pt x="2316" y="2315"/>
                      <a:pt x="1951" y="2367"/>
                    </a:cubicBezTo>
                    <a:cubicBezTo>
                      <a:pt x="1902" y="2399"/>
                      <a:pt x="1859" y="2416"/>
                      <a:pt x="1821" y="2416"/>
                    </a:cubicBezTo>
                    <a:cubicBezTo>
                      <a:pt x="1710" y="2416"/>
                      <a:pt x="1649" y="2272"/>
                      <a:pt x="1639" y="1989"/>
                    </a:cubicBezTo>
                    <a:cubicBezTo>
                      <a:pt x="1717" y="1911"/>
                      <a:pt x="1795" y="1820"/>
                      <a:pt x="1873" y="1742"/>
                    </a:cubicBezTo>
                    <a:cubicBezTo>
                      <a:pt x="2029" y="1573"/>
                      <a:pt x="2198" y="1417"/>
                      <a:pt x="2368" y="1261"/>
                    </a:cubicBezTo>
                    <a:cubicBezTo>
                      <a:pt x="2628" y="1040"/>
                      <a:pt x="2901" y="832"/>
                      <a:pt x="3174" y="610"/>
                    </a:cubicBezTo>
                    <a:close/>
                    <a:moveTo>
                      <a:pt x="3443" y="1"/>
                    </a:moveTo>
                    <a:cubicBezTo>
                      <a:pt x="3355" y="1"/>
                      <a:pt x="3265" y="63"/>
                      <a:pt x="3252" y="181"/>
                    </a:cubicBezTo>
                    <a:cubicBezTo>
                      <a:pt x="3252" y="194"/>
                      <a:pt x="3239" y="220"/>
                      <a:pt x="3239" y="246"/>
                    </a:cubicBezTo>
                    <a:cubicBezTo>
                      <a:pt x="3211" y="232"/>
                      <a:pt x="3182" y="222"/>
                      <a:pt x="3151" y="222"/>
                    </a:cubicBezTo>
                    <a:cubicBezTo>
                      <a:pt x="3126" y="222"/>
                      <a:pt x="3099" y="229"/>
                      <a:pt x="3070" y="246"/>
                    </a:cubicBezTo>
                    <a:cubicBezTo>
                      <a:pt x="2511" y="545"/>
                      <a:pt x="0" y="2328"/>
                      <a:pt x="1509" y="2900"/>
                    </a:cubicBezTo>
                    <a:cubicBezTo>
                      <a:pt x="1606" y="2936"/>
                      <a:pt x="1701" y="2952"/>
                      <a:pt x="1794" y="2952"/>
                    </a:cubicBezTo>
                    <a:cubicBezTo>
                      <a:pt x="2278" y="2952"/>
                      <a:pt x="2708" y="2518"/>
                      <a:pt x="2992" y="2158"/>
                    </a:cubicBezTo>
                    <a:cubicBezTo>
                      <a:pt x="3434" y="1586"/>
                      <a:pt x="3642" y="897"/>
                      <a:pt x="3616" y="181"/>
                    </a:cubicBezTo>
                    <a:cubicBezTo>
                      <a:pt x="3610" y="59"/>
                      <a:pt x="3528" y="1"/>
                      <a:pt x="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3314491" y="2531984"/>
                <a:ext cx="41111" cy="44056"/>
              </a:xfrm>
              <a:custGeom>
                <a:avLst/>
                <a:gdLst/>
                <a:ahLst/>
                <a:cxnLst/>
                <a:rect l="l" t="t" r="r" b="b"/>
                <a:pathLst>
                  <a:path w="2108" h="2259" extrusionOk="0">
                    <a:moveTo>
                      <a:pt x="603" y="0"/>
                    </a:moveTo>
                    <a:cubicBezTo>
                      <a:pt x="427" y="0"/>
                      <a:pt x="398" y="303"/>
                      <a:pt x="573" y="353"/>
                    </a:cubicBezTo>
                    <a:cubicBezTo>
                      <a:pt x="898" y="418"/>
                      <a:pt x="1158" y="613"/>
                      <a:pt x="1327" y="899"/>
                    </a:cubicBezTo>
                    <a:cubicBezTo>
                      <a:pt x="1431" y="1081"/>
                      <a:pt x="1627" y="1602"/>
                      <a:pt x="1353" y="1680"/>
                    </a:cubicBezTo>
                    <a:cubicBezTo>
                      <a:pt x="1334" y="1686"/>
                      <a:pt x="1315" y="1689"/>
                      <a:pt x="1295" y="1689"/>
                    </a:cubicBezTo>
                    <a:cubicBezTo>
                      <a:pt x="1059" y="1689"/>
                      <a:pt x="785" y="1287"/>
                      <a:pt x="677" y="1107"/>
                    </a:cubicBezTo>
                    <a:cubicBezTo>
                      <a:pt x="521" y="834"/>
                      <a:pt x="508" y="561"/>
                      <a:pt x="456" y="262"/>
                    </a:cubicBezTo>
                    <a:cubicBezTo>
                      <a:pt x="443" y="179"/>
                      <a:pt x="371" y="140"/>
                      <a:pt x="296" y="140"/>
                    </a:cubicBezTo>
                    <a:cubicBezTo>
                      <a:pt x="218" y="140"/>
                      <a:pt x="137" y="182"/>
                      <a:pt x="118" y="262"/>
                    </a:cubicBezTo>
                    <a:cubicBezTo>
                      <a:pt x="0" y="769"/>
                      <a:pt x="222" y="1368"/>
                      <a:pt x="547" y="1758"/>
                    </a:cubicBezTo>
                    <a:cubicBezTo>
                      <a:pt x="745" y="1984"/>
                      <a:pt x="1073" y="2258"/>
                      <a:pt x="1387" y="2258"/>
                    </a:cubicBezTo>
                    <a:cubicBezTo>
                      <a:pt x="1506" y="2258"/>
                      <a:pt x="1623" y="2219"/>
                      <a:pt x="1731" y="2122"/>
                    </a:cubicBezTo>
                    <a:cubicBezTo>
                      <a:pt x="2108" y="1797"/>
                      <a:pt x="2017" y="1185"/>
                      <a:pt x="1809" y="795"/>
                    </a:cubicBezTo>
                    <a:cubicBezTo>
                      <a:pt x="1574" y="340"/>
                      <a:pt x="1119" y="67"/>
                      <a:pt x="625" y="2"/>
                    </a:cubicBezTo>
                    <a:cubicBezTo>
                      <a:pt x="617" y="1"/>
                      <a:pt x="610"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3390083" y="2449586"/>
                <a:ext cx="39356" cy="53222"/>
              </a:xfrm>
              <a:custGeom>
                <a:avLst/>
                <a:gdLst/>
                <a:ahLst/>
                <a:cxnLst/>
                <a:rect l="l" t="t" r="r" b="b"/>
                <a:pathLst>
                  <a:path w="2018" h="2729" extrusionOk="0">
                    <a:moveTo>
                      <a:pt x="1471" y="545"/>
                    </a:moveTo>
                    <a:lnTo>
                      <a:pt x="1471" y="545"/>
                    </a:lnTo>
                    <a:cubicBezTo>
                      <a:pt x="1562" y="845"/>
                      <a:pt x="1562" y="1183"/>
                      <a:pt x="1445" y="1482"/>
                    </a:cubicBezTo>
                    <a:cubicBezTo>
                      <a:pt x="1380" y="1656"/>
                      <a:pt x="1077" y="2186"/>
                      <a:pt x="805" y="2186"/>
                    </a:cubicBezTo>
                    <a:cubicBezTo>
                      <a:pt x="752" y="2186"/>
                      <a:pt x="700" y="2166"/>
                      <a:pt x="651" y="2119"/>
                    </a:cubicBezTo>
                    <a:cubicBezTo>
                      <a:pt x="469" y="1937"/>
                      <a:pt x="703" y="1352"/>
                      <a:pt x="794" y="1170"/>
                    </a:cubicBezTo>
                    <a:cubicBezTo>
                      <a:pt x="951" y="884"/>
                      <a:pt x="1185" y="675"/>
                      <a:pt x="1471" y="545"/>
                    </a:cubicBezTo>
                    <a:close/>
                    <a:moveTo>
                      <a:pt x="1583" y="1"/>
                    </a:moveTo>
                    <a:cubicBezTo>
                      <a:pt x="1560" y="1"/>
                      <a:pt x="1536" y="4"/>
                      <a:pt x="1510" y="12"/>
                    </a:cubicBezTo>
                    <a:cubicBezTo>
                      <a:pt x="925" y="194"/>
                      <a:pt x="456" y="623"/>
                      <a:pt x="235" y="1196"/>
                    </a:cubicBezTo>
                    <a:cubicBezTo>
                      <a:pt x="79" y="1612"/>
                      <a:pt x="1" y="2419"/>
                      <a:pt x="495" y="2666"/>
                    </a:cubicBezTo>
                    <a:cubicBezTo>
                      <a:pt x="579" y="2709"/>
                      <a:pt x="664" y="2729"/>
                      <a:pt x="748" y="2729"/>
                    </a:cubicBezTo>
                    <a:cubicBezTo>
                      <a:pt x="1193" y="2729"/>
                      <a:pt x="1632" y="2196"/>
                      <a:pt x="1796" y="1846"/>
                    </a:cubicBezTo>
                    <a:cubicBezTo>
                      <a:pt x="2017" y="1365"/>
                      <a:pt x="2004" y="818"/>
                      <a:pt x="1783" y="350"/>
                    </a:cubicBezTo>
                    <a:cubicBezTo>
                      <a:pt x="1840" y="201"/>
                      <a:pt x="1756"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2914651" y="2232367"/>
                <a:ext cx="43920" cy="55875"/>
              </a:xfrm>
              <a:custGeom>
                <a:avLst/>
                <a:gdLst/>
                <a:ahLst/>
                <a:cxnLst/>
                <a:rect l="l" t="t" r="r" b="b"/>
                <a:pathLst>
                  <a:path w="2252" h="2865" extrusionOk="0">
                    <a:moveTo>
                      <a:pt x="1263" y="548"/>
                    </a:moveTo>
                    <a:cubicBezTo>
                      <a:pt x="1588" y="1030"/>
                      <a:pt x="1602" y="1732"/>
                      <a:pt x="1159" y="2148"/>
                    </a:cubicBezTo>
                    <a:cubicBezTo>
                      <a:pt x="1046" y="2247"/>
                      <a:pt x="883" y="2339"/>
                      <a:pt x="751" y="2339"/>
                    </a:cubicBezTo>
                    <a:cubicBezTo>
                      <a:pt x="641" y="2339"/>
                      <a:pt x="553" y="2274"/>
                      <a:pt x="535" y="2096"/>
                    </a:cubicBezTo>
                    <a:cubicBezTo>
                      <a:pt x="522" y="1901"/>
                      <a:pt x="639" y="1641"/>
                      <a:pt x="704" y="1459"/>
                    </a:cubicBezTo>
                    <a:cubicBezTo>
                      <a:pt x="834" y="1121"/>
                      <a:pt x="1016" y="821"/>
                      <a:pt x="1263" y="548"/>
                    </a:cubicBezTo>
                    <a:close/>
                    <a:moveTo>
                      <a:pt x="1285" y="0"/>
                    </a:moveTo>
                    <a:cubicBezTo>
                      <a:pt x="1239" y="0"/>
                      <a:pt x="1191" y="16"/>
                      <a:pt x="1146" y="54"/>
                    </a:cubicBezTo>
                    <a:cubicBezTo>
                      <a:pt x="587" y="561"/>
                      <a:pt x="93" y="1290"/>
                      <a:pt x="41" y="2057"/>
                    </a:cubicBezTo>
                    <a:cubicBezTo>
                      <a:pt x="1" y="2563"/>
                      <a:pt x="324" y="2864"/>
                      <a:pt x="738" y="2864"/>
                    </a:cubicBezTo>
                    <a:cubicBezTo>
                      <a:pt x="868" y="2864"/>
                      <a:pt x="1007" y="2835"/>
                      <a:pt x="1146" y="2773"/>
                    </a:cubicBezTo>
                    <a:cubicBezTo>
                      <a:pt x="2096" y="2343"/>
                      <a:pt x="2252" y="912"/>
                      <a:pt x="1497" y="249"/>
                    </a:cubicBezTo>
                    <a:cubicBezTo>
                      <a:pt x="1526" y="125"/>
                      <a:pt x="1414" y="0"/>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2872565" y="2192992"/>
                <a:ext cx="68512" cy="35690"/>
              </a:xfrm>
              <a:custGeom>
                <a:avLst/>
                <a:gdLst/>
                <a:ahLst/>
                <a:cxnLst/>
                <a:rect l="l" t="t" r="r" b="b"/>
                <a:pathLst>
                  <a:path w="3513" h="1830" extrusionOk="0">
                    <a:moveTo>
                      <a:pt x="2569" y="504"/>
                    </a:moveTo>
                    <a:cubicBezTo>
                      <a:pt x="2725" y="504"/>
                      <a:pt x="2882" y="516"/>
                      <a:pt x="3044" y="538"/>
                    </a:cubicBezTo>
                    <a:cubicBezTo>
                      <a:pt x="2797" y="759"/>
                      <a:pt x="2524" y="954"/>
                      <a:pt x="2199" y="1084"/>
                    </a:cubicBezTo>
                    <a:cubicBezTo>
                      <a:pt x="1995" y="1176"/>
                      <a:pt x="1553" y="1371"/>
                      <a:pt x="1240" y="1371"/>
                    </a:cubicBezTo>
                    <a:cubicBezTo>
                      <a:pt x="1152" y="1371"/>
                      <a:pt x="1074" y="1355"/>
                      <a:pt x="1015" y="1318"/>
                    </a:cubicBezTo>
                    <a:cubicBezTo>
                      <a:pt x="807" y="1305"/>
                      <a:pt x="807" y="1201"/>
                      <a:pt x="1015" y="1006"/>
                    </a:cubicBezTo>
                    <a:cubicBezTo>
                      <a:pt x="1119" y="941"/>
                      <a:pt x="1210" y="876"/>
                      <a:pt x="1314" y="824"/>
                    </a:cubicBezTo>
                    <a:cubicBezTo>
                      <a:pt x="1496" y="720"/>
                      <a:pt x="1691" y="642"/>
                      <a:pt x="1899" y="590"/>
                    </a:cubicBezTo>
                    <a:cubicBezTo>
                      <a:pt x="2128" y="529"/>
                      <a:pt x="2348" y="504"/>
                      <a:pt x="2569" y="504"/>
                    </a:cubicBezTo>
                    <a:close/>
                    <a:moveTo>
                      <a:pt x="2534" y="1"/>
                    </a:moveTo>
                    <a:cubicBezTo>
                      <a:pt x="2078" y="1"/>
                      <a:pt x="1625" y="96"/>
                      <a:pt x="1210" y="291"/>
                    </a:cubicBezTo>
                    <a:cubicBezTo>
                      <a:pt x="807" y="473"/>
                      <a:pt x="0" y="928"/>
                      <a:pt x="351" y="1488"/>
                    </a:cubicBezTo>
                    <a:cubicBezTo>
                      <a:pt x="507" y="1745"/>
                      <a:pt x="786" y="1829"/>
                      <a:pt x="1080" y="1829"/>
                    </a:cubicBezTo>
                    <a:cubicBezTo>
                      <a:pt x="1351" y="1829"/>
                      <a:pt x="1635" y="1758"/>
                      <a:pt x="1847" y="1683"/>
                    </a:cubicBezTo>
                    <a:cubicBezTo>
                      <a:pt x="2498" y="1449"/>
                      <a:pt x="3057" y="1032"/>
                      <a:pt x="3473" y="486"/>
                    </a:cubicBezTo>
                    <a:cubicBezTo>
                      <a:pt x="3512" y="421"/>
                      <a:pt x="3486" y="356"/>
                      <a:pt x="3421" y="330"/>
                    </a:cubicBezTo>
                    <a:cubicBezTo>
                      <a:pt x="3447" y="226"/>
                      <a:pt x="3395" y="122"/>
                      <a:pt x="3265" y="83"/>
                    </a:cubicBezTo>
                    <a:cubicBezTo>
                      <a:pt x="3024" y="28"/>
                      <a:pt x="2779" y="1"/>
                      <a:pt x="2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2820551" y="2245044"/>
                <a:ext cx="66484" cy="40019"/>
              </a:xfrm>
              <a:custGeom>
                <a:avLst/>
                <a:gdLst/>
                <a:ahLst/>
                <a:cxnLst/>
                <a:rect l="l" t="t" r="r" b="b"/>
                <a:pathLst>
                  <a:path w="3409" h="2052" extrusionOk="0">
                    <a:moveTo>
                      <a:pt x="3018" y="458"/>
                    </a:moveTo>
                    <a:lnTo>
                      <a:pt x="3018" y="458"/>
                    </a:lnTo>
                    <a:cubicBezTo>
                      <a:pt x="2914" y="731"/>
                      <a:pt x="2771" y="978"/>
                      <a:pt x="2563" y="1186"/>
                    </a:cubicBezTo>
                    <a:cubicBezTo>
                      <a:pt x="2387" y="1353"/>
                      <a:pt x="2073" y="1572"/>
                      <a:pt x="1794" y="1572"/>
                    </a:cubicBezTo>
                    <a:cubicBezTo>
                      <a:pt x="1681" y="1572"/>
                      <a:pt x="1573" y="1536"/>
                      <a:pt x="1483" y="1446"/>
                    </a:cubicBezTo>
                    <a:cubicBezTo>
                      <a:pt x="976" y="939"/>
                      <a:pt x="2537" y="588"/>
                      <a:pt x="3018" y="458"/>
                    </a:cubicBezTo>
                    <a:close/>
                    <a:moveTo>
                      <a:pt x="3083" y="1"/>
                    </a:moveTo>
                    <a:cubicBezTo>
                      <a:pt x="3075" y="1"/>
                      <a:pt x="3066" y="1"/>
                      <a:pt x="3057" y="2"/>
                    </a:cubicBezTo>
                    <a:cubicBezTo>
                      <a:pt x="2355" y="67"/>
                      <a:pt x="0" y="718"/>
                      <a:pt x="1132" y="1810"/>
                    </a:cubicBezTo>
                    <a:cubicBezTo>
                      <a:pt x="1313" y="1980"/>
                      <a:pt x="1532" y="2051"/>
                      <a:pt x="1757" y="2051"/>
                    </a:cubicBezTo>
                    <a:cubicBezTo>
                      <a:pt x="2051" y="2051"/>
                      <a:pt x="2353" y="1930"/>
                      <a:pt x="2589" y="1745"/>
                    </a:cubicBezTo>
                    <a:cubicBezTo>
                      <a:pt x="3057" y="1381"/>
                      <a:pt x="3331" y="848"/>
                      <a:pt x="3409" y="275"/>
                    </a:cubicBezTo>
                    <a:cubicBezTo>
                      <a:pt x="3409" y="182"/>
                      <a:pt x="3346" y="130"/>
                      <a:pt x="3276" y="130"/>
                    </a:cubicBezTo>
                    <a:cubicBezTo>
                      <a:pt x="3268" y="130"/>
                      <a:pt x="3260" y="131"/>
                      <a:pt x="3252" y="132"/>
                    </a:cubicBezTo>
                    <a:cubicBezTo>
                      <a:pt x="3229" y="61"/>
                      <a:pt x="3172"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3061817" y="1969571"/>
                <a:ext cx="61160" cy="40487"/>
              </a:xfrm>
              <a:custGeom>
                <a:avLst/>
                <a:gdLst/>
                <a:ahLst/>
                <a:cxnLst/>
                <a:rect l="l" t="t" r="r" b="b"/>
                <a:pathLst>
                  <a:path w="3136" h="2076" extrusionOk="0">
                    <a:moveTo>
                      <a:pt x="586" y="430"/>
                    </a:moveTo>
                    <a:lnTo>
                      <a:pt x="586" y="430"/>
                    </a:lnTo>
                    <a:cubicBezTo>
                      <a:pt x="1301" y="534"/>
                      <a:pt x="1925" y="898"/>
                      <a:pt x="2368" y="1457"/>
                    </a:cubicBezTo>
                    <a:cubicBezTo>
                      <a:pt x="2286" y="1476"/>
                      <a:pt x="2205" y="1485"/>
                      <a:pt x="2124" y="1485"/>
                    </a:cubicBezTo>
                    <a:cubicBezTo>
                      <a:pt x="1766" y="1485"/>
                      <a:pt x="1421" y="1309"/>
                      <a:pt x="1145" y="1054"/>
                    </a:cubicBezTo>
                    <a:cubicBezTo>
                      <a:pt x="937" y="872"/>
                      <a:pt x="781" y="638"/>
                      <a:pt x="586" y="430"/>
                    </a:cubicBezTo>
                    <a:close/>
                    <a:moveTo>
                      <a:pt x="391" y="0"/>
                    </a:moveTo>
                    <a:cubicBezTo>
                      <a:pt x="247" y="0"/>
                      <a:pt x="182" y="104"/>
                      <a:pt x="182" y="208"/>
                    </a:cubicBezTo>
                    <a:cubicBezTo>
                      <a:pt x="78" y="235"/>
                      <a:pt x="0" y="352"/>
                      <a:pt x="26" y="469"/>
                    </a:cubicBezTo>
                    <a:cubicBezTo>
                      <a:pt x="169" y="1002"/>
                      <a:pt x="755" y="1561"/>
                      <a:pt x="1236" y="1835"/>
                    </a:cubicBezTo>
                    <a:cubicBezTo>
                      <a:pt x="1521" y="1990"/>
                      <a:pt x="1826" y="2076"/>
                      <a:pt x="2131" y="2076"/>
                    </a:cubicBezTo>
                    <a:cubicBezTo>
                      <a:pt x="2412" y="2076"/>
                      <a:pt x="2691" y="2003"/>
                      <a:pt x="2953" y="1848"/>
                    </a:cubicBezTo>
                    <a:cubicBezTo>
                      <a:pt x="3083" y="1769"/>
                      <a:pt x="3135" y="1587"/>
                      <a:pt x="3057" y="1457"/>
                    </a:cubicBezTo>
                    <a:cubicBezTo>
                      <a:pt x="2459" y="534"/>
                      <a:pt x="1470"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3012339" y="1968206"/>
                <a:ext cx="42652" cy="60750"/>
              </a:xfrm>
              <a:custGeom>
                <a:avLst/>
                <a:gdLst/>
                <a:ahLst/>
                <a:cxnLst/>
                <a:rect l="l" t="t" r="r" b="b"/>
                <a:pathLst>
                  <a:path w="2187" h="3115" extrusionOk="0">
                    <a:moveTo>
                      <a:pt x="1549" y="994"/>
                    </a:moveTo>
                    <a:cubicBezTo>
                      <a:pt x="1562" y="1150"/>
                      <a:pt x="1575" y="1306"/>
                      <a:pt x="1562" y="1462"/>
                    </a:cubicBezTo>
                    <a:cubicBezTo>
                      <a:pt x="1536" y="1748"/>
                      <a:pt x="1367" y="2399"/>
                      <a:pt x="989" y="2477"/>
                    </a:cubicBezTo>
                    <a:cubicBezTo>
                      <a:pt x="947" y="2486"/>
                      <a:pt x="911" y="2490"/>
                      <a:pt x="879" y="2490"/>
                    </a:cubicBezTo>
                    <a:cubicBezTo>
                      <a:pt x="414" y="2490"/>
                      <a:pt x="1047" y="1560"/>
                      <a:pt x="1132" y="1462"/>
                    </a:cubicBezTo>
                    <a:cubicBezTo>
                      <a:pt x="1249" y="1293"/>
                      <a:pt x="1393" y="1137"/>
                      <a:pt x="1549" y="994"/>
                    </a:cubicBezTo>
                    <a:close/>
                    <a:moveTo>
                      <a:pt x="1662" y="1"/>
                    </a:moveTo>
                    <a:cubicBezTo>
                      <a:pt x="1559" y="1"/>
                      <a:pt x="1449" y="81"/>
                      <a:pt x="1458" y="187"/>
                    </a:cubicBezTo>
                    <a:cubicBezTo>
                      <a:pt x="1458" y="252"/>
                      <a:pt x="1471" y="318"/>
                      <a:pt x="1471" y="370"/>
                    </a:cubicBezTo>
                    <a:cubicBezTo>
                      <a:pt x="950" y="747"/>
                      <a:pt x="508" y="1228"/>
                      <a:pt x="248" y="1826"/>
                    </a:cubicBezTo>
                    <a:cubicBezTo>
                      <a:pt x="53" y="2269"/>
                      <a:pt x="1" y="2893"/>
                      <a:pt x="560" y="3075"/>
                    </a:cubicBezTo>
                    <a:cubicBezTo>
                      <a:pt x="642" y="3102"/>
                      <a:pt x="724" y="3114"/>
                      <a:pt x="804" y="3114"/>
                    </a:cubicBezTo>
                    <a:cubicBezTo>
                      <a:pt x="1306" y="3114"/>
                      <a:pt x="1746" y="2630"/>
                      <a:pt x="1926" y="2204"/>
                    </a:cubicBezTo>
                    <a:cubicBezTo>
                      <a:pt x="2134" y="1722"/>
                      <a:pt x="2121" y="1150"/>
                      <a:pt x="1991" y="630"/>
                    </a:cubicBezTo>
                    <a:cubicBezTo>
                      <a:pt x="2186" y="461"/>
                      <a:pt x="2043" y="161"/>
                      <a:pt x="1835" y="161"/>
                    </a:cubicBezTo>
                    <a:cubicBezTo>
                      <a:pt x="1822" y="148"/>
                      <a:pt x="1822" y="122"/>
                      <a:pt x="1809" y="96"/>
                    </a:cubicBezTo>
                    <a:cubicBezTo>
                      <a:pt x="1780" y="29"/>
                      <a:pt x="1722" y="1"/>
                      <a:pt x="1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3057507" y="2037440"/>
                <a:ext cx="51760" cy="58859"/>
              </a:xfrm>
              <a:custGeom>
                <a:avLst/>
                <a:gdLst/>
                <a:ahLst/>
                <a:cxnLst/>
                <a:rect l="l" t="t" r="r" b="b"/>
                <a:pathLst>
                  <a:path w="2654" h="3018" extrusionOk="0">
                    <a:moveTo>
                      <a:pt x="794" y="475"/>
                    </a:moveTo>
                    <a:cubicBezTo>
                      <a:pt x="1145" y="930"/>
                      <a:pt x="1522" y="1594"/>
                      <a:pt x="1366" y="2127"/>
                    </a:cubicBezTo>
                    <a:cubicBezTo>
                      <a:pt x="1307" y="2309"/>
                      <a:pt x="1201" y="2385"/>
                      <a:pt x="1092" y="2385"/>
                    </a:cubicBezTo>
                    <a:cubicBezTo>
                      <a:pt x="960" y="2385"/>
                      <a:pt x="825" y="2272"/>
                      <a:pt x="768" y="2101"/>
                    </a:cubicBezTo>
                    <a:cubicBezTo>
                      <a:pt x="716" y="1919"/>
                      <a:pt x="677" y="1711"/>
                      <a:pt x="651" y="1516"/>
                    </a:cubicBezTo>
                    <a:cubicBezTo>
                      <a:pt x="638" y="1151"/>
                      <a:pt x="690" y="813"/>
                      <a:pt x="794" y="475"/>
                    </a:cubicBezTo>
                    <a:close/>
                    <a:moveTo>
                      <a:pt x="677" y="1"/>
                    </a:moveTo>
                    <a:cubicBezTo>
                      <a:pt x="616" y="1"/>
                      <a:pt x="569" y="52"/>
                      <a:pt x="559" y="111"/>
                    </a:cubicBezTo>
                    <a:cubicBezTo>
                      <a:pt x="549" y="109"/>
                      <a:pt x="539" y="109"/>
                      <a:pt x="528" y="109"/>
                    </a:cubicBezTo>
                    <a:cubicBezTo>
                      <a:pt x="433" y="109"/>
                      <a:pt x="334" y="163"/>
                      <a:pt x="299" y="280"/>
                    </a:cubicBezTo>
                    <a:cubicBezTo>
                      <a:pt x="26" y="969"/>
                      <a:pt x="0" y="1750"/>
                      <a:pt x="286" y="2452"/>
                    </a:cubicBezTo>
                    <a:cubicBezTo>
                      <a:pt x="429" y="2794"/>
                      <a:pt x="703" y="3018"/>
                      <a:pt x="1028" y="3018"/>
                    </a:cubicBezTo>
                    <a:cubicBezTo>
                      <a:pt x="1148" y="3018"/>
                      <a:pt x="1275" y="2987"/>
                      <a:pt x="1405" y="2920"/>
                    </a:cubicBezTo>
                    <a:cubicBezTo>
                      <a:pt x="2654" y="2296"/>
                      <a:pt x="1561" y="462"/>
                      <a:pt x="742" y="20"/>
                    </a:cubicBezTo>
                    <a:cubicBezTo>
                      <a:pt x="719" y="7"/>
                      <a:pt x="697" y="1"/>
                      <a:pt x="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3337075" y="1905115"/>
                <a:ext cx="55056" cy="49400"/>
              </a:xfrm>
              <a:custGeom>
                <a:avLst/>
                <a:gdLst/>
                <a:ahLst/>
                <a:cxnLst/>
                <a:rect l="l" t="t" r="r" b="b"/>
                <a:pathLst>
                  <a:path w="2823" h="2533" extrusionOk="0">
                    <a:moveTo>
                      <a:pt x="664" y="535"/>
                    </a:moveTo>
                    <a:lnTo>
                      <a:pt x="664" y="535"/>
                    </a:lnTo>
                    <a:cubicBezTo>
                      <a:pt x="937" y="600"/>
                      <a:pt x="1184" y="730"/>
                      <a:pt x="1418" y="925"/>
                    </a:cubicBezTo>
                    <a:cubicBezTo>
                      <a:pt x="1600" y="1094"/>
                      <a:pt x="2095" y="1536"/>
                      <a:pt x="2016" y="1822"/>
                    </a:cubicBezTo>
                    <a:cubicBezTo>
                      <a:pt x="1992" y="1920"/>
                      <a:pt x="1943" y="1960"/>
                      <a:pt x="1879" y="1960"/>
                    </a:cubicBezTo>
                    <a:cubicBezTo>
                      <a:pt x="1638" y="1960"/>
                      <a:pt x="1194" y="1395"/>
                      <a:pt x="1132" y="1302"/>
                    </a:cubicBezTo>
                    <a:cubicBezTo>
                      <a:pt x="950" y="1055"/>
                      <a:pt x="807" y="795"/>
                      <a:pt x="664" y="535"/>
                    </a:cubicBezTo>
                    <a:close/>
                    <a:moveTo>
                      <a:pt x="566" y="0"/>
                    </a:moveTo>
                    <a:cubicBezTo>
                      <a:pt x="461" y="0"/>
                      <a:pt x="354" y="13"/>
                      <a:pt x="247" y="40"/>
                    </a:cubicBezTo>
                    <a:cubicBezTo>
                      <a:pt x="156" y="66"/>
                      <a:pt x="104" y="131"/>
                      <a:pt x="91" y="222"/>
                    </a:cubicBezTo>
                    <a:cubicBezTo>
                      <a:pt x="39" y="274"/>
                      <a:pt x="0" y="352"/>
                      <a:pt x="39" y="444"/>
                    </a:cubicBezTo>
                    <a:cubicBezTo>
                      <a:pt x="299" y="1081"/>
                      <a:pt x="677" y="1848"/>
                      <a:pt x="1236" y="2278"/>
                    </a:cubicBezTo>
                    <a:cubicBezTo>
                      <a:pt x="1433" y="2428"/>
                      <a:pt x="1689" y="2533"/>
                      <a:pt x="1931" y="2533"/>
                    </a:cubicBezTo>
                    <a:cubicBezTo>
                      <a:pt x="2170" y="2533"/>
                      <a:pt x="2395" y="2432"/>
                      <a:pt x="2537" y="2174"/>
                    </a:cubicBezTo>
                    <a:cubicBezTo>
                      <a:pt x="2823" y="1601"/>
                      <a:pt x="2290" y="977"/>
                      <a:pt x="1899" y="613"/>
                    </a:cubicBezTo>
                    <a:cubicBezTo>
                      <a:pt x="1535" y="280"/>
                      <a:pt x="1063"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3291654" y="1950127"/>
                <a:ext cx="44680" cy="45538"/>
              </a:xfrm>
              <a:custGeom>
                <a:avLst/>
                <a:gdLst/>
                <a:ahLst/>
                <a:cxnLst/>
                <a:rect l="l" t="t" r="r" b="b"/>
                <a:pathLst>
                  <a:path w="2291" h="2335" extrusionOk="0">
                    <a:moveTo>
                      <a:pt x="1783" y="672"/>
                    </a:moveTo>
                    <a:lnTo>
                      <a:pt x="1783" y="672"/>
                    </a:lnTo>
                    <a:cubicBezTo>
                      <a:pt x="1757" y="1023"/>
                      <a:pt x="1679" y="1375"/>
                      <a:pt x="1419" y="1622"/>
                    </a:cubicBezTo>
                    <a:cubicBezTo>
                      <a:pt x="1312" y="1719"/>
                      <a:pt x="1170" y="1792"/>
                      <a:pt x="1028" y="1792"/>
                    </a:cubicBezTo>
                    <a:cubicBezTo>
                      <a:pt x="962" y="1792"/>
                      <a:pt x="896" y="1776"/>
                      <a:pt x="833" y="1739"/>
                    </a:cubicBezTo>
                    <a:cubicBezTo>
                      <a:pt x="677" y="1648"/>
                      <a:pt x="612" y="1479"/>
                      <a:pt x="716" y="1323"/>
                    </a:cubicBezTo>
                    <a:cubicBezTo>
                      <a:pt x="859" y="1101"/>
                      <a:pt x="1237" y="997"/>
                      <a:pt x="1471" y="880"/>
                    </a:cubicBezTo>
                    <a:cubicBezTo>
                      <a:pt x="1575" y="815"/>
                      <a:pt x="1692" y="750"/>
                      <a:pt x="1783" y="672"/>
                    </a:cubicBezTo>
                    <a:close/>
                    <a:moveTo>
                      <a:pt x="1862" y="1"/>
                    </a:moveTo>
                    <a:cubicBezTo>
                      <a:pt x="1789" y="1"/>
                      <a:pt x="1716" y="30"/>
                      <a:pt x="1666" y="100"/>
                    </a:cubicBezTo>
                    <a:cubicBezTo>
                      <a:pt x="1380" y="490"/>
                      <a:pt x="781" y="542"/>
                      <a:pt x="430" y="854"/>
                    </a:cubicBezTo>
                    <a:cubicBezTo>
                      <a:pt x="79" y="1153"/>
                      <a:pt x="1" y="1661"/>
                      <a:pt x="326" y="2025"/>
                    </a:cubicBezTo>
                    <a:cubicBezTo>
                      <a:pt x="518" y="2236"/>
                      <a:pt x="770" y="2334"/>
                      <a:pt x="1024" y="2334"/>
                    </a:cubicBezTo>
                    <a:cubicBezTo>
                      <a:pt x="1287" y="2334"/>
                      <a:pt x="1552" y="2230"/>
                      <a:pt x="1757" y="2038"/>
                    </a:cubicBezTo>
                    <a:cubicBezTo>
                      <a:pt x="2238" y="1583"/>
                      <a:pt x="2290" y="893"/>
                      <a:pt x="2225" y="269"/>
                    </a:cubicBezTo>
                    <a:cubicBezTo>
                      <a:pt x="2225" y="165"/>
                      <a:pt x="2147" y="100"/>
                      <a:pt x="2069" y="87"/>
                    </a:cubicBezTo>
                    <a:cubicBezTo>
                      <a:pt x="2016" y="33"/>
                      <a:pt x="1938" y="1"/>
                      <a:pt x="1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3537990" y="2134036"/>
                <a:ext cx="35026" cy="59210"/>
              </a:xfrm>
              <a:custGeom>
                <a:avLst/>
                <a:gdLst/>
                <a:ahLst/>
                <a:cxnLst/>
                <a:rect l="l" t="t" r="r" b="b"/>
                <a:pathLst>
                  <a:path w="1796" h="3036" extrusionOk="0">
                    <a:moveTo>
                      <a:pt x="1015" y="517"/>
                    </a:moveTo>
                    <a:lnTo>
                      <a:pt x="1015" y="517"/>
                    </a:lnTo>
                    <a:cubicBezTo>
                      <a:pt x="1315" y="1037"/>
                      <a:pt x="1432" y="1870"/>
                      <a:pt x="963" y="2273"/>
                    </a:cubicBezTo>
                    <a:cubicBezTo>
                      <a:pt x="884" y="2346"/>
                      <a:pt x="820" y="2377"/>
                      <a:pt x="769" y="2377"/>
                    </a:cubicBezTo>
                    <a:cubicBezTo>
                      <a:pt x="516" y="2377"/>
                      <a:pt x="567" y="1633"/>
                      <a:pt x="599" y="1428"/>
                    </a:cubicBezTo>
                    <a:cubicBezTo>
                      <a:pt x="664" y="1089"/>
                      <a:pt x="820" y="790"/>
                      <a:pt x="1015" y="517"/>
                    </a:cubicBezTo>
                    <a:close/>
                    <a:moveTo>
                      <a:pt x="999" y="1"/>
                    </a:moveTo>
                    <a:cubicBezTo>
                      <a:pt x="948" y="1"/>
                      <a:pt x="902" y="25"/>
                      <a:pt x="872" y="62"/>
                    </a:cubicBezTo>
                    <a:cubicBezTo>
                      <a:pt x="833" y="75"/>
                      <a:pt x="794" y="88"/>
                      <a:pt x="768" y="114"/>
                    </a:cubicBezTo>
                    <a:cubicBezTo>
                      <a:pt x="274" y="595"/>
                      <a:pt x="1" y="1298"/>
                      <a:pt x="53" y="1974"/>
                    </a:cubicBezTo>
                    <a:cubicBezTo>
                      <a:pt x="76" y="2365"/>
                      <a:pt x="229" y="3035"/>
                      <a:pt x="708" y="3035"/>
                    </a:cubicBezTo>
                    <a:cubicBezTo>
                      <a:pt x="755" y="3035"/>
                      <a:pt x="805" y="3029"/>
                      <a:pt x="859" y="3015"/>
                    </a:cubicBezTo>
                    <a:cubicBezTo>
                      <a:pt x="1380" y="2872"/>
                      <a:pt x="1666" y="2169"/>
                      <a:pt x="1718" y="1688"/>
                    </a:cubicBezTo>
                    <a:cubicBezTo>
                      <a:pt x="1796" y="1063"/>
                      <a:pt x="1575" y="465"/>
                      <a:pt x="1119" y="49"/>
                    </a:cubicBezTo>
                    <a:cubicBezTo>
                      <a:pt x="1080" y="15"/>
                      <a:pt x="1038"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3466962" y="2089121"/>
                <a:ext cx="67401" cy="37523"/>
              </a:xfrm>
              <a:custGeom>
                <a:avLst/>
                <a:gdLst/>
                <a:ahLst/>
                <a:cxnLst/>
                <a:rect l="l" t="t" r="r" b="b"/>
                <a:pathLst>
                  <a:path w="3456" h="1924" extrusionOk="0">
                    <a:moveTo>
                      <a:pt x="1749" y="0"/>
                    </a:moveTo>
                    <a:cubicBezTo>
                      <a:pt x="1356" y="0"/>
                      <a:pt x="974" y="48"/>
                      <a:pt x="651" y="283"/>
                    </a:cubicBezTo>
                    <a:cubicBezTo>
                      <a:pt x="248" y="557"/>
                      <a:pt x="0" y="1077"/>
                      <a:pt x="300" y="1506"/>
                    </a:cubicBezTo>
                    <a:cubicBezTo>
                      <a:pt x="506" y="1805"/>
                      <a:pt x="780" y="1924"/>
                      <a:pt x="1081" y="1924"/>
                    </a:cubicBezTo>
                    <a:cubicBezTo>
                      <a:pt x="1917" y="1924"/>
                      <a:pt x="2964" y="1009"/>
                      <a:pt x="3357" y="531"/>
                    </a:cubicBezTo>
                    <a:cubicBezTo>
                      <a:pt x="3456" y="411"/>
                      <a:pt x="3365" y="262"/>
                      <a:pt x="3253" y="262"/>
                    </a:cubicBezTo>
                    <a:cubicBezTo>
                      <a:pt x="3219" y="262"/>
                      <a:pt x="3182" y="276"/>
                      <a:pt x="3148" y="309"/>
                    </a:cubicBezTo>
                    <a:cubicBezTo>
                      <a:pt x="2800" y="647"/>
                      <a:pt x="1907" y="1411"/>
                      <a:pt x="1252" y="1411"/>
                    </a:cubicBezTo>
                    <a:cubicBezTo>
                      <a:pt x="1149" y="1411"/>
                      <a:pt x="1051" y="1393"/>
                      <a:pt x="963" y="1350"/>
                    </a:cubicBezTo>
                    <a:cubicBezTo>
                      <a:pt x="508" y="1142"/>
                      <a:pt x="820" y="817"/>
                      <a:pt x="1054" y="674"/>
                    </a:cubicBezTo>
                    <a:cubicBezTo>
                      <a:pt x="1238" y="565"/>
                      <a:pt x="1450" y="556"/>
                      <a:pt x="1666" y="556"/>
                    </a:cubicBezTo>
                    <a:cubicBezTo>
                      <a:pt x="1709" y="556"/>
                      <a:pt x="1752" y="557"/>
                      <a:pt x="1796" y="557"/>
                    </a:cubicBezTo>
                    <a:cubicBezTo>
                      <a:pt x="1927" y="561"/>
                      <a:pt x="2057" y="567"/>
                      <a:pt x="2185" y="567"/>
                    </a:cubicBezTo>
                    <a:cubicBezTo>
                      <a:pt x="2426" y="567"/>
                      <a:pt x="2664" y="546"/>
                      <a:pt x="2901" y="453"/>
                    </a:cubicBezTo>
                    <a:cubicBezTo>
                      <a:pt x="3100" y="366"/>
                      <a:pt x="3121" y="8"/>
                      <a:pt x="2875" y="8"/>
                    </a:cubicBezTo>
                    <a:cubicBezTo>
                      <a:pt x="2863" y="8"/>
                      <a:pt x="2850" y="8"/>
                      <a:pt x="2836" y="10"/>
                    </a:cubicBezTo>
                    <a:cubicBezTo>
                      <a:pt x="2741" y="19"/>
                      <a:pt x="2644" y="22"/>
                      <a:pt x="2545" y="22"/>
                    </a:cubicBezTo>
                    <a:cubicBezTo>
                      <a:pt x="2285" y="22"/>
                      <a:pt x="2015"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3454285" y="2151490"/>
                <a:ext cx="52598" cy="44388"/>
              </a:xfrm>
              <a:custGeom>
                <a:avLst/>
                <a:gdLst/>
                <a:ahLst/>
                <a:cxnLst/>
                <a:rect l="l" t="t" r="r" b="b"/>
                <a:pathLst>
                  <a:path w="2697" h="2276" extrusionOk="0">
                    <a:moveTo>
                      <a:pt x="2250" y="403"/>
                    </a:moveTo>
                    <a:cubicBezTo>
                      <a:pt x="2029" y="988"/>
                      <a:pt x="1535" y="1677"/>
                      <a:pt x="872" y="1742"/>
                    </a:cubicBezTo>
                    <a:cubicBezTo>
                      <a:pt x="848" y="1745"/>
                      <a:pt x="826" y="1746"/>
                      <a:pt x="805" y="1746"/>
                    </a:cubicBezTo>
                    <a:cubicBezTo>
                      <a:pt x="481" y="1746"/>
                      <a:pt x="481" y="1470"/>
                      <a:pt x="676" y="1274"/>
                    </a:cubicBezTo>
                    <a:cubicBezTo>
                      <a:pt x="807" y="1131"/>
                      <a:pt x="989" y="1053"/>
                      <a:pt x="1145" y="962"/>
                    </a:cubicBezTo>
                    <a:cubicBezTo>
                      <a:pt x="1509" y="780"/>
                      <a:pt x="1886" y="598"/>
                      <a:pt x="2250" y="403"/>
                    </a:cubicBezTo>
                    <a:close/>
                    <a:moveTo>
                      <a:pt x="2158" y="0"/>
                    </a:moveTo>
                    <a:cubicBezTo>
                      <a:pt x="2125" y="0"/>
                      <a:pt x="2090" y="8"/>
                      <a:pt x="2055" y="25"/>
                    </a:cubicBezTo>
                    <a:cubicBezTo>
                      <a:pt x="1678" y="207"/>
                      <a:pt x="1301" y="390"/>
                      <a:pt x="924" y="585"/>
                    </a:cubicBezTo>
                    <a:cubicBezTo>
                      <a:pt x="676" y="715"/>
                      <a:pt x="429" y="845"/>
                      <a:pt x="260" y="1066"/>
                    </a:cubicBezTo>
                    <a:cubicBezTo>
                      <a:pt x="13" y="1391"/>
                      <a:pt x="0" y="1911"/>
                      <a:pt x="377" y="2172"/>
                    </a:cubicBezTo>
                    <a:cubicBezTo>
                      <a:pt x="485" y="2245"/>
                      <a:pt x="609" y="2276"/>
                      <a:pt x="741" y="2276"/>
                    </a:cubicBezTo>
                    <a:cubicBezTo>
                      <a:pt x="1121" y="2276"/>
                      <a:pt x="1561" y="2023"/>
                      <a:pt x="1821" y="1820"/>
                    </a:cubicBezTo>
                    <a:cubicBezTo>
                      <a:pt x="2263" y="1469"/>
                      <a:pt x="2589" y="962"/>
                      <a:pt x="2667" y="403"/>
                    </a:cubicBezTo>
                    <a:cubicBezTo>
                      <a:pt x="2697" y="252"/>
                      <a:pt x="2587" y="155"/>
                      <a:pt x="2476" y="155"/>
                    </a:cubicBezTo>
                    <a:cubicBezTo>
                      <a:pt x="2443" y="155"/>
                      <a:pt x="2410" y="164"/>
                      <a:pt x="2381" y="181"/>
                    </a:cubicBezTo>
                    <a:cubicBezTo>
                      <a:pt x="2360" y="91"/>
                      <a:pt x="227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3532919" y="2348446"/>
                <a:ext cx="54822" cy="40156"/>
              </a:xfrm>
              <a:custGeom>
                <a:avLst/>
                <a:gdLst/>
                <a:ahLst/>
                <a:cxnLst/>
                <a:rect l="l" t="t" r="r" b="b"/>
                <a:pathLst>
                  <a:path w="2811" h="2059" extrusionOk="0">
                    <a:moveTo>
                      <a:pt x="469" y="359"/>
                    </a:moveTo>
                    <a:lnTo>
                      <a:pt x="469" y="359"/>
                    </a:lnTo>
                    <a:cubicBezTo>
                      <a:pt x="1223" y="437"/>
                      <a:pt x="1874" y="853"/>
                      <a:pt x="2186" y="1543"/>
                    </a:cubicBezTo>
                    <a:cubicBezTo>
                      <a:pt x="2130" y="1551"/>
                      <a:pt x="2074" y="1556"/>
                      <a:pt x="2020" y="1556"/>
                    </a:cubicBezTo>
                    <a:cubicBezTo>
                      <a:pt x="1347" y="1556"/>
                      <a:pt x="830" y="913"/>
                      <a:pt x="469" y="359"/>
                    </a:cubicBezTo>
                    <a:close/>
                    <a:moveTo>
                      <a:pt x="589" y="0"/>
                    </a:moveTo>
                    <a:cubicBezTo>
                      <a:pt x="445" y="0"/>
                      <a:pt x="301" y="15"/>
                      <a:pt x="157" y="47"/>
                    </a:cubicBezTo>
                    <a:cubicBezTo>
                      <a:pt x="79" y="73"/>
                      <a:pt x="53" y="151"/>
                      <a:pt x="66" y="229"/>
                    </a:cubicBezTo>
                    <a:cubicBezTo>
                      <a:pt x="27" y="268"/>
                      <a:pt x="1" y="320"/>
                      <a:pt x="27" y="398"/>
                    </a:cubicBezTo>
                    <a:cubicBezTo>
                      <a:pt x="244" y="1246"/>
                      <a:pt x="1153" y="2058"/>
                      <a:pt x="2061" y="2058"/>
                    </a:cubicBezTo>
                    <a:cubicBezTo>
                      <a:pt x="2239" y="2058"/>
                      <a:pt x="2417" y="2027"/>
                      <a:pt x="2589" y="1959"/>
                    </a:cubicBezTo>
                    <a:cubicBezTo>
                      <a:pt x="2719" y="1907"/>
                      <a:pt x="2810" y="1790"/>
                      <a:pt x="2771" y="1647"/>
                    </a:cubicBezTo>
                    <a:cubicBezTo>
                      <a:pt x="2488" y="705"/>
                      <a:pt x="1570"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3334286" y="2332493"/>
                <a:ext cx="49907" cy="18196"/>
              </a:xfrm>
              <a:custGeom>
                <a:avLst/>
                <a:gdLst/>
                <a:ahLst/>
                <a:cxnLst/>
                <a:rect l="l" t="t" r="r" b="b"/>
                <a:pathLst>
                  <a:path w="2559" h="933" extrusionOk="0">
                    <a:moveTo>
                      <a:pt x="2383" y="0"/>
                    </a:moveTo>
                    <a:cubicBezTo>
                      <a:pt x="2365" y="0"/>
                      <a:pt x="2346" y="6"/>
                      <a:pt x="2329" y="19"/>
                    </a:cubicBezTo>
                    <a:cubicBezTo>
                      <a:pt x="1665" y="500"/>
                      <a:pt x="1002" y="605"/>
                      <a:pt x="208" y="618"/>
                    </a:cubicBezTo>
                    <a:cubicBezTo>
                      <a:pt x="52" y="618"/>
                      <a:pt x="0" y="878"/>
                      <a:pt x="169" y="904"/>
                    </a:cubicBezTo>
                    <a:cubicBezTo>
                      <a:pt x="292" y="923"/>
                      <a:pt x="416" y="933"/>
                      <a:pt x="539" y="933"/>
                    </a:cubicBezTo>
                    <a:cubicBezTo>
                      <a:pt x="1238" y="933"/>
                      <a:pt x="1930" y="635"/>
                      <a:pt x="2472" y="214"/>
                    </a:cubicBezTo>
                    <a:cubicBezTo>
                      <a:pt x="2558" y="139"/>
                      <a:pt x="2474" y="0"/>
                      <a:pt x="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3314998" y="2346944"/>
                <a:ext cx="58703" cy="23715"/>
              </a:xfrm>
              <a:custGeom>
                <a:avLst/>
                <a:gdLst/>
                <a:ahLst/>
                <a:cxnLst/>
                <a:rect l="l" t="t" r="r" b="b"/>
                <a:pathLst>
                  <a:path w="3010" h="1216" extrusionOk="0">
                    <a:moveTo>
                      <a:pt x="2791" y="1"/>
                    </a:moveTo>
                    <a:cubicBezTo>
                      <a:pt x="2768" y="1"/>
                      <a:pt x="2743" y="7"/>
                      <a:pt x="2719" y="20"/>
                    </a:cubicBezTo>
                    <a:cubicBezTo>
                      <a:pt x="2316" y="215"/>
                      <a:pt x="1939" y="436"/>
                      <a:pt x="1509" y="553"/>
                    </a:cubicBezTo>
                    <a:cubicBezTo>
                      <a:pt x="1106" y="670"/>
                      <a:pt x="703" y="670"/>
                      <a:pt x="287" y="735"/>
                    </a:cubicBezTo>
                    <a:cubicBezTo>
                      <a:pt x="0" y="774"/>
                      <a:pt x="118" y="1177"/>
                      <a:pt x="352" y="1203"/>
                    </a:cubicBezTo>
                    <a:cubicBezTo>
                      <a:pt x="427" y="1211"/>
                      <a:pt x="505" y="1215"/>
                      <a:pt x="584" y="1215"/>
                    </a:cubicBezTo>
                    <a:cubicBezTo>
                      <a:pt x="1399" y="1215"/>
                      <a:pt x="2356" y="799"/>
                      <a:pt x="2901" y="254"/>
                    </a:cubicBezTo>
                    <a:cubicBezTo>
                      <a:pt x="3010" y="145"/>
                      <a:pt x="2910" y="1"/>
                      <a:pt x="2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3073986" y="1873385"/>
                <a:ext cx="60887" cy="29137"/>
              </a:xfrm>
              <a:custGeom>
                <a:avLst/>
                <a:gdLst/>
                <a:ahLst/>
                <a:cxnLst/>
                <a:rect l="l" t="t" r="r" b="b"/>
                <a:pathLst>
                  <a:path w="3122" h="1494" extrusionOk="0">
                    <a:moveTo>
                      <a:pt x="2925" y="1"/>
                    </a:moveTo>
                    <a:cubicBezTo>
                      <a:pt x="2918" y="1"/>
                      <a:pt x="2910" y="1"/>
                      <a:pt x="2902" y="2"/>
                    </a:cubicBezTo>
                    <a:cubicBezTo>
                      <a:pt x="1913" y="93"/>
                      <a:pt x="846" y="445"/>
                      <a:pt x="118" y="1160"/>
                    </a:cubicBezTo>
                    <a:cubicBezTo>
                      <a:pt x="1" y="1288"/>
                      <a:pt x="110" y="1493"/>
                      <a:pt x="253" y="1493"/>
                    </a:cubicBezTo>
                    <a:cubicBezTo>
                      <a:pt x="285" y="1493"/>
                      <a:pt x="319" y="1483"/>
                      <a:pt x="352" y="1459"/>
                    </a:cubicBezTo>
                    <a:cubicBezTo>
                      <a:pt x="1158" y="887"/>
                      <a:pt x="1913" y="458"/>
                      <a:pt x="2902" y="340"/>
                    </a:cubicBezTo>
                    <a:cubicBezTo>
                      <a:pt x="3102" y="315"/>
                      <a:pt x="3121" y="1"/>
                      <a:pt x="2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3073947" y="1893277"/>
                <a:ext cx="41072" cy="27382"/>
              </a:xfrm>
              <a:custGeom>
                <a:avLst/>
                <a:gdLst/>
                <a:ahLst/>
                <a:cxnLst/>
                <a:rect l="l" t="t" r="r" b="b"/>
                <a:pathLst>
                  <a:path w="2106" h="1404" extrusionOk="0">
                    <a:moveTo>
                      <a:pt x="1923" y="1"/>
                    </a:moveTo>
                    <a:cubicBezTo>
                      <a:pt x="1907" y="1"/>
                      <a:pt x="1892" y="4"/>
                      <a:pt x="1876" y="10"/>
                    </a:cubicBezTo>
                    <a:cubicBezTo>
                      <a:pt x="1264" y="270"/>
                      <a:pt x="588" y="621"/>
                      <a:pt x="133" y="1116"/>
                    </a:cubicBezTo>
                    <a:cubicBezTo>
                      <a:pt x="1" y="1248"/>
                      <a:pt x="115" y="1403"/>
                      <a:pt x="258" y="1403"/>
                    </a:cubicBezTo>
                    <a:cubicBezTo>
                      <a:pt x="298" y="1403"/>
                      <a:pt x="340" y="1391"/>
                      <a:pt x="380" y="1363"/>
                    </a:cubicBezTo>
                    <a:cubicBezTo>
                      <a:pt x="913" y="946"/>
                      <a:pt x="1382" y="517"/>
                      <a:pt x="1980" y="205"/>
                    </a:cubicBezTo>
                    <a:cubicBezTo>
                      <a:pt x="2106" y="148"/>
                      <a:pt x="2031" y="1"/>
                      <a:pt x="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3319562" y="1975675"/>
                <a:ext cx="34012" cy="25704"/>
              </a:xfrm>
              <a:custGeom>
                <a:avLst/>
                <a:gdLst/>
                <a:ahLst/>
                <a:cxnLst/>
                <a:rect l="l" t="t" r="r" b="b"/>
                <a:pathLst>
                  <a:path w="1744" h="1318" extrusionOk="0">
                    <a:moveTo>
                      <a:pt x="1563" y="1"/>
                    </a:moveTo>
                    <a:cubicBezTo>
                      <a:pt x="1517" y="1"/>
                      <a:pt x="1471" y="24"/>
                      <a:pt x="1445" y="78"/>
                    </a:cubicBezTo>
                    <a:cubicBezTo>
                      <a:pt x="1301" y="312"/>
                      <a:pt x="1145" y="520"/>
                      <a:pt x="911" y="676"/>
                    </a:cubicBezTo>
                    <a:cubicBezTo>
                      <a:pt x="690" y="832"/>
                      <a:pt x="443" y="845"/>
                      <a:pt x="196" y="936"/>
                    </a:cubicBezTo>
                    <a:cubicBezTo>
                      <a:pt x="40" y="988"/>
                      <a:pt x="1" y="1248"/>
                      <a:pt x="196" y="1300"/>
                    </a:cubicBezTo>
                    <a:cubicBezTo>
                      <a:pt x="253" y="1312"/>
                      <a:pt x="310" y="1317"/>
                      <a:pt x="368" y="1317"/>
                    </a:cubicBezTo>
                    <a:cubicBezTo>
                      <a:pt x="967" y="1317"/>
                      <a:pt x="1575" y="729"/>
                      <a:pt x="1718" y="195"/>
                    </a:cubicBezTo>
                    <a:cubicBezTo>
                      <a:pt x="1743" y="84"/>
                      <a:pt x="1652" y="1"/>
                      <a:pt x="1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3323189" y="1994476"/>
                <a:ext cx="31906" cy="25607"/>
              </a:xfrm>
              <a:custGeom>
                <a:avLst/>
                <a:gdLst/>
                <a:ahLst/>
                <a:cxnLst/>
                <a:rect l="l" t="t" r="r" b="b"/>
                <a:pathLst>
                  <a:path w="1636" h="1313" extrusionOk="0">
                    <a:moveTo>
                      <a:pt x="1437" y="0"/>
                    </a:moveTo>
                    <a:cubicBezTo>
                      <a:pt x="1368" y="0"/>
                      <a:pt x="1295" y="37"/>
                      <a:pt x="1259" y="115"/>
                    </a:cubicBezTo>
                    <a:cubicBezTo>
                      <a:pt x="1089" y="571"/>
                      <a:pt x="699" y="818"/>
                      <a:pt x="244" y="883"/>
                    </a:cubicBezTo>
                    <a:cubicBezTo>
                      <a:pt x="1" y="921"/>
                      <a:pt x="60" y="1312"/>
                      <a:pt x="285" y="1312"/>
                    </a:cubicBezTo>
                    <a:cubicBezTo>
                      <a:pt x="289" y="1312"/>
                      <a:pt x="292" y="1312"/>
                      <a:pt x="296" y="1312"/>
                    </a:cubicBezTo>
                    <a:cubicBezTo>
                      <a:pt x="907" y="1273"/>
                      <a:pt x="1454" y="805"/>
                      <a:pt x="1597" y="219"/>
                    </a:cubicBezTo>
                    <a:cubicBezTo>
                      <a:pt x="1636" y="80"/>
                      <a:pt x="1540" y="0"/>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598955" y="2089043"/>
                <a:ext cx="40331" cy="33193"/>
              </a:xfrm>
              <a:custGeom>
                <a:avLst/>
                <a:gdLst/>
                <a:ahLst/>
                <a:cxnLst/>
                <a:rect l="l" t="t" r="r" b="b"/>
                <a:pathLst>
                  <a:path w="2068" h="1702" extrusionOk="0">
                    <a:moveTo>
                      <a:pt x="193" y="1"/>
                    </a:moveTo>
                    <a:cubicBezTo>
                      <a:pt x="34" y="1"/>
                      <a:pt x="1" y="262"/>
                      <a:pt x="166" y="287"/>
                    </a:cubicBezTo>
                    <a:cubicBezTo>
                      <a:pt x="933" y="418"/>
                      <a:pt x="1545" y="886"/>
                      <a:pt x="1818" y="1627"/>
                    </a:cubicBezTo>
                    <a:cubicBezTo>
                      <a:pt x="1838" y="1679"/>
                      <a:pt x="1884" y="1702"/>
                      <a:pt x="1929" y="1702"/>
                    </a:cubicBezTo>
                    <a:cubicBezTo>
                      <a:pt x="1998" y="1702"/>
                      <a:pt x="2068" y="1649"/>
                      <a:pt x="2052" y="1562"/>
                    </a:cubicBezTo>
                    <a:cubicBezTo>
                      <a:pt x="1844" y="704"/>
                      <a:pt x="1063" y="66"/>
                      <a:pt x="205" y="1"/>
                    </a:cubicBezTo>
                    <a:cubicBezTo>
                      <a:pt x="201" y="1"/>
                      <a:pt x="197"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3579628" y="2085435"/>
                <a:ext cx="43296" cy="32667"/>
              </a:xfrm>
              <a:custGeom>
                <a:avLst/>
                <a:gdLst/>
                <a:ahLst/>
                <a:cxnLst/>
                <a:rect l="l" t="t" r="r" b="b"/>
                <a:pathLst>
                  <a:path w="2220" h="1675" extrusionOk="0">
                    <a:moveTo>
                      <a:pt x="252" y="1"/>
                    </a:moveTo>
                    <a:cubicBezTo>
                      <a:pt x="119" y="1"/>
                      <a:pt x="1" y="196"/>
                      <a:pt x="129" y="303"/>
                    </a:cubicBezTo>
                    <a:cubicBezTo>
                      <a:pt x="728" y="772"/>
                      <a:pt x="1352" y="1214"/>
                      <a:pt x="1976" y="1656"/>
                    </a:cubicBezTo>
                    <a:cubicBezTo>
                      <a:pt x="1995" y="1669"/>
                      <a:pt x="2015" y="1674"/>
                      <a:pt x="2034" y="1674"/>
                    </a:cubicBezTo>
                    <a:cubicBezTo>
                      <a:pt x="2133" y="1674"/>
                      <a:pt x="2220" y="1524"/>
                      <a:pt x="2132" y="1448"/>
                    </a:cubicBezTo>
                    <a:cubicBezTo>
                      <a:pt x="1547" y="967"/>
                      <a:pt x="949" y="472"/>
                      <a:pt x="337" y="30"/>
                    </a:cubicBezTo>
                    <a:cubicBezTo>
                      <a:pt x="310" y="10"/>
                      <a:pt x="281"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102753" y="2150476"/>
                <a:ext cx="39941" cy="39317"/>
              </a:xfrm>
              <a:custGeom>
                <a:avLst/>
                <a:gdLst/>
                <a:ahLst/>
                <a:cxnLst/>
                <a:rect l="l" t="t" r="r" b="b"/>
                <a:pathLst>
                  <a:path w="2048" h="2016" extrusionOk="0">
                    <a:moveTo>
                      <a:pt x="1880" y="0"/>
                    </a:moveTo>
                    <a:cubicBezTo>
                      <a:pt x="1863" y="0"/>
                      <a:pt x="1846" y="4"/>
                      <a:pt x="1830" y="12"/>
                    </a:cubicBezTo>
                    <a:cubicBezTo>
                      <a:pt x="1127" y="376"/>
                      <a:pt x="464" y="1053"/>
                      <a:pt x="74" y="1755"/>
                    </a:cubicBezTo>
                    <a:cubicBezTo>
                      <a:pt x="1" y="1892"/>
                      <a:pt x="119" y="2015"/>
                      <a:pt x="241" y="2015"/>
                    </a:cubicBezTo>
                    <a:cubicBezTo>
                      <a:pt x="293" y="2015"/>
                      <a:pt x="347" y="1992"/>
                      <a:pt x="386" y="1937"/>
                    </a:cubicBezTo>
                    <a:cubicBezTo>
                      <a:pt x="828" y="1235"/>
                      <a:pt x="1335" y="702"/>
                      <a:pt x="1960" y="181"/>
                    </a:cubicBezTo>
                    <a:cubicBezTo>
                      <a:pt x="2047" y="105"/>
                      <a:pt x="196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3073362" y="2161437"/>
                <a:ext cx="34812" cy="34266"/>
              </a:xfrm>
              <a:custGeom>
                <a:avLst/>
                <a:gdLst/>
                <a:ahLst/>
                <a:cxnLst/>
                <a:rect l="l" t="t" r="r" b="b"/>
                <a:pathLst>
                  <a:path w="1785" h="1757" extrusionOk="0">
                    <a:moveTo>
                      <a:pt x="1570" y="1"/>
                    </a:moveTo>
                    <a:cubicBezTo>
                      <a:pt x="1535" y="1"/>
                      <a:pt x="1497" y="15"/>
                      <a:pt x="1464" y="49"/>
                    </a:cubicBezTo>
                    <a:cubicBezTo>
                      <a:pt x="1021" y="491"/>
                      <a:pt x="566" y="933"/>
                      <a:pt x="150" y="1388"/>
                    </a:cubicBezTo>
                    <a:cubicBezTo>
                      <a:pt x="0" y="1538"/>
                      <a:pt x="141" y="1756"/>
                      <a:pt x="303" y="1756"/>
                    </a:cubicBezTo>
                    <a:cubicBezTo>
                      <a:pt x="352" y="1756"/>
                      <a:pt x="403" y="1736"/>
                      <a:pt x="449" y="1688"/>
                    </a:cubicBezTo>
                    <a:cubicBezTo>
                      <a:pt x="865" y="1219"/>
                      <a:pt x="1268" y="738"/>
                      <a:pt x="1685" y="270"/>
                    </a:cubicBezTo>
                    <a:cubicBezTo>
                      <a:pt x="1784" y="150"/>
                      <a:pt x="1686"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2791376" y="2279544"/>
                <a:ext cx="29195" cy="37991"/>
              </a:xfrm>
              <a:custGeom>
                <a:avLst/>
                <a:gdLst/>
                <a:ahLst/>
                <a:cxnLst/>
                <a:rect l="l" t="t" r="r" b="b"/>
                <a:pathLst>
                  <a:path w="1497" h="1948" extrusionOk="0">
                    <a:moveTo>
                      <a:pt x="382" y="1"/>
                    </a:moveTo>
                    <a:cubicBezTo>
                      <a:pt x="299" y="1"/>
                      <a:pt x="215" y="46"/>
                      <a:pt x="196" y="133"/>
                    </a:cubicBezTo>
                    <a:cubicBezTo>
                      <a:pt x="0" y="835"/>
                      <a:pt x="599" y="1654"/>
                      <a:pt x="1197" y="1928"/>
                    </a:cubicBezTo>
                    <a:cubicBezTo>
                      <a:pt x="1225" y="1941"/>
                      <a:pt x="1251" y="1947"/>
                      <a:pt x="1276" y="1947"/>
                    </a:cubicBezTo>
                    <a:cubicBezTo>
                      <a:pt x="1415" y="1947"/>
                      <a:pt x="1497" y="1756"/>
                      <a:pt x="1353" y="1667"/>
                    </a:cubicBezTo>
                    <a:cubicBezTo>
                      <a:pt x="1093" y="1485"/>
                      <a:pt x="885" y="1264"/>
                      <a:pt x="742" y="978"/>
                    </a:cubicBezTo>
                    <a:cubicBezTo>
                      <a:pt x="612" y="705"/>
                      <a:pt x="612" y="432"/>
                      <a:pt x="560" y="133"/>
                    </a:cubicBezTo>
                    <a:cubicBezTo>
                      <a:pt x="541" y="43"/>
                      <a:pt x="462"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2805574" y="2262947"/>
                <a:ext cx="22213" cy="32569"/>
              </a:xfrm>
              <a:custGeom>
                <a:avLst/>
                <a:gdLst/>
                <a:ahLst/>
                <a:cxnLst/>
                <a:rect l="l" t="t" r="r" b="b"/>
                <a:pathLst>
                  <a:path w="1139" h="1670" extrusionOk="0">
                    <a:moveTo>
                      <a:pt x="236" y="0"/>
                    </a:moveTo>
                    <a:cubicBezTo>
                      <a:pt x="138" y="0"/>
                      <a:pt x="34" y="72"/>
                      <a:pt x="27" y="190"/>
                    </a:cubicBezTo>
                    <a:cubicBezTo>
                      <a:pt x="1" y="762"/>
                      <a:pt x="404" y="1348"/>
                      <a:pt x="859" y="1647"/>
                    </a:cubicBezTo>
                    <a:cubicBezTo>
                      <a:pt x="884" y="1663"/>
                      <a:pt x="909" y="1669"/>
                      <a:pt x="933" y="1669"/>
                    </a:cubicBezTo>
                    <a:cubicBezTo>
                      <a:pt x="1048" y="1669"/>
                      <a:pt x="1139" y="1510"/>
                      <a:pt x="1042" y="1413"/>
                    </a:cubicBezTo>
                    <a:cubicBezTo>
                      <a:pt x="859" y="1257"/>
                      <a:pt x="690" y="1062"/>
                      <a:pt x="586" y="840"/>
                    </a:cubicBezTo>
                    <a:cubicBezTo>
                      <a:pt x="469" y="619"/>
                      <a:pt x="456" y="385"/>
                      <a:pt x="404" y="138"/>
                    </a:cubicBezTo>
                    <a:cubicBezTo>
                      <a:pt x="382" y="42"/>
                      <a:pt x="310"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2956523" y="2455554"/>
                <a:ext cx="39356" cy="60399"/>
              </a:xfrm>
              <a:custGeom>
                <a:avLst/>
                <a:gdLst/>
                <a:ahLst/>
                <a:cxnLst/>
                <a:rect l="l" t="t" r="r" b="b"/>
                <a:pathLst>
                  <a:path w="2018" h="3097" extrusionOk="0">
                    <a:moveTo>
                      <a:pt x="1380" y="643"/>
                    </a:moveTo>
                    <a:cubicBezTo>
                      <a:pt x="1471" y="929"/>
                      <a:pt x="1497" y="1228"/>
                      <a:pt x="1432" y="1527"/>
                    </a:cubicBezTo>
                    <a:cubicBezTo>
                      <a:pt x="1381" y="1820"/>
                      <a:pt x="1167" y="2451"/>
                      <a:pt x="803" y="2451"/>
                    </a:cubicBezTo>
                    <a:cubicBezTo>
                      <a:pt x="796" y="2451"/>
                      <a:pt x="789" y="2451"/>
                      <a:pt x="781" y="2451"/>
                    </a:cubicBezTo>
                    <a:cubicBezTo>
                      <a:pt x="521" y="2438"/>
                      <a:pt x="534" y="2230"/>
                      <a:pt x="547" y="1982"/>
                    </a:cubicBezTo>
                    <a:cubicBezTo>
                      <a:pt x="547" y="1748"/>
                      <a:pt x="599" y="1527"/>
                      <a:pt x="703" y="1319"/>
                    </a:cubicBezTo>
                    <a:cubicBezTo>
                      <a:pt x="859" y="994"/>
                      <a:pt x="1107" y="812"/>
                      <a:pt x="1380" y="643"/>
                    </a:cubicBezTo>
                    <a:close/>
                    <a:moveTo>
                      <a:pt x="1402" y="1"/>
                    </a:moveTo>
                    <a:cubicBezTo>
                      <a:pt x="1307" y="1"/>
                      <a:pt x="1218" y="110"/>
                      <a:pt x="1237" y="213"/>
                    </a:cubicBezTo>
                    <a:cubicBezTo>
                      <a:pt x="651" y="395"/>
                      <a:pt x="235" y="1007"/>
                      <a:pt x="105" y="1579"/>
                    </a:cubicBezTo>
                    <a:cubicBezTo>
                      <a:pt x="1" y="2034"/>
                      <a:pt x="14" y="2932"/>
                      <a:pt x="573" y="3075"/>
                    </a:cubicBezTo>
                    <a:cubicBezTo>
                      <a:pt x="627" y="3089"/>
                      <a:pt x="679" y="3096"/>
                      <a:pt x="731" y="3096"/>
                    </a:cubicBezTo>
                    <a:cubicBezTo>
                      <a:pt x="1291" y="3096"/>
                      <a:pt x="1717" y="2305"/>
                      <a:pt x="1848" y="1852"/>
                    </a:cubicBezTo>
                    <a:cubicBezTo>
                      <a:pt x="2017" y="1228"/>
                      <a:pt x="1913" y="578"/>
                      <a:pt x="1510" y="57"/>
                    </a:cubicBezTo>
                    <a:cubicBezTo>
                      <a:pt x="1477" y="17"/>
                      <a:pt x="1439"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3003290" y="2431020"/>
                <a:ext cx="60575" cy="51331"/>
              </a:xfrm>
              <a:custGeom>
                <a:avLst/>
                <a:gdLst/>
                <a:ahLst/>
                <a:cxnLst/>
                <a:rect l="l" t="t" r="r" b="b"/>
                <a:pathLst>
                  <a:path w="3106" h="2632" extrusionOk="0">
                    <a:moveTo>
                      <a:pt x="712" y="496"/>
                    </a:moveTo>
                    <a:cubicBezTo>
                      <a:pt x="907" y="574"/>
                      <a:pt x="1102" y="665"/>
                      <a:pt x="1271" y="782"/>
                    </a:cubicBezTo>
                    <a:cubicBezTo>
                      <a:pt x="1557" y="964"/>
                      <a:pt x="2026" y="1328"/>
                      <a:pt x="2143" y="1666"/>
                    </a:cubicBezTo>
                    <a:cubicBezTo>
                      <a:pt x="2228" y="1949"/>
                      <a:pt x="2128" y="2068"/>
                      <a:pt x="1953" y="2068"/>
                    </a:cubicBezTo>
                    <a:cubicBezTo>
                      <a:pt x="1862" y="2068"/>
                      <a:pt x="1751" y="2036"/>
                      <a:pt x="1635" y="1979"/>
                    </a:cubicBezTo>
                    <a:cubicBezTo>
                      <a:pt x="1414" y="1862"/>
                      <a:pt x="1232" y="1679"/>
                      <a:pt x="1102" y="1458"/>
                    </a:cubicBezTo>
                    <a:cubicBezTo>
                      <a:pt x="920" y="1159"/>
                      <a:pt x="829" y="821"/>
                      <a:pt x="712" y="496"/>
                    </a:cubicBezTo>
                    <a:close/>
                    <a:moveTo>
                      <a:pt x="219" y="1"/>
                    </a:moveTo>
                    <a:cubicBezTo>
                      <a:pt x="34" y="1"/>
                      <a:pt x="0" y="301"/>
                      <a:pt x="191" y="340"/>
                    </a:cubicBezTo>
                    <a:cubicBezTo>
                      <a:pt x="191" y="340"/>
                      <a:pt x="204" y="353"/>
                      <a:pt x="204" y="353"/>
                    </a:cubicBezTo>
                    <a:cubicBezTo>
                      <a:pt x="204" y="366"/>
                      <a:pt x="204" y="379"/>
                      <a:pt x="204" y="392"/>
                    </a:cubicBezTo>
                    <a:cubicBezTo>
                      <a:pt x="283" y="1068"/>
                      <a:pt x="582" y="1836"/>
                      <a:pt x="1141" y="2265"/>
                    </a:cubicBezTo>
                    <a:cubicBezTo>
                      <a:pt x="1372" y="2457"/>
                      <a:pt x="1766" y="2631"/>
                      <a:pt x="2125" y="2631"/>
                    </a:cubicBezTo>
                    <a:cubicBezTo>
                      <a:pt x="2374" y="2631"/>
                      <a:pt x="2605" y="2548"/>
                      <a:pt x="2754" y="2330"/>
                    </a:cubicBezTo>
                    <a:cubicBezTo>
                      <a:pt x="3105" y="1797"/>
                      <a:pt x="2377" y="1055"/>
                      <a:pt x="2000" y="743"/>
                    </a:cubicBezTo>
                    <a:cubicBezTo>
                      <a:pt x="1492" y="314"/>
                      <a:pt x="894" y="66"/>
                      <a:pt x="231" y="1"/>
                    </a:cubicBezTo>
                    <a:cubicBezTo>
                      <a:pt x="227" y="1"/>
                      <a:pt x="223"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2943203" y="2504096"/>
                <a:ext cx="21394" cy="31965"/>
              </a:xfrm>
              <a:custGeom>
                <a:avLst/>
                <a:gdLst/>
                <a:ahLst/>
                <a:cxnLst/>
                <a:rect l="l" t="t" r="r" b="b"/>
                <a:pathLst>
                  <a:path w="1097" h="1639" extrusionOk="0">
                    <a:moveTo>
                      <a:pt x="186" y="0"/>
                    </a:moveTo>
                    <a:cubicBezTo>
                      <a:pt x="95" y="0"/>
                      <a:pt x="0" y="61"/>
                      <a:pt x="7" y="170"/>
                    </a:cubicBezTo>
                    <a:cubicBezTo>
                      <a:pt x="46" y="729"/>
                      <a:pt x="372" y="1250"/>
                      <a:pt x="801" y="1601"/>
                    </a:cubicBezTo>
                    <a:cubicBezTo>
                      <a:pt x="830" y="1627"/>
                      <a:pt x="863" y="1638"/>
                      <a:pt x="894" y="1638"/>
                    </a:cubicBezTo>
                    <a:cubicBezTo>
                      <a:pt x="1002" y="1638"/>
                      <a:pt x="1097" y="1506"/>
                      <a:pt x="996" y="1406"/>
                    </a:cubicBezTo>
                    <a:cubicBezTo>
                      <a:pt x="606" y="1054"/>
                      <a:pt x="450" y="625"/>
                      <a:pt x="346" y="118"/>
                    </a:cubicBezTo>
                    <a:cubicBezTo>
                      <a:pt x="328" y="38"/>
                      <a:pt x="25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2917011" y="2511292"/>
                <a:ext cx="31575" cy="26094"/>
              </a:xfrm>
              <a:custGeom>
                <a:avLst/>
                <a:gdLst/>
                <a:ahLst/>
                <a:cxnLst/>
                <a:rect l="l" t="t" r="r" b="b"/>
                <a:pathLst>
                  <a:path w="1619" h="1338" extrusionOk="0">
                    <a:moveTo>
                      <a:pt x="278" y="1"/>
                    </a:moveTo>
                    <a:cubicBezTo>
                      <a:pt x="137" y="1"/>
                      <a:pt x="1" y="194"/>
                      <a:pt x="141" y="334"/>
                    </a:cubicBezTo>
                    <a:cubicBezTo>
                      <a:pt x="492" y="698"/>
                      <a:pt x="908" y="1089"/>
                      <a:pt x="1363" y="1323"/>
                    </a:cubicBezTo>
                    <a:cubicBezTo>
                      <a:pt x="1383" y="1333"/>
                      <a:pt x="1404" y="1337"/>
                      <a:pt x="1423" y="1337"/>
                    </a:cubicBezTo>
                    <a:cubicBezTo>
                      <a:pt x="1531" y="1337"/>
                      <a:pt x="1619" y="1203"/>
                      <a:pt x="1520" y="1115"/>
                    </a:cubicBezTo>
                    <a:cubicBezTo>
                      <a:pt x="1142" y="763"/>
                      <a:pt x="752" y="451"/>
                      <a:pt x="401" y="61"/>
                    </a:cubicBezTo>
                    <a:cubicBezTo>
                      <a:pt x="365" y="19"/>
                      <a:pt x="32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3320440" y="2631934"/>
                <a:ext cx="42067" cy="14919"/>
              </a:xfrm>
              <a:custGeom>
                <a:avLst/>
                <a:gdLst/>
                <a:ahLst/>
                <a:cxnLst/>
                <a:rect l="l" t="t" r="r" b="b"/>
                <a:pathLst>
                  <a:path w="2157" h="765" extrusionOk="0">
                    <a:moveTo>
                      <a:pt x="191" y="1"/>
                    </a:moveTo>
                    <a:cubicBezTo>
                      <a:pt x="81" y="1"/>
                      <a:pt x="1" y="166"/>
                      <a:pt x="86" y="262"/>
                    </a:cubicBezTo>
                    <a:cubicBezTo>
                      <a:pt x="391" y="610"/>
                      <a:pt x="863" y="764"/>
                      <a:pt x="1331" y="764"/>
                    </a:cubicBezTo>
                    <a:cubicBezTo>
                      <a:pt x="1580" y="764"/>
                      <a:pt x="1829" y="721"/>
                      <a:pt x="2050" y="639"/>
                    </a:cubicBezTo>
                    <a:cubicBezTo>
                      <a:pt x="2157" y="592"/>
                      <a:pt x="2134" y="426"/>
                      <a:pt x="2031" y="426"/>
                    </a:cubicBezTo>
                    <a:cubicBezTo>
                      <a:pt x="2021" y="426"/>
                      <a:pt x="2010" y="428"/>
                      <a:pt x="1998" y="431"/>
                    </a:cubicBezTo>
                    <a:cubicBezTo>
                      <a:pt x="1820" y="486"/>
                      <a:pt x="1652" y="511"/>
                      <a:pt x="1493" y="511"/>
                    </a:cubicBezTo>
                    <a:cubicBezTo>
                      <a:pt x="1046" y="511"/>
                      <a:pt x="661" y="315"/>
                      <a:pt x="268" y="28"/>
                    </a:cubicBezTo>
                    <a:cubicBezTo>
                      <a:pt x="242" y="9"/>
                      <a:pt x="21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3307373" y="2622261"/>
                <a:ext cx="43666" cy="9127"/>
              </a:xfrm>
              <a:custGeom>
                <a:avLst/>
                <a:gdLst/>
                <a:ahLst/>
                <a:cxnLst/>
                <a:rect l="l" t="t" r="r" b="b"/>
                <a:pathLst>
                  <a:path w="2239" h="468" extrusionOk="0">
                    <a:moveTo>
                      <a:pt x="277" y="0"/>
                    </a:moveTo>
                    <a:cubicBezTo>
                      <a:pt x="82" y="0"/>
                      <a:pt x="1" y="293"/>
                      <a:pt x="209" y="342"/>
                    </a:cubicBezTo>
                    <a:cubicBezTo>
                      <a:pt x="553" y="424"/>
                      <a:pt x="931" y="468"/>
                      <a:pt x="1304" y="468"/>
                    </a:cubicBezTo>
                    <a:cubicBezTo>
                      <a:pt x="1580" y="468"/>
                      <a:pt x="1854" y="444"/>
                      <a:pt x="2109" y="394"/>
                    </a:cubicBezTo>
                    <a:cubicBezTo>
                      <a:pt x="2239" y="368"/>
                      <a:pt x="2200" y="173"/>
                      <a:pt x="2083" y="160"/>
                    </a:cubicBezTo>
                    <a:cubicBezTo>
                      <a:pt x="1471" y="147"/>
                      <a:pt x="912" y="95"/>
                      <a:pt x="313" y="4"/>
                    </a:cubicBezTo>
                    <a:cubicBezTo>
                      <a:pt x="301" y="1"/>
                      <a:pt x="289"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108876" y="2699218"/>
                <a:ext cx="69078" cy="29273"/>
              </a:xfrm>
              <a:custGeom>
                <a:avLst/>
                <a:gdLst/>
                <a:ahLst/>
                <a:cxnLst/>
                <a:rect l="l" t="t" r="r" b="b"/>
                <a:pathLst>
                  <a:path w="3542" h="1501" extrusionOk="0">
                    <a:moveTo>
                      <a:pt x="264" y="1"/>
                    </a:moveTo>
                    <a:cubicBezTo>
                      <a:pt x="77" y="1"/>
                      <a:pt x="1" y="284"/>
                      <a:pt x="176" y="389"/>
                    </a:cubicBezTo>
                    <a:cubicBezTo>
                      <a:pt x="1086" y="923"/>
                      <a:pt x="2218" y="1248"/>
                      <a:pt x="3246" y="1495"/>
                    </a:cubicBezTo>
                    <a:cubicBezTo>
                      <a:pt x="3262" y="1499"/>
                      <a:pt x="3278" y="1501"/>
                      <a:pt x="3292" y="1501"/>
                    </a:cubicBezTo>
                    <a:cubicBezTo>
                      <a:pt x="3479" y="1501"/>
                      <a:pt x="3542" y="1217"/>
                      <a:pt x="3337" y="1157"/>
                    </a:cubicBezTo>
                    <a:cubicBezTo>
                      <a:pt x="2309" y="819"/>
                      <a:pt x="1347" y="350"/>
                      <a:pt x="332" y="12"/>
                    </a:cubicBezTo>
                    <a:cubicBezTo>
                      <a:pt x="308" y="4"/>
                      <a:pt x="286"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103806" y="2686112"/>
                <a:ext cx="56986" cy="20029"/>
              </a:xfrm>
              <a:custGeom>
                <a:avLst/>
                <a:gdLst/>
                <a:ahLst/>
                <a:cxnLst/>
                <a:rect l="l" t="t" r="r" b="b"/>
                <a:pathLst>
                  <a:path w="2922" h="1027" extrusionOk="0">
                    <a:moveTo>
                      <a:pt x="276" y="0"/>
                    </a:moveTo>
                    <a:cubicBezTo>
                      <a:pt x="70" y="0"/>
                      <a:pt x="0" y="325"/>
                      <a:pt x="228" y="385"/>
                    </a:cubicBezTo>
                    <a:cubicBezTo>
                      <a:pt x="1034" y="632"/>
                      <a:pt x="1854" y="814"/>
                      <a:pt x="2673" y="1022"/>
                    </a:cubicBezTo>
                    <a:cubicBezTo>
                      <a:pt x="2686" y="1025"/>
                      <a:pt x="2699" y="1026"/>
                      <a:pt x="2710" y="1026"/>
                    </a:cubicBezTo>
                    <a:cubicBezTo>
                      <a:pt x="2876" y="1026"/>
                      <a:pt x="2921" y="784"/>
                      <a:pt x="2751" y="723"/>
                    </a:cubicBezTo>
                    <a:cubicBezTo>
                      <a:pt x="1945" y="476"/>
                      <a:pt x="1151" y="203"/>
                      <a:pt x="332" y="8"/>
                    </a:cubicBezTo>
                    <a:cubicBezTo>
                      <a:pt x="312" y="3"/>
                      <a:pt x="294"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8"/>
          <p:cNvGrpSpPr/>
          <p:nvPr/>
        </p:nvGrpSpPr>
        <p:grpSpPr>
          <a:xfrm flipH="1">
            <a:off x="8091414" y="3232152"/>
            <a:ext cx="894926" cy="1241256"/>
            <a:chOff x="153884" y="778232"/>
            <a:chExt cx="590398" cy="818878"/>
          </a:xfrm>
        </p:grpSpPr>
        <p:sp>
          <p:nvSpPr>
            <p:cNvPr id="147" name="Google Shape;147;p8"/>
            <p:cNvSpPr/>
            <p:nvPr/>
          </p:nvSpPr>
          <p:spPr>
            <a:xfrm>
              <a:off x="153884" y="964395"/>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27860" y="819693"/>
              <a:ext cx="69321" cy="69369"/>
            </a:xfrm>
            <a:custGeom>
              <a:avLst/>
              <a:gdLst/>
              <a:ahLst/>
              <a:cxnLst/>
              <a:rect l="l" t="t" r="r" b="b"/>
              <a:pathLst>
                <a:path w="1764" h="1765" extrusionOk="0">
                  <a:moveTo>
                    <a:pt x="916" y="0"/>
                  </a:moveTo>
                  <a:cubicBezTo>
                    <a:pt x="384" y="0"/>
                    <a:pt x="0" y="355"/>
                    <a:pt x="10" y="867"/>
                  </a:cubicBezTo>
                  <a:cubicBezTo>
                    <a:pt x="20" y="1399"/>
                    <a:pt x="424" y="1754"/>
                    <a:pt x="916" y="1764"/>
                  </a:cubicBezTo>
                  <a:cubicBezTo>
                    <a:pt x="927" y="1764"/>
                    <a:pt x="938" y="1764"/>
                    <a:pt x="948" y="1764"/>
                  </a:cubicBezTo>
                  <a:cubicBezTo>
                    <a:pt x="1396" y="1764"/>
                    <a:pt x="1754" y="1359"/>
                    <a:pt x="1754" y="897"/>
                  </a:cubicBezTo>
                  <a:cubicBezTo>
                    <a:pt x="1763" y="316"/>
                    <a:pt x="1468" y="0"/>
                    <a:pt x="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54277" y="860526"/>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154277" y="1197247"/>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154277" y="897428"/>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154277" y="1107565"/>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54277" y="1264096"/>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54277" y="923170"/>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54277" y="1176103"/>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54277" y="1178461"/>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390822" y="778232"/>
              <a:ext cx="123512" cy="246702"/>
            </a:xfrm>
            <a:custGeom>
              <a:avLst/>
              <a:gdLst/>
              <a:ahLst/>
              <a:cxnLst/>
              <a:rect l="l" t="t" r="r" b="b"/>
              <a:pathLst>
                <a:path w="3143" h="6277" extrusionOk="0">
                  <a:moveTo>
                    <a:pt x="1271" y="257"/>
                  </a:moveTo>
                  <a:cubicBezTo>
                    <a:pt x="1340" y="405"/>
                    <a:pt x="1409" y="553"/>
                    <a:pt x="1478" y="691"/>
                  </a:cubicBezTo>
                  <a:cubicBezTo>
                    <a:pt x="1517" y="779"/>
                    <a:pt x="1547" y="868"/>
                    <a:pt x="1576" y="947"/>
                  </a:cubicBezTo>
                  <a:cubicBezTo>
                    <a:pt x="1656" y="1210"/>
                    <a:pt x="1754" y="1329"/>
                    <a:pt x="1891" y="1329"/>
                  </a:cubicBezTo>
                  <a:cubicBezTo>
                    <a:pt x="1974" y="1329"/>
                    <a:pt x="2071" y="1285"/>
                    <a:pt x="2187" y="1203"/>
                  </a:cubicBezTo>
                  <a:cubicBezTo>
                    <a:pt x="2216" y="1173"/>
                    <a:pt x="2276" y="1164"/>
                    <a:pt x="2364" y="1134"/>
                  </a:cubicBezTo>
                  <a:lnTo>
                    <a:pt x="2364" y="1134"/>
                  </a:lnTo>
                  <a:cubicBezTo>
                    <a:pt x="2335" y="1361"/>
                    <a:pt x="2315" y="1548"/>
                    <a:pt x="2285" y="1725"/>
                  </a:cubicBezTo>
                  <a:cubicBezTo>
                    <a:pt x="2256" y="1912"/>
                    <a:pt x="2216" y="2090"/>
                    <a:pt x="2187" y="2267"/>
                  </a:cubicBezTo>
                  <a:cubicBezTo>
                    <a:pt x="2149" y="2540"/>
                    <a:pt x="2237" y="2642"/>
                    <a:pt x="2486" y="2642"/>
                  </a:cubicBezTo>
                  <a:cubicBezTo>
                    <a:pt x="2497" y="2642"/>
                    <a:pt x="2509" y="2642"/>
                    <a:pt x="2522" y="2641"/>
                  </a:cubicBezTo>
                  <a:cubicBezTo>
                    <a:pt x="2578" y="2637"/>
                    <a:pt x="2626" y="2634"/>
                    <a:pt x="2668" y="2634"/>
                  </a:cubicBezTo>
                  <a:cubicBezTo>
                    <a:pt x="2897" y="2634"/>
                    <a:pt x="2917" y="2715"/>
                    <a:pt x="2817" y="3016"/>
                  </a:cubicBezTo>
                  <a:cubicBezTo>
                    <a:pt x="2640" y="3498"/>
                    <a:pt x="2433" y="3961"/>
                    <a:pt x="2236" y="4434"/>
                  </a:cubicBezTo>
                  <a:cubicBezTo>
                    <a:pt x="2216" y="4434"/>
                    <a:pt x="2197" y="4424"/>
                    <a:pt x="2177" y="4424"/>
                  </a:cubicBezTo>
                  <a:cubicBezTo>
                    <a:pt x="2049" y="3833"/>
                    <a:pt x="1921" y="3242"/>
                    <a:pt x="1793" y="2651"/>
                  </a:cubicBezTo>
                  <a:cubicBezTo>
                    <a:pt x="1724" y="2365"/>
                    <a:pt x="1675" y="2070"/>
                    <a:pt x="1616" y="1784"/>
                  </a:cubicBezTo>
                  <a:cubicBezTo>
                    <a:pt x="1598" y="1698"/>
                    <a:pt x="1589" y="1590"/>
                    <a:pt x="1495" y="1590"/>
                  </a:cubicBezTo>
                  <a:cubicBezTo>
                    <a:pt x="1481" y="1590"/>
                    <a:pt x="1466" y="1592"/>
                    <a:pt x="1448" y="1597"/>
                  </a:cubicBezTo>
                  <a:cubicBezTo>
                    <a:pt x="1399" y="1607"/>
                    <a:pt x="1340" y="1755"/>
                    <a:pt x="1359" y="1824"/>
                  </a:cubicBezTo>
                  <a:cubicBezTo>
                    <a:pt x="1487" y="2484"/>
                    <a:pt x="1625" y="3134"/>
                    <a:pt x="1763" y="3794"/>
                  </a:cubicBezTo>
                  <a:cubicBezTo>
                    <a:pt x="1832" y="4099"/>
                    <a:pt x="1911" y="4414"/>
                    <a:pt x="1990" y="4769"/>
                  </a:cubicBezTo>
                  <a:cubicBezTo>
                    <a:pt x="1409" y="4414"/>
                    <a:pt x="837" y="4109"/>
                    <a:pt x="433" y="3538"/>
                  </a:cubicBezTo>
                  <a:cubicBezTo>
                    <a:pt x="552" y="3508"/>
                    <a:pt x="630" y="3479"/>
                    <a:pt x="709" y="3459"/>
                  </a:cubicBezTo>
                  <a:cubicBezTo>
                    <a:pt x="916" y="3410"/>
                    <a:pt x="956" y="3301"/>
                    <a:pt x="847" y="3114"/>
                  </a:cubicBezTo>
                  <a:cubicBezTo>
                    <a:pt x="699" y="2878"/>
                    <a:pt x="552" y="2631"/>
                    <a:pt x="414" y="2385"/>
                  </a:cubicBezTo>
                  <a:cubicBezTo>
                    <a:pt x="374" y="2326"/>
                    <a:pt x="365" y="2257"/>
                    <a:pt x="335" y="2168"/>
                  </a:cubicBezTo>
                  <a:lnTo>
                    <a:pt x="719" y="2168"/>
                  </a:lnTo>
                  <a:cubicBezTo>
                    <a:pt x="956" y="2159"/>
                    <a:pt x="1034" y="2090"/>
                    <a:pt x="1044" y="1853"/>
                  </a:cubicBezTo>
                  <a:cubicBezTo>
                    <a:pt x="1054" y="1479"/>
                    <a:pt x="1054" y="1114"/>
                    <a:pt x="1084" y="750"/>
                  </a:cubicBezTo>
                  <a:cubicBezTo>
                    <a:pt x="1093" y="582"/>
                    <a:pt x="1162" y="425"/>
                    <a:pt x="1202" y="267"/>
                  </a:cubicBezTo>
                  <a:cubicBezTo>
                    <a:pt x="1231" y="267"/>
                    <a:pt x="1251" y="267"/>
                    <a:pt x="1271" y="257"/>
                  </a:cubicBezTo>
                  <a:close/>
                  <a:moveTo>
                    <a:pt x="1226" y="1"/>
                  </a:moveTo>
                  <a:cubicBezTo>
                    <a:pt x="1221" y="1"/>
                    <a:pt x="1216" y="1"/>
                    <a:pt x="1212" y="1"/>
                  </a:cubicBezTo>
                  <a:cubicBezTo>
                    <a:pt x="1113" y="11"/>
                    <a:pt x="1025" y="139"/>
                    <a:pt x="936" y="238"/>
                  </a:cubicBezTo>
                  <a:cubicBezTo>
                    <a:pt x="896" y="277"/>
                    <a:pt x="887" y="356"/>
                    <a:pt x="877" y="415"/>
                  </a:cubicBezTo>
                  <a:cubicBezTo>
                    <a:pt x="837" y="829"/>
                    <a:pt x="808" y="1252"/>
                    <a:pt x="778" y="1666"/>
                  </a:cubicBezTo>
                  <a:cubicBezTo>
                    <a:pt x="768" y="1745"/>
                    <a:pt x="778" y="1824"/>
                    <a:pt x="778" y="1902"/>
                  </a:cubicBezTo>
                  <a:cubicBezTo>
                    <a:pt x="650" y="1893"/>
                    <a:pt x="552" y="1883"/>
                    <a:pt x="463" y="1883"/>
                  </a:cubicBezTo>
                  <a:cubicBezTo>
                    <a:pt x="128" y="1883"/>
                    <a:pt x="0" y="2050"/>
                    <a:pt x="108" y="2365"/>
                  </a:cubicBezTo>
                  <a:cubicBezTo>
                    <a:pt x="138" y="2464"/>
                    <a:pt x="187" y="2562"/>
                    <a:pt x="236" y="2651"/>
                  </a:cubicBezTo>
                  <a:cubicBezTo>
                    <a:pt x="345" y="2828"/>
                    <a:pt x="453" y="3006"/>
                    <a:pt x="571" y="3203"/>
                  </a:cubicBezTo>
                  <a:cubicBezTo>
                    <a:pt x="158" y="3360"/>
                    <a:pt x="79" y="3548"/>
                    <a:pt x="325" y="3843"/>
                  </a:cubicBezTo>
                  <a:cubicBezTo>
                    <a:pt x="768" y="4365"/>
                    <a:pt x="1340" y="4710"/>
                    <a:pt x="1941" y="5005"/>
                  </a:cubicBezTo>
                  <a:cubicBezTo>
                    <a:pt x="2049" y="5065"/>
                    <a:pt x="2108" y="5114"/>
                    <a:pt x="2147" y="5222"/>
                  </a:cubicBezTo>
                  <a:cubicBezTo>
                    <a:pt x="2256" y="5488"/>
                    <a:pt x="2364" y="5754"/>
                    <a:pt x="2492" y="6020"/>
                  </a:cubicBezTo>
                  <a:cubicBezTo>
                    <a:pt x="2532" y="6109"/>
                    <a:pt x="2581" y="6197"/>
                    <a:pt x="2650" y="6256"/>
                  </a:cubicBezTo>
                  <a:cubicBezTo>
                    <a:pt x="2666" y="6272"/>
                    <a:pt x="2691" y="6277"/>
                    <a:pt x="2720" y="6277"/>
                  </a:cubicBezTo>
                  <a:cubicBezTo>
                    <a:pt x="2763" y="6277"/>
                    <a:pt x="2815" y="6266"/>
                    <a:pt x="2857" y="6266"/>
                  </a:cubicBezTo>
                  <a:cubicBezTo>
                    <a:pt x="2857" y="6207"/>
                    <a:pt x="2867" y="6148"/>
                    <a:pt x="2847" y="6099"/>
                  </a:cubicBezTo>
                  <a:cubicBezTo>
                    <a:pt x="2679" y="5695"/>
                    <a:pt x="2502" y="5311"/>
                    <a:pt x="2325" y="4907"/>
                  </a:cubicBezTo>
                  <a:cubicBezTo>
                    <a:pt x="2315" y="4868"/>
                    <a:pt x="2315" y="4808"/>
                    <a:pt x="2335" y="4769"/>
                  </a:cubicBezTo>
                  <a:cubicBezTo>
                    <a:pt x="2551" y="4296"/>
                    <a:pt x="2788" y="3843"/>
                    <a:pt x="2985" y="3360"/>
                  </a:cubicBezTo>
                  <a:cubicBezTo>
                    <a:pt x="3064" y="3163"/>
                    <a:pt x="3113" y="2937"/>
                    <a:pt x="3123" y="2720"/>
                  </a:cubicBezTo>
                  <a:cubicBezTo>
                    <a:pt x="3142" y="2484"/>
                    <a:pt x="2985" y="2356"/>
                    <a:pt x="2758" y="2346"/>
                  </a:cubicBezTo>
                  <a:lnTo>
                    <a:pt x="2453" y="2346"/>
                  </a:lnTo>
                  <a:cubicBezTo>
                    <a:pt x="2463" y="2277"/>
                    <a:pt x="2473" y="2198"/>
                    <a:pt x="2482" y="2119"/>
                  </a:cubicBezTo>
                  <a:cubicBezTo>
                    <a:pt x="2532" y="1824"/>
                    <a:pt x="2601" y="1528"/>
                    <a:pt x="2610" y="1223"/>
                  </a:cubicBezTo>
                  <a:cubicBezTo>
                    <a:pt x="2626" y="996"/>
                    <a:pt x="2519" y="873"/>
                    <a:pt x="2339" y="873"/>
                  </a:cubicBezTo>
                  <a:cubicBezTo>
                    <a:pt x="2285" y="873"/>
                    <a:pt x="2224" y="885"/>
                    <a:pt x="2157" y="908"/>
                  </a:cubicBezTo>
                  <a:cubicBezTo>
                    <a:pt x="2079" y="937"/>
                    <a:pt x="2000" y="986"/>
                    <a:pt x="1901" y="1036"/>
                  </a:cubicBezTo>
                  <a:cubicBezTo>
                    <a:pt x="1862" y="927"/>
                    <a:pt x="1822" y="829"/>
                    <a:pt x="1783" y="730"/>
                  </a:cubicBezTo>
                  <a:cubicBezTo>
                    <a:pt x="1704" y="553"/>
                    <a:pt x="1635" y="356"/>
                    <a:pt x="1527" y="188"/>
                  </a:cubicBezTo>
                  <a:cubicBezTo>
                    <a:pt x="1461" y="94"/>
                    <a:pt x="1324"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712490" y="1118568"/>
              <a:ext cx="27548" cy="24800"/>
            </a:xfrm>
            <a:custGeom>
              <a:avLst/>
              <a:gdLst/>
              <a:ahLst/>
              <a:cxnLst/>
              <a:rect l="l" t="t" r="r" b="b"/>
              <a:pathLst>
                <a:path w="701" h="631" extrusionOk="0">
                  <a:moveTo>
                    <a:pt x="356" y="0"/>
                  </a:moveTo>
                  <a:cubicBezTo>
                    <a:pt x="198" y="0"/>
                    <a:pt x="11" y="167"/>
                    <a:pt x="1" y="315"/>
                  </a:cubicBezTo>
                  <a:cubicBezTo>
                    <a:pt x="1" y="483"/>
                    <a:pt x="168" y="630"/>
                    <a:pt x="365" y="630"/>
                  </a:cubicBezTo>
                  <a:cubicBezTo>
                    <a:pt x="494" y="630"/>
                    <a:pt x="700" y="463"/>
                    <a:pt x="700" y="345"/>
                  </a:cubicBezTo>
                  <a:cubicBezTo>
                    <a:pt x="700" y="187"/>
                    <a:pt x="513" y="1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718699" y="1087561"/>
              <a:ext cx="25583" cy="24446"/>
            </a:xfrm>
            <a:custGeom>
              <a:avLst/>
              <a:gdLst/>
              <a:ahLst/>
              <a:cxnLst/>
              <a:rect l="l" t="t" r="r" b="b"/>
              <a:pathLst>
                <a:path w="651" h="622" extrusionOk="0">
                  <a:moveTo>
                    <a:pt x="326" y="1"/>
                  </a:moveTo>
                  <a:cubicBezTo>
                    <a:pt x="168" y="1"/>
                    <a:pt x="1" y="178"/>
                    <a:pt x="10" y="316"/>
                  </a:cubicBezTo>
                  <a:cubicBezTo>
                    <a:pt x="10" y="425"/>
                    <a:pt x="227" y="622"/>
                    <a:pt x="355" y="622"/>
                  </a:cubicBezTo>
                  <a:cubicBezTo>
                    <a:pt x="473" y="612"/>
                    <a:pt x="651" y="444"/>
                    <a:pt x="651" y="316"/>
                  </a:cubicBezTo>
                  <a:cubicBezTo>
                    <a:pt x="641" y="149"/>
                    <a:pt x="503"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569675" y="1260205"/>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388110" y="1131616"/>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580875" y="1212063"/>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63958" y="1132874"/>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49514" y="1098290"/>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74945" y="1234896"/>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349360" y="1228883"/>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184066" y="1146196"/>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0"/>
        <p:cNvGrpSpPr/>
        <p:nvPr/>
      </p:nvGrpSpPr>
      <p:grpSpPr>
        <a:xfrm>
          <a:off x="0" y="0"/>
          <a:ext cx="0" cy="0"/>
          <a:chOff x="0" y="0"/>
          <a:chExt cx="0" cy="0"/>
        </a:xfrm>
      </p:grpSpPr>
      <p:sp>
        <p:nvSpPr>
          <p:cNvPr id="181" name="Google Shape;181;p13"/>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3"/>
          <p:cNvSpPr txBox="1">
            <a:spLocks noGrp="1"/>
          </p:cNvSpPr>
          <p:nvPr>
            <p:ph type="title" idx="2" hasCustomPrompt="1"/>
          </p:nvPr>
        </p:nvSpPr>
        <p:spPr>
          <a:xfrm>
            <a:off x="1505402" y="1480883"/>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hasCustomPrompt="1"/>
          </p:nvPr>
        </p:nvSpPr>
        <p:spPr>
          <a:xfrm>
            <a:off x="1505402" y="3165641"/>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4" hasCustomPrompt="1"/>
          </p:nvPr>
        </p:nvSpPr>
        <p:spPr>
          <a:xfrm>
            <a:off x="4204677" y="1480883"/>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5" hasCustomPrompt="1"/>
          </p:nvPr>
        </p:nvSpPr>
        <p:spPr>
          <a:xfrm>
            <a:off x="4204677" y="3165641"/>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title" idx="6" hasCustomPrompt="1"/>
          </p:nvPr>
        </p:nvSpPr>
        <p:spPr>
          <a:xfrm>
            <a:off x="6903952" y="1480883"/>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hasCustomPrompt="1"/>
          </p:nvPr>
        </p:nvSpPr>
        <p:spPr>
          <a:xfrm>
            <a:off x="6903952" y="3165641"/>
            <a:ext cx="734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subTitle" idx="1"/>
          </p:nvPr>
        </p:nvSpPr>
        <p:spPr>
          <a:xfrm>
            <a:off x="720000" y="2080875"/>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90" name="Google Shape;190;p13"/>
          <p:cNvSpPr txBox="1">
            <a:spLocks noGrp="1"/>
          </p:cNvSpPr>
          <p:nvPr>
            <p:ph type="subTitle" idx="8"/>
          </p:nvPr>
        </p:nvSpPr>
        <p:spPr>
          <a:xfrm>
            <a:off x="3419275" y="2080875"/>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91" name="Google Shape;191;p13"/>
          <p:cNvSpPr txBox="1">
            <a:spLocks noGrp="1"/>
          </p:cNvSpPr>
          <p:nvPr>
            <p:ph type="subTitle" idx="9"/>
          </p:nvPr>
        </p:nvSpPr>
        <p:spPr>
          <a:xfrm>
            <a:off x="6118550" y="2080875"/>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92" name="Google Shape;192;p13"/>
          <p:cNvSpPr txBox="1">
            <a:spLocks noGrp="1"/>
          </p:cNvSpPr>
          <p:nvPr>
            <p:ph type="subTitle" idx="13"/>
          </p:nvPr>
        </p:nvSpPr>
        <p:spPr>
          <a:xfrm>
            <a:off x="720000" y="3765650"/>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93" name="Google Shape;193;p13"/>
          <p:cNvSpPr txBox="1">
            <a:spLocks noGrp="1"/>
          </p:cNvSpPr>
          <p:nvPr>
            <p:ph type="subTitle" idx="14"/>
          </p:nvPr>
        </p:nvSpPr>
        <p:spPr>
          <a:xfrm>
            <a:off x="3419275" y="3765650"/>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sp>
        <p:nvSpPr>
          <p:cNvPr id="194" name="Google Shape;194;p13"/>
          <p:cNvSpPr txBox="1">
            <a:spLocks noGrp="1"/>
          </p:cNvSpPr>
          <p:nvPr>
            <p:ph type="subTitle" idx="15"/>
          </p:nvPr>
        </p:nvSpPr>
        <p:spPr>
          <a:xfrm>
            <a:off x="6118550" y="3765650"/>
            <a:ext cx="2305500" cy="6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rlow"/>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000"/>
              <a:buFont typeface="Barlow"/>
              <a:buNone/>
              <a:defRPr sz="2000" b="1">
                <a:latin typeface="Barlow"/>
                <a:ea typeface="Barlow"/>
                <a:cs typeface="Barlow"/>
                <a:sym typeface="Barlow"/>
              </a:defRPr>
            </a:lvl2pPr>
            <a:lvl3pPr lvl="2" rtl="0">
              <a:lnSpc>
                <a:spcPct val="100000"/>
              </a:lnSpc>
              <a:spcBef>
                <a:spcPts val="0"/>
              </a:spcBef>
              <a:spcAft>
                <a:spcPts val="0"/>
              </a:spcAft>
              <a:buSzPts val="2000"/>
              <a:buFont typeface="Barlow"/>
              <a:buNone/>
              <a:defRPr sz="2000" b="1">
                <a:latin typeface="Barlow"/>
                <a:ea typeface="Barlow"/>
                <a:cs typeface="Barlow"/>
                <a:sym typeface="Barlow"/>
              </a:defRPr>
            </a:lvl3pPr>
            <a:lvl4pPr lvl="3" rtl="0">
              <a:lnSpc>
                <a:spcPct val="100000"/>
              </a:lnSpc>
              <a:spcBef>
                <a:spcPts val="0"/>
              </a:spcBef>
              <a:spcAft>
                <a:spcPts val="0"/>
              </a:spcAft>
              <a:buSzPts val="2000"/>
              <a:buFont typeface="Barlow"/>
              <a:buNone/>
              <a:defRPr sz="2000" b="1">
                <a:latin typeface="Barlow"/>
                <a:ea typeface="Barlow"/>
                <a:cs typeface="Barlow"/>
                <a:sym typeface="Barlow"/>
              </a:defRPr>
            </a:lvl4pPr>
            <a:lvl5pPr lvl="4" rtl="0">
              <a:lnSpc>
                <a:spcPct val="100000"/>
              </a:lnSpc>
              <a:spcBef>
                <a:spcPts val="0"/>
              </a:spcBef>
              <a:spcAft>
                <a:spcPts val="0"/>
              </a:spcAft>
              <a:buSzPts val="2000"/>
              <a:buFont typeface="Barlow"/>
              <a:buNone/>
              <a:defRPr sz="2000" b="1">
                <a:latin typeface="Barlow"/>
                <a:ea typeface="Barlow"/>
                <a:cs typeface="Barlow"/>
                <a:sym typeface="Barlow"/>
              </a:defRPr>
            </a:lvl5pPr>
            <a:lvl6pPr lvl="5" rtl="0">
              <a:lnSpc>
                <a:spcPct val="100000"/>
              </a:lnSpc>
              <a:spcBef>
                <a:spcPts val="0"/>
              </a:spcBef>
              <a:spcAft>
                <a:spcPts val="0"/>
              </a:spcAft>
              <a:buSzPts val="2000"/>
              <a:buFont typeface="Barlow"/>
              <a:buNone/>
              <a:defRPr sz="2000" b="1">
                <a:latin typeface="Barlow"/>
                <a:ea typeface="Barlow"/>
                <a:cs typeface="Barlow"/>
                <a:sym typeface="Barlow"/>
              </a:defRPr>
            </a:lvl6pPr>
            <a:lvl7pPr lvl="6" rtl="0">
              <a:lnSpc>
                <a:spcPct val="100000"/>
              </a:lnSpc>
              <a:spcBef>
                <a:spcPts val="0"/>
              </a:spcBef>
              <a:spcAft>
                <a:spcPts val="0"/>
              </a:spcAft>
              <a:buSzPts val="2000"/>
              <a:buFont typeface="Barlow"/>
              <a:buNone/>
              <a:defRPr sz="2000" b="1">
                <a:latin typeface="Barlow"/>
                <a:ea typeface="Barlow"/>
                <a:cs typeface="Barlow"/>
                <a:sym typeface="Barlow"/>
              </a:defRPr>
            </a:lvl7pPr>
            <a:lvl8pPr lvl="7" rtl="0">
              <a:lnSpc>
                <a:spcPct val="100000"/>
              </a:lnSpc>
              <a:spcBef>
                <a:spcPts val="0"/>
              </a:spcBef>
              <a:spcAft>
                <a:spcPts val="0"/>
              </a:spcAft>
              <a:buSzPts val="2000"/>
              <a:buFont typeface="Barlow"/>
              <a:buNone/>
              <a:defRPr sz="2000" b="1">
                <a:latin typeface="Barlow"/>
                <a:ea typeface="Barlow"/>
                <a:cs typeface="Barlow"/>
                <a:sym typeface="Barlow"/>
              </a:defRPr>
            </a:lvl8pPr>
            <a:lvl9pPr lvl="8" rtl="0">
              <a:lnSpc>
                <a:spcPct val="100000"/>
              </a:lnSpc>
              <a:spcBef>
                <a:spcPts val="0"/>
              </a:spcBef>
              <a:spcAft>
                <a:spcPts val="0"/>
              </a:spcAft>
              <a:buSzPts val="2000"/>
              <a:buFont typeface="Barlow"/>
              <a:buNone/>
              <a:defRPr sz="2000" b="1">
                <a:latin typeface="Barlow"/>
                <a:ea typeface="Barlow"/>
                <a:cs typeface="Barlow"/>
                <a:sym typeface="Barlow"/>
              </a:defRPr>
            </a:lvl9pPr>
          </a:lstStyle>
          <a:p>
            <a:endParaRPr/>
          </a:p>
        </p:txBody>
      </p:sp>
      <p:grpSp>
        <p:nvGrpSpPr>
          <p:cNvPr id="195" name="Google Shape;195;p13"/>
          <p:cNvGrpSpPr/>
          <p:nvPr/>
        </p:nvGrpSpPr>
        <p:grpSpPr>
          <a:xfrm>
            <a:off x="156419" y="1173989"/>
            <a:ext cx="8829930" cy="3396506"/>
            <a:chOff x="156419" y="1173989"/>
            <a:chExt cx="8829930" cy="3396506"/>
          </a:xfrm>
        </p:grpSpPr>
        <p:grpSp>
          <p:nvGrpSpPr>
            <p:cNvPr id="196" name="Google Shape;196;p13"/>
            <p:cNvGrpSpPr/>
            <p:nvPr/>
          </p:nvGrpSpPr>
          <p:grpSpPr>
            <a:xfrm>
              <a:off x="156419" y="1173989"/>
              <a:ext cx="712442" cy="906818"/>
              <a:chOff x="156427" y="1174019"/>
              <a:chExt cx="860750" cy="1095587"/>
            </a:xfrm>
          </p:grpSpPr>
          <p:sp>
            <p:nvSpPr>
              <p:cNvPr id="197" name="Google Shape;197;p13"/>
              <p:cNvSpPr/>
              <p:nvPr/>
            </p:nvSpPr>
            <p:spPr>
              <a:xfrm rot="5400000">
                <a:off x="-20929" y="1398762"/>
                <a:ext cx="1095587" cy="646101"/>
              </a:xfrm>
              <a:custGeom>
                <a:avLst/>
                <a:gdLst/>
                <a:ahLst/>
                <a:cxnLst/>
                <a:rect l="l" t="t" r="r" b="b"/>
                <a:pathLst>
                  <a:path w="20402" h="12030" extrusionOk="0">
                    <a:moveTo>
                      <a:pt x="14060" y="0"/>
                    </a:moveTo>
                    <a:cubicBezTo>
                      <a:pt x="10648" y="0"/>
                      <a:pt x="9022" y="2520"/>
                      <a:pt x="6374" y="2913"/>
                    </a:cubicBezTo>
                    <a:cubicBezTo>
                      <a:pt x="3320" y="3366"/>
                      <a:pt x="1" y="3996"/>
                      <a:pt x="2739" y="6508"/>
                    </a:cubicBezTo>
                    <a:cubicBezTo>
                      <a:pt x="4759" y="8370"/>
                      <a:pt x="2749" y="11394"/>
                      <a:pt x="6266" y="11966"/>
                    </a:cubicBezTo>
                    <a:cubicBezTo>
                      <a:pt x="6538" y="12009"/>
                      <a:pt x="6787" y="12030"/>
                      <a:pt x="7017" y="12030"/>
                    </a:cubicBezTo>
                    <a:cubicBezTo>
                      <a:pt x="9751" y="12030"/>
                      <a:pt x="9703" y="9141"/>
                      <a:pt x="11575" y="7887"/>
                    </a:cubicBezTo>
                    <a:cubicBezTo>
                      <a:pt x="13614" y="6528"/>
                      <a:pt x="14974" y="5967"/>
                      <a:pt x="17348" y="5513"/>
                    </a:cubicBezTo>
                    <a:cubicBezTo>
                      <a:pt x="19732" y="5060"/>
                      <a:pt x="20401" y="1209"/>
                      <a:pt x="15762" y="194"/>
                    </a:cubicBezTo>
                    <a:cubicBezTo>
                      <a:pt x="15146" y="59"/>
                      <a:pt x="14582" y="0"/>
                      <a:pt x="14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rot="5399917">
                <a:off x="184360" y="1291452"/>
                <a:ext cx="804885" cy="860730"/>
              </a:xfrm>
              <a:custGeom>
                <a:avLst/>
                <a:gdLst/>
                <a:ahLst/>
                <a:cxnLst/>
                <a:rect l="l" t="t" r="r" b="b"/>
                <a:pathLst>
                  <a:path w="7754" h="8291" extrusionOk="0">
                    <a:moveTo>
                      <a:pt x="5334" y="94"/>
                    </a:moveTo>
                    <a:cubicBezTo>
                      <a:pt x="5449" y="94"/>
                      <a:pt x="5577" y="208"/>
                      <a:pt x="5586" y="321"/>
                    </a:cubicBezTo>
                    <a:cubicBezTo>
                      <a:pt x="5616" y="715"/>
                      <a:pt x="5547" y="1090"/>
                      <a:pt x="5330" y="1435"/>
                    </a:cubicBezTo>
                    <a:lnTo>
                      <a:pt x="5300" y="1435"/>
                    </a:lnTo>
                    <a:cubicBezTo>
                      <a:pt x="5291" y="1326"/>
                      <a:pt x="5281" y="1218"/>
                      <a:pt x="5261" y="1119"/>
                    </a:cubicBezTo>
                    <a:cubicBezTo>
                      <a:pt x="5222" y="893"/>
                      <a:pt x="5182" y="656"/>
                      <a:pt x="5143" y="430"/>
                    </a:cubicBezTo>
                    <a:cubicBezTo>
                      <a:pt x="5133" y="361"/>
                      <a:pt x="5133" y="292"/>
                      <a:pt x="5143" y="223"/>
                    </a:cubicBezTo>
                    <a:cubicBezTo>
                      <a:pt x="5163" y="134"/>
                      <a:pt x="5241" y="95"/>
                      <a:pt x="5320" y="95"/>
                    </a:cubicBezTo>
                    <a:cubicBezTo>
                      <a:pt x="5325" y="94"/>
                      <a:pt x="5329" y="94"/>
                      <a:pt x="5334" y="94"/>
                    </a:cubicBezTo>
                    <a:close/>
                    <a:moveTo>
                      <a:pt x="7196" y="280"/>
                    </a:moveTo>
                    <a:cubicBezTo>
                      <a:pt x="7214" y="280"/>
                      <a:pt x="7232" y="281"/>
                      <a:pt x="7251" y="282"/>
                    </a:cubicBezTo>
                    <a:cubicBezTo>
                      <a:pt x="7458" y="282"/>
                      <a:pt x="7566" y="449"/>
                      <a:pt x="7468" y="647"/>
                    </a:cubicBezTo>
                    <a:cubicBezTo>
                      <a:pt x="7389" y="784"/>
                      <a:pt x="7280" y="903"/>
                      <a:pt x="7133" y="962"/>
                    </a:cubicBezTo>
                    <a:cubicBezTo>
                      <a:pt x="6916" y="1060"/>
                      <a:pt x="6699" y="1159"/>
                      <a:pt x="6473" y="1238"/>
                    </a:cubicBezTo>
                    <a:cubicBezTo>
                      <a:pt x="6167" y="1336"/>
                      <a:pt x="5872" y="1464"/>
                      <a:pt x="5616" y="1651"/>
                    </a:cubicBezTo>
                    <a:cubicBezTo>
                      <a:pt x="5596" y="1661"/>
                      <a:pt x="5576" y="1671"/>
                      <a:pt x="5557" y="1691"/>
                    </a:cubicBezTo>
                    <a:cubicBezTo>
                      <a:pt x="5744" y="1277"/>
                      <a:pt x="6000" y="922"/>
                      <a:pt x="6374" y="666"/>
                    </a:cubicBezTo>
                    <a:cubicBezTo>
                      <a:pt x="6522" y="558"/>
                      <a:pt x="6680" y="469"/>
                      <a:pt x="6837" y="371"/>
                    </a:cubicBezTo>
                    <a:cubicBezTo>
                      <a:pt x="6949" y="310"/>
                      <a:pt x="7069" y="280"/>
                      <a:pt x="7196" y="280"/>
                    </a:cubicBezTo>
                    <a:close/>
                    <a:moveTo>
                      <a:pt x="7104" y="1528"/>
                    </a:moveTo>
                    <a:cubicBezTo>
                      <a:pt x="7150" y="1528"/>
                      <a:pt x="7195" y="1530"/>
                      <a:pt x="7241" y="1533"/>
                    </a:cubicBezTo>
                    <a:cubicBezTo>
                      <a:pt x="7428" y="1543"/>
                      <a:pt x="7497" y="1563"/>
                      <a:pt x="7625" y="1720"/>
                    </a:cubicBezTo>
                    <a:cubicBezTo>
                      <a:pt x="7588" y="1859"/>
                      <a:pt x="7499" y="1928"/>
                      <a:pt x="7342" y="1928"/>
                    </a:cubicBezTo>
                    <a:cubicBezTo>
                      <a:pt x="7332" y="1928"/>
                      <a:pt x="7321" y="1928"/>
                      <a:pt x="7310" y="1927"/>
                    </a:cubicBezTo>
                    <a:cubicBezTo>
                      <a:pt x="7133" y="1927"/>
                      <a:pt x="6965" y="1927"/>
                      <a:pt x="6788" y="1917"/>
                    </a:cubicBezTo>
                    <a:cubicBezTo>
                      <a:pt x="6648" y="1903"/>
                      <a:pt x="6511" y="1894"/>
                      <a:pt x="6375" y="1894"/>
                    </a:cubicBezTo>
                    <a:cubicBezTo>
                      <a:pt x="6223" y="1894"/>
                      <a:pt x="6072" y="1906"/>
                      <a:pt x="5921" y="1937"/>
                    </a:cubicBezTo>
                    <a:cubicBezTo>
                      <a:pt x="5901" y="1937"/>
                      <a:pt x="5882" y="1937"/>
                      <a:pt x="5823" y="1927"/>
                    </a:cubicBezTo>
                    <a:cubicBezTo>
                      <a:pt x="5951" y="1858"/>
                      <a:pt x="6039" y="1809"/>
                      <a:pt x="6138" y="1760"/>
                    </a:cubicBezTo>
                    <a:cubicBezTo>
                      <a:pt x="6441" y="1621"/>
                      <a:pt x="6768" y="1528"/>
                      <a:pt x="7104" y="1528"/>
                    </a:cubicBezTo>
                    <a:close/>
                    <a:moveTo>
                      <a:pt x="4118" y="853"/>
                    </a:moveTo>
                    <a:cubicBezTo>
                      <a:pt x="4227" y="912"/>
                      <a:pt x="4276" y="991"/>
                      <a:pt x="4286" y="1090"/>
                    </a:cubicBezTo>
                    <a:cubicBezTo>
                      <a:pt x="4315" y="1306"/>
                      <a:pt x="4335" y="1513"/>
                      <a:pt x="4335" y="1730"/>
                    </a:cubicBezTo>
                    <a:cubicBezTo>
                      <a:pt x="4335" y="1858"/>
                      <a:pt x="4296" y="1986"/>
                      <a:pt x="4256" y="2114"/>
                    </a:cubicBezTo>
                    <a:cubicBezTo>
                      <a:pt x="4069" y="1779"/>
                      <a:pt x="3961" y="1425"/>
                      <a:pt x="3980" y="1041"/>
                    </a:cubicBezTo>
                    <a:cubicBezTo>
                      <a:pt x="3990" y="932"/>
                      <a:pt x="4000" y="932"/>
                      <a:pt x="4118" y="853"/>
                    </a:cubicBezTo>
                    <a:close/>
                    <a:moveTo>
                      <a:pt x="6079" y="2518"/>
                    </a:moveTo>
                    <a:cubicBezTo>
                      <a:pt x="6128" y="2558"/>
                      <a:pt x="6197" y="2577"/>
                      <a:pt x="6217" y="2626"/>
                    </a:cubicBezTo>
                    <a:cubicBezTo>
                      <a:pt x="6256" y="2705"/>
                      <a:pt x="6217" y="2784"/>
                      <a:pt x="6138" y="2824"/>
                    </a:cubicBezTo>
                    <a:cubicBezTo>
                      <a:pt x="6088" y="2853"/>
                      <a:pt x="6039" y="2873"/>
                      <a:pt x="5980" y="2892"/>
                    </a:cubicBezTo>
                    <a:cubicBezTo>
                      <a:pt x="5804" y="2941"/>
                      <a:pt x="5627" y="2957"/>
                      <a:pt x="5447" y="2957"/>
                    </a:cubicBezTo>
                    <a:cubicBezTo>
                      <a:pt x="5296" y="2957"/>
                      <a:pt x="5143" y="2945"/>
                      <a:pt x="4985" y="2932"/>
                    </a:cubicBezTo>
                    <a:cubicBezTo>
                      <a:pt x="5005" y="2892"/>
                      <a:pt x="5015" y="2873"/>
                      <a:pt x="5025" y="2873"/>
                    </a:cubicBezTo>
                    <a:cubicBezTo>
                      <a:pt x="5330" y="2695"/>
                      <a:pt x="5645" y="2518"/>
                      <a:pt x="6020" y="2518"/>
                    </a:cubicBezTo>
                    <a:close/>
                    <a:moveTo>
                      <a:pt x="3183" y="2242"/>
                    </a:moveTo>
                    <a:cubicBezTo>
                      <a:pt x="3439" y="2498"/>
                      <a:pt x="3547" y="3306"/>
                      <a:pt x="3380" y="3730"/>
                    </a:cubicBezTo>
                    <a:cubicBezTo>
                      <a:pt x="3202" y="3365"/>
                      <a:pt x="3074" y="3011"/>
                      <a:pt x="2986" y="2646"/>
                    </a:cubicBezTo>
                    <a:cubicBezTo>
                      <a:pt x="2936" y="2449"/>
                      <a:pt x="3005" y="2321"/>
                      <a:pt x="3183" y="2242"/>
                    </a:cubicBezTo>
                    <a:close/>
                    <a:moveTo>
                      <a:pt x="4750" y="3128"/>
                    </a:moveTo>
                    <a:cubicBezTo>
                      <a:pt x="4924" y="3128"/>
                      <a:pt x="5067" y="3173"/>
                      <a:pt x="5202" y="3218"/>
                    </a:cubicBezTo>
                    <a:cubicBezTo>
                      <a:pt x="5360" y="3257"/>
                      <a:pt x="5517" y="3316"/>
                      <a:pt x="5665" y="3375"/>
                    </a:cubicBezTo>
                    <a:cubicBezTo>
                      <a:pt x="5714" y="3395"/>
                      <a:pt x="5754" y="3424"/>
                      <a:pt x="5803" y="3454"/>
                    </a:cubicBezTo>
                    <a:cubicBezTo>
                      <a:pt x="5872" y="3513"/>
                      <a:pt x="5921" y="3582"/>
                      <a:pt x="5882" y="3671"/>
                    </a:cubicBezTo>
                    <a:cubicBezTo>
                      <a:pt x="5857" y="3753"/>
                      <a:pt x="5791" y="3760"/>
                      <a:pt x="5725" y="3760"/>
                    </a:cubicBezTo>
                    <a:cubicBezTo>
                      <a:pt x="5711" y="3760"/>
                      <a:pt x="5698" y="3759"/>
                      <a:pt x="5685" y="3759"/>
                    </a:cubicBezTo>
                    <a:cubicBezTo>
                      <a:pt x="5517" y="3749"/>
                      <a:pt x="5379" y="3641"/>
                      <a:pt x="5251" y="3552"/>
                    </a:cubicBezTo>
                    <a:cubicBezTo>
                      <a:pt x="5064" y="3434"/>
                      <a:pt x="4906" y="3286"/>
                      <a:pt x="4700" y="3129"/>
                    </a:cubicBezTo>
                    <a:cubicBezTo>
                      <a:pt x="4717" y="3128"/>
                      <a:pt x="4734" y="3128"/>
                      <a:pt x="4750" y="3128"/>
                    </a:cubicBezTo>
                    <a:close/>
                    <a:moveTo>
                      <a:pt x="2463" y="3127"/>
                    </a:moveTo>
                    <a:cubicBezTo>
                      <a:pt x="2486" y="3127"/>
                      <a:pt x="2510" y="3145"/>
                      <a:pt x="2552" y="3178"/>
                    </a:cubicBezTo>
                    <a:cubicBezTo>
                      <a:pt x="2641" y="3257"/>
                      <a:pt x="2739" y="3336"/>
                      <a:pt x="2808" y="3434"/>
                    </a:cubicBezTo>
                    <a:cubicBezTo>
                      <a:pt x="2936" y="3612"/>
                      <a:pt x="3045" y="3789"/>
                      <a:pt x="3192" y="4006"/>
                    </a:cubicBezTo>
                    <a:cubicBezTo>
                      <a:pt x="2779" y="3838"/>
                      <a:pt x="2463" y="3621"/>
                      <a:pt x="2326" y="3227"/>
                    </a:cubicBezTo>
                    <a:cubicBezTo>
                      <a:pt x="2399" y="3159"/>
                      <a:pt x="2431" y="3127"/>
                      <a:pt x="2463" y="3127"/>
                    </a:cubicBezTo>
                    <a:close/>
                    <a:moveTo>
                      <a:pt x="4931" y="4329"/>
                    </a:moveTo>
                    <a:cubicBezTo>
                      <a:pt x="4952" y="4329"/>
                      <a:pt x="4974" y="4329"/>
                      <a:pt x="4995" y="4331"/>
                    </a:cubicBezTo>
                    <a:cubicBezTo>
                      <a:pt x="5015" y="4331"/>
                      <a:pt x="5025" y="4331"/>
                      <a:pt x="5034" y="4341"/>
                    </a:cubicBezTo>
                    <a:cubicBezTo>
                      <a:pt x="5143" y="4360"/>
                      <a:pt x="5241" y="4459"/>
                      <a:pt x="5251" y="4538"/>
                    </a:cubicBezTo>
                    <a:cubicBezTo>
                      <a:pt x="5251" y="4616"/>
                      <a:pt x="5143" y="4725"/>
                      <a:pt x="5044" y="4744"/>
                    </a:cubicBezTo>
                    <a:cubicBezTo>
                      <a:pt x="5010" y="4756"/>
                      <a:pt x="4975" y="4761"/>
                      <a:pt x="4940" y="4761"/>
                    </a:cubicBezTo>
                    <a:cubicBezTo>
                      <a:pt x="4916" y="4761"/>
                      <a:pt x="4891" y="4758"/>
                      <a:pt x="4867" y="4754"/>
                    </a:cubicBezTo>
                    <a:cubicBezTo>
                      <a:pt x="4591" y="4725"/>
                      <a:pt x="4315" y="4685"/>
                      <a:pt x="4000" y="4636"/>
                    </a:cubicBezTo>
                    <a:cubicBezTo>
                      <a:pt x="4306" y="4469"/>
                      <a:pt x="4602" y="4329"/>
                      <a:pt x="4931" y="4329"/>
                    </a:cubicBezTo>
                    <a:close/>
                    <a:moveTo>
                      <a:pt x="1905" y="4169"/>
                    </a:moveTo>
                    <a:cubicBezTo>
                      <a:pt x="1971" y="4169"/>
                      <a:pt x="2003" y="4222"/>
                      <a:pt x="2020" y="4281"/>
                    </a:cubicBezTo>
                    <a:cubicBezTo>
                      <a:pt x="2050" y="4400"/>
                      <a:pt x="2089" y="4528"/>
                      <a:pt x="2089" y="4656"/>
                    </a:cubicBezTo>
                    <a:cubicBezTo>
                      <a:pt x="2099" y="4912"/>
                      <a:pt x="2040" y="5158"/>
                      <a:pt x="1912" y="5385"/>
                    </a:cubicBezTo>
                    <a:cubicBezTo>
                      <a:pt x="1813" y="5109"/>
                      <a:pt x="1744" y="4823"/>
                      <a:pt x="1744" y="4538"/>
                    </a:cubicBezTo>
                    <a:cubicBezTo>
                      <a:pt x="1744" y="4459"/>
                      <a:pt x="1764" y="4390"/>
                      <a:pt x="1754" y="4321"/>
                    </a:cubicBezTo>
                    <a:cubicBezTo>
                      <a:pt x="1754" y="4232"/>
                      <a:pt x="1803" y="4183"/>
                      <a:pt x="1872" y="4173"/>
                    </a:cubicBezTo>
                    <a:cubicBezTo>
                      <a:pt x="1884" y="4170"/>
                      <a:pt x="1895" y="4169"/>
                      <a:pt x="1905" y="4169"/>
                    </a:cubicBezTo>
                    <a:close/>
                    <a:moveTo>
                      <a:pt x="3992" y="5147"/>
                    </a:moveTo>
                    <a:cubicBezTo>
                      <a:pt x="4001" y="5147"/>
                      <a:pt x="4011" y="5148"/>
                      <a:pt x="4020" y="5148"/>
                    </a:cubicBezTo>
                    <a:cubicBezTo>
                      <a:pt x="4089" y="5148"/>
                      <a:pt x="4158" y="5198"/>
                      <a:pt x="4197" y="5237"/>
                    </a:cubicBezTo>
                    <a:cubicBezTo>
                      <a:pt x="4256" y="5306"/>
                      <a:pt x="4187" y="5365"/>
                      <a:pt x="4148" y="5404"/>
                    </a:cubicBezTo>
                    <a:cubicBezTo>
                      <a:pt x="4010" y="5562"/>
                      <a:pt x="3823" y="5641"/>
                      <a:pt x="3646" y="5729"/>
                    </a:cubicBezTo>
                    <a:cubicBezTo>
                      <a:pt x="3537" y="5779"/>
                      <a:pt x="3409" y="5818"/>
                      <a:pt x="3261" y="5867"/>
                    </a:cubicBezTo>
                    <a:cubicBezTo>
                      <a:pt x="3281" y="5808"/>
                      <a:pt x="3291" y="5769"/>
                      <a:pt x="3320" y="5729"/>
                    </a:cubicBezTo>
                    <a:cubicBezTo>
                      <a:pt x="3439" y="5582"/>
                      <a:pt x="3567" y="5434"/>
                      <a:pt x="3695" y="5296"/>
                    </a:cubicBezTo>
                    <a:cubicBezTo>
                      <a:pt x="3777" y="5205"/>
                      <a:pt x="3876" y="5147"/>
                      <a:pt x="3992" y="5147"/>
                    </a:cubicBezTo>
                    <a:close/>
                    <a:moveTo>
                      <a:pt x="3677" y="6149"/>
                    </a:moveTo>
                    <a:cubicBezTo>
                      <a:pt x="3694" y="6149"/>
                      <a:pt x="3710" y="6151"/>
                      <a:pt x="3724" y="6153"/>
                    </a:cubicBezTo>
                    <a:cubicBezTo>
                      <a:pt x="3774" y="6163"/>
                      <a:pt x="3843" y="6202"/>
                      <a:pt x="3872" y="6252"/>
                    </a:cubicBezTo>
                    <a:cubicBezTo>
                      <a:pt x="3902" y="6321"/>
                      <a:pt x="3862" y="6399"/>
                      <a:pt x="3793" y="6429"/>
                    </a:cubicBezTo>
                    <a:cubicBezTo>
                      <a:pt x="3714" y="6478"/>
                      <a:pt x="3636" y="6527"/>
                      <a:pt x="3547" y="6537"/>
                    </a:cubicBezTo>
                    <a:cubicBezTo>
                      <a:pt x="3320" y="6586"/>
                      <a:pt x="3084" y="6616"/>
                      <a:pt x="2857" y="6655"/>
                    </a:cubicBezTo>
                    <a:cubicBezTo>
                      <a:pt x="2828" y="6655"/>
                      <a:pt x="2798" y="6636"/>
                      <a:pt x="2769" y="6636"/>
                    </a:cubicBezTo>
                    <a:cubicBezTo>
                      <a:pt x="2769" y="6616"/>
                      <a:pt x="2759" y="6596"/>
                      <a:pt x="2759" y="6577"/>
                    </a:cubicBezTo>
                    <a:cubicBezTo>
                      <a:pt x="3015" y="6449"/>
                      <a:pt x="3271" y="6311"/>
                      <a:pt x="3527" y="6183"/>
                    </a:cubicBezTo>
                    <a:cubicBezTo>
                      <a:pt x="3572" y="6160"/>
                      <a:pt x="3627" y="6149"/>
                      <a:pt x="3677" y="6149"/>
                    </a:cubicBezTo>
                    <a:close/>
                    <a:moveTo>
                      <a:pt x="5323" y="0"/>
                    </a:moveTo>
                    <a:cubicBezTo>
                      <a:pt x="5186" y="0"/>
                      <a:pt x="5062" y="104"/>
                      <a:pt x="5054" y="252"/>
                    </a:cubicBezTo>
                    <a:cubicBezTo>
                      <a:pt x="5054" y="331"/>
                      <a:pt x="5054" y="400"/>
                      <a:pt x="5074" y="469"/>
                    </a:cubicBezTo>
                    <a:cubicBezTo>
                      <a:pt x="5113" y="676"/>
                      <a:pt x="5163" y="893"/>
                      <a:pt x="5192" y="1100"/>
                    </a:cubicBezTo>
                    <a:cubicBezTo>
                      <a:pt x="5241" y="1504"/>
                      <a:pt x="5172" y="1878"/>
                      <a:pt x="4956" y="2223"/>
                    </a:cubicBezTo>
                    <a:cubicBezTo>
                      <a:pt x="4788" y="2479"/>
                      <a:pt x="4601" y="2715"/>
                      <a:pt x="4414" y="2961"/>
                    </a:cubicBezTo>
                    <a:cubicBezTo>
                      <a:pt x="4365" y="3030"/>
                      <a:pt x="4315" y="3099"/>
                      <a:pt x="4256" y="3158"/>
                    </a:cubicBezTo>
                    <a:cubicBezTo>
                      <a:pt x="4237" y="3119"/>
                      <a:pt x="4237" y="3089"/>
                      <a:pt x="4246" y="3070"/>
                    </a:cubicBezTo>
                    <a:cubicBezTo>
                      <a:pt x="4335" y="2863"/>
                      <a:pt x="4335" y="2646"/>
                      <a:pt x="4306" y="2420"/>
                    </a:cubicBezTo>
                    <a:cubicBezTo>
                      <a:pt x="4296" y="2361"/>
                      <a:pt x="4296" y="2292"/>
                      <a:pt x="4315" y="2232"/>
                    </a:cubicBezTo>
                    <a:cubicBezTo>
                      <a:pt x="4453" y="1838"/>
                      <a:pt x="4434" y="1435"/>
                      <a:pt x="4345" y="1041"/>
                    </a:cubicBezTo>
                    <a:cubicBezTo>
                      <a:pt x="4325" y="972"/>
                      <a:pt x="4306" y="893"/>
                      <a:pt x="4256" y="844"/>
                    </a:cubicBezTo>
                    <a:cubicBezTo>
                      <a:pt x="4217" y="799"/>
                      <a:pt x="4160" y="767"/>
                      <a:pt x="4104" y="767"/>
                    </a:cubicBezTo>
                    <a:cubicBezTo>
                      <a:pt x="4047" y="767"/>
                      <a:pt x="3990" y="799"/>
                      <a:pt x="3951" y="883"/>
                    </a:cubicBezTo>
                    <a:cubicBezTo>
                      <a:pt x="3921" y="962"/>
                      <a:pt x="3892" y="1050"/>
                      <a:pt x="3902" y="1139"/>
                    </a:cubicBezTo>
                    <a:cubicBezTo>
                      <a:pt x="3921" y="1415"/>
                      <a:pt x="3951" y="1691"/>
                      <a:pt x="4079" y="1927"/>
                    </a:cubicBezTo>
                    <a:cubicBezTo>
                      <a:pt x="4197" y="2144"/>
                      <a:pt x="4148" y="2400"/>
                      <a:pt x="4246" y="2607"/>
                    </a:cubicBezTo>
                    <a:cubicBezTo>
                      <a:pt x="4256" y="2626"/>
                      <a:pt x="4246" y="2646"/>
                      <a:pt x="4246" y="2666"/>
                    </a:cubicBezTo>
                    <a:cubicBezTo>
                      <a:pt x="4227" y="3011"/>
                      <a:pt x="4079" y="3306"/>
                      <a:pt x="3941" y="3602"/>
                    </a:cubicBezTo>
                    <a:cubicBezTo>
                      <a:pt x="3862" y="3779"/>
                      <a:pt x="3754" y="3937"/>
                      <a:pt x="3655" y="4094"/>
                    </a:cubicBezTo>
                    <a:cubicBezTo>
                      <a:pt x="3586" y="4222"/>
                      <a:pt x="3508" y="4360"/>
                      <a:pt x="3409" y="4528"/>
                    </a:cubicBezTo>
                    <a:cubicBezTo>
                      <a:pt x="3409" y="4311"/>
                      <a:pt x="3409" y="4144"/>
                      <a:pt x="3409" y="3976"/>
                    </a:cubicBezTo>
                    <a:cubicBezTo>
                      <a:pt x="3409" y="3956"/>
                      <a:pt x="3419" y="3937"/>
                      <a:pt x="3429" y="3917"/>
                    </a:cubicBezTo>
                    <a:cubicBezTo>
                      <a:pt x="3527" y="3769"/>
                      <a:pt x="3527" y="3602"/>
                      <a:pt x="3537" y="3444"/>
                    </a:cubicBezTo>
                    <a:cubicBezTo>
                      <a:pt x="3567" y="3089"/>
                      <a:pt x="3498" y="2745"/>
                      <a:pt x="3399" y="2400"/>
                    </a:cubicBezTo>
                    <a:cubicBezTo>
                      <a:pt x="3370" y="2331"/>
                      <a:pt x="3311" y="2262"/>
                      <a:pt x="3261" y="2193"/>
                    </a:cubicBezTo>
                    <a:cubicBezTo>
                      <a:pt x="3237" y="2164"/>
                      <a:pt x="3207" y="2151"/>
                      <a:pt x="3176" y="2151"/>
                    </a:cubicBezTo>
                    <a:cubicBezTo>
                      <a:pt x="3146" y="2151"/>
                      <a:pt x="3114" y="2164"/>
                      <a:pt x="3084" y="2183"/>
                    </a:cubicBezTo>
                    <a:cubicBezTo>
                      <a:pt x="2936" y="2272"/>
                      <a:pt x="2848" y="2449"/>
                      <a:pt x="2897" y="2617"/>
                    </a:cubicBezTo>
                    <a:cubicBezTo>
                      <a:pt x="2995" y="2912"/>
                      <a:pt x="3104" y="3218"/>
                      <a:pt x="3202" y="3523"/>
                    </a:cubicBezTo>
                    <a:cubicBezTo>
                      <a:pt x="3242" y="3651"/>
                      <a:pt x="3311" y="3789"/>
                      <a:pt x="3281" y="3986"/>
                    </a:cubicBezTo>
                    <a:cubicBezTo>
                      <a:pt x="3212" y="3897"/>
                      <a:pt x="3173" y="3838"/>
                      <a:pt x="3133" y="3789"/>
                    </a:cubicBezTo>
                    <a:cubicBezTo>
                      <a:pt x="3025" y="3631"/>
                      <a:pt x="2917" y="3474"/>
                      <a:pt x="2818" y="3316"/>
                    </a:cubicBezTo>
                    <a:cubicBezTo>
                      <a:pt x="2700" y="3149"/>
                      <a:pt x="2532" y="3089"/>
                      <a:pt x="2355" y="3050"/>
                    </a:cubicBezTo>
                    <a:cubicBezTo>
                      <a:pt x="2247" y="3149"/>
                      <a:pt x="2227" y="3237"/>
                      <a:pt x="2296" y="3355"/>
                    </a:cubicBezTo>
                    <a:cubicBezTo>
                      <a:pt x="2444" y="3641"/>
                      <a:pt x="2660" y="3858"/>
                      <a:pt x="2946" y="4006"/>
                    </a:cubicBezTo>
                    <a:cubicBezTo>
                      <a:pt x="3015" y="4045"/>
                      <a:pt x="3084" y="4094"/>
                      <a:pt x="3153" y="4134"/>
                    </a:cubicBezTo>
                    <a:cubicBezTo>
                      <a:pt x="3271" y="4203"/>
                      <a:pt x="3320" y="4331"/>
                      <a:pt x="3301" y="4439"/>
                    </a:cubicBezTo>
                    <a:cubicBezTo>
                      <a:pt x="3271" y="4636"/>
                      <a:pt x="3222" y="4833"/>
                      <a:pt x="3133" y="5010"/>
                    </a:cubicBezTo>
                    <a:cubicBezTo>
                      <a:pt x="2976" y="5345"/>
                      <a:pt x="2729" y="5621"/>
                      <a:pt x="2473" y="5877"/>
                    </a:cubicBezTo>
                    <a:cubicBezTo>
                      <a:pt x="2355" y="6005"/>
                      <a:pt x="2237" y="6143"/>
                      <a:pt x="2060" y="6222"/>
                    </a:cubicBezTo>
                    <a:cubicBezTo>
                      <a:pt x="2040" y="6064"/>
                      <a:pt x="2060" y="5926"/>
                      <a:pt x="2020" y="5798"/>
                    </a:cubicBezTo>
                    <a:cubicBezTo>
                      <a:pt x="1961" y="5621"/>
                      <a:pt x="2000" y="5463"/>
                      <a:pt x="2050" y="5306"/>
                    </a:cubicBezTo>
                    <a:cubicBezTo>
                      <a:pt x="2138" y="5050"/>
                      <a:pt x="2197" y="4784"/>
                      <a:pt x="2158" y="4518"/>
                    </a:cubicBezTo>
                    <a:cubicBezTo>
                      <a:pt x="2138" y="4400"/>
                      <a:pt x="2089" y="4281"/>
                      <a:pt x="2040" y="4173"/>
                    </a:cubicBezTo>
                    <a:cubicBezTo>
                      <a:pt x="2014" y="4104"/>
                      <a:pt x="1958" y="4073"/>
                      <a:pt x="1891" y="4073"/>
                    </a:cubicBezTo>
                    <a:cubicBezTo>
                      <a:pt x="1882" y="4073"/>
                      <a:pt x="1872" y="4073"/>
                      <a:pt x="1863" y="4075"/>
                    </a:cubicBezTo>
                    <a:cubicBezTo>
                      <a:pt x="1784" y="4084"/>
                      <a:pt x="1744" y="4134"/>
                      <a:pt x="1734" y="4193"/>
                    </a:cubicBezTo>
                    <a:cubicBezTo>
                      <a:pt x="1705" y="4301"/>
                      <a:pt x="1685" y="4400"/>
                      <a:pt x="1685" y="4508"/>
                    </a:cubicBezTo>
                    <a:cubicBezTo>
                      <a:pt x="1666" y="4744"/>
                      <a:pt x="1725" y="4981"/>
                      <a:pt x="1764" y="5217"/>
                    </a:cubicBezTo>
                    <a:cubicBezTo>
                      <a:pt x="1774" y="5257"/>
                      <a:pt x="1774" y="5306"/>
                      <a:pt x="1774" y="5345"/>
                    </a:cubicBezTo>
                    <a:cubicBezTo>
                      <a:pt x="1616" y="5207"/>
                      <a:pt x="1469" y="5079"/>
                      <a:pt x="1331" y="4951"/>
                    </a:cubicBezTo>
                    <a:lnTo>
                      <a:pt x="1331" y="4951"/>
                    </a:lnTo>
                    <a:cubicBezTo>
                      <a:pt x="1409" y="5050"/>
                      <a:pt x="1488" y="5148"/>
                      <a:pt x="1557" y="5257"/>
                    </a:cubicBezTo>
                    <a:cubicBezTo>
                      <a:pt x="1636" y="5355"/>
                      <a:pt x="1705" y="5463"/>
                      <a:pt x="1794" y="5601"/>
                    </a:cubicBezTo>
                    <a:cubicBezTo>
                      <a:pt x="1780" y="5602"/>
                      <a:pt x="1766" y="5602"/>
                      <a:pt x="1752" y="5602"/>
                    </a:cubicBezTo>
                    <a:cubicBezTo>
                      <a:pt x="1467" y="5602"/>
                      <a:pt x="1242" y="5505"/>
                      <a:pt x="1035" y="5345"/>
                    </a:cubicBezTo>
                    <a:cubicBezTo>
                      <a:pt x="986" y="5316"/>
                      <a:pt x="946" y="5266"/>
                      <a:pt x="907" y="5227"/>
                    </a:cubicBezTo>
                    <a:cubicBezTo>
                      <a:pt x="848" y="5158"/>
                      <a:pt x="779" y="5089"/>
                      <a:pt x="838" y="4991"/>
                    </a:cubicBezTo>
                    <a:cubicBezTo>
                      <a:pt x="875" y="4924"/>
                      <a:pt x="951" y="4891"/>
                      <a:pt x="1032" y="4891"/>
                    </a:cubicBezTo>
                    <a:cubicBezTo>
                      <a:pt x="1059" y="4891"/>
                      <a:pt x="1087" y="4895"/>
                      <a:pt x="1114" y="4902"/>
                    </a:cubicBezTo>
                    <a:cubicBezTo>
                      <a:pt x="1183" y="4922"/>
                      <a:pt x="1262" y="4932"/>
                      <a:pt x="1331" y="4951"/>
                    </a:cubicBezTo>
                    <a:cubicBezTo>
                      <a:pt x="1264" y="4840"/>
                      <a:pt x="1159" y="4818"/>
                      <a:pt x="1052" y="4818"/>
                    </a:cubicBezTo>
                    <a:cubicBezTo>
                      <a:pt x="1017" y="4818"/>
                      <a:pt x="981" y="4821"/>
                      <a:pt x="946" y="4823"/>
                    </a:cubicBezTo>
                    <a:cubicBezTo>
                      <a:pt x="828" y="4833"/>
                      <a:pt x="700" y="5001"/>
                      <a:pt x="740" y="5089"/>
                    </a:cubicBezTo>
                    <a:cubicBezTo>
                      <a:pt x="779" y="5178"/>
                      <a:pt x="828" y="5266"/>
                      <a:pt x="897" y="5335"/>
                    </a:cubicBezTo>
                    <a:cubicBezTo>
                      <a:pt x="1134" y="5542"/>
                      <a:pt x="1400" y="5690"/>
                      <a:pt x="1734" y="5700"/>
                    </a:cubicBezTo>
                    <a:cubicBezTo>
                      <a:pt x="1872" y="5700"/>
                      <a:pt x="1931" y="5759"/>
                      <a:pt x="1941" y="5907"/>
                    </a:cubicBezTo>
                    <a:cubicBezTo>
                      <a:pt x="1971" y="6143"/>
                      <a:pt x="1912" y="6350"/>
                      <a:pt x="1705" y="6498"/>
                    </a:cubicBezTo>
                    <a:cubicBezTo>
                      <a:pt x="1557" y="6606"/>
                      <a:pt x="1409" y="6715"/>
                      <a:pt x="1271" y="6823"/>
                    </a:cubicBezTo>
                    <a:cubicBezTo>
                      <a:pt x="799" y="7168"/>
                      <a:pt x="395" y="7562"/>
                      <a:pt x="89" y="8054"/>
                    </a:cubicBezTo>
                    <a:cubicBezTo>
                      <a:pt x="50" y="8123"/>
                      <a:pt x="30" y="8202"/>
                      <a:pt x="1" y="8271"/>
                    </a:cubicBezTo>
                    <a:cubicBezTo>
                      <a:pt x="11" y="8281"/>
                      <a:pt x="30" y="8291"/>
                      <a:pt x="40" y="8291"/>
                    </a:cubicBezTo>
                    <a:cubicBezTo>
                      <a:pt x="70" y="8261"/>
                      <a:pt x="89" y="8222"/>
                      <a:pt x="109" y="8192"/>
                    </a:cubicBezTo>
                    <a:cubicBezTo>
                      <a:pt x="158" y="8113"/>
                      <a:pt x="188" y="8025"/>
                      <a:pt x="237" y="7946"/>
                    </a:cubicBezTo>
                    <a:cubicBezTo>
                      <a:pt x="424" y="7670"/>
                      <a:pt x="651" y="7434"/>
                      <a:pt x="897" y="7207"/>
                    </a:cubicBezTo>
                    <a:cubicBezTo>
                      <a:pt x="1124" y="7000"/>
                      <a:pt x="1380" y="6843"/>
                      <a:pt x="1685" y="6803"/>
                    </a:cubicBezTo>
                    <a:cubicBezTo>
                      <a:pt x="2060" y="6754"/>
                      <a:pt x="2444" y="6764"/>
                      <a:pt x="2828" y="6734"/>
                    </a:cubicBezTo>
                    <a:cubicBezTo>
                      <a:pt x="3094" y="6724"/>
                      <a:pt x="3370" y="6705"/>
                      <a:pt x="3626" y="6606"/>
                    </a:cubicBezTo>
                    <a:cubicBezTo>
                      <a:pt x="3724" y="6567"/>
                      <a:pt x="3813" y="6498"/>
                      <a:pt x="3902" y="6429"/>
                    </a:cubicBezTo>
                    <a:cubicBezTo>
                      <a:pt x="3971" y="6370"/>
                      <a:pt x="3961" y="6271"/>
                      <a:pt x="3931" y="6192"/>
                    </a:cubicBezTo>
                    <a:cubicBezTo>
                      <a:pt x="3902" y="6104"/>
                      <a:pt x="3833" y="6074"/>
                      <a:pt x="3744" y="6074"/>
                    </a:cubicBezTo>
                    <a:cubicBezTo>
                      <a:pt x="3665" y="6084"/>
                      <a:pt x="3577" y="6084"/>
                      <a:pt x="3498" y="6123"/>
                    </a:cubicBezTo>
                    <a:cubicBezTo>
                      <a:pt x="3271" y="6232"/>
                      <a:pt x="3045" y="6350"/>
                      <a:pt x="2828" y="6468"/>
                    </a:cubicBezTo>
                    <a:cubicBezTo>
                      <a:pt x="2749" y="6508"/>
                      <a:pt x="2690" y="6547"/>
                      <a:pt x="2562" y="6557"/>
                    </a:cubicBezTo>
                    <a:cubicBezTo>
                      <a:pt x="2631" y="6488"/>
                      <a:pt x="2670" y="6458"/>
                      <a:pt x="2720" y="6419"/>
                    </a:cubicBezTo>
                    <a:cubicBezTo>
                      <a:pt x="2936" y="6212"/>
                      <a:pt x="3153" y="6005"/>
                      <a:pt x="3439" y="5897"/>
                    </a:cubicBezTo>
                    <a:cubicBezTo>
                      <a:pt x="3567" y="5858"/>
                      <a:pt x="3695" y="5798"/>
                      <a:pt x="3813" y="5729"/>
                    </a:cubicBezTo>
                    <a:cubicBezTo>
                      <a:pt x="4000" y="5631"/>
                      <a:pt x="4207" y="5552"/>
                      <a:pt x="4286" y="5316"/>
                    </a:cubicBezTo>
                    <a:cubicBezTo>
                      <a:pt x="4325" y="5198"/>
                      <a:pt x="4306" y="5148"/>
                      <a:pt x="4187" y="5079"/>
                    </a:cubicBezTo>
                    <a:cubicBezTo>
                      <a:pt x="4145" y="5057"/>
                      <a:pt x="4093" y="5046"/>
                      <a:pt x="4036" y="5046"/>
                    </a:cubicBezTo>
                    <a:cubicBezTo>
                      <a:pt x="3921" y="5046"/>
                      <a:pt x="3791" y="5092"/>
                      <a:pt x="3705" y="5178"/>
                    </a:cubicBezTo>
                    <a:cubicBezTo>
                      <a:pt x="3567" y="5306"/>
                      <a:pt x="3439" y="5444"/>
                      <a:pt x="3330" y="5601"/>
                    </a:cubicBezTo>
                    <a:cubicBezTo>
                      <a:pt x="3094" y="5966"/>
                      <a:pt x="2789" y="6261"/>
                      <a:pt x="2463" y="6537"/>
                    </a:cubicBezTo>
                    <a:cubicBezTo>
                      <a:pt x="2385" y="6606"/>
                      <a:pt x="2296" y="6655"/>
                      <a:pt x="2188" y="6665"/>
                    </a:cubicBezTo>
                    <a:cubicBezTo>
                      <a:pt x="2020" y="6675"/>
                      <a:pt x="1863" y="6705"/>
                      <a:pt x="1705" y="6715"/>
                    </a:cubicBezTo>
                    <a:cubicBezTo>
                      <a:pt x="1666" y="6715"/>
                      <a:pt x="1636" y="6695"/>
                      <a:pt x="1577" y="6675"/>
                    </a:cubicBezTo>
                    <a:cubicBezTo>
                      <a:pt x="1656" y="6626"/>
                      <a:pt x="1715" y="6577"/>
                      <a:pt x="1774" y="6537"/>
                    </a:cubicBezTo>
                    <a:cubicBezTo>
                      <a:pt x="2207" y="6242"/>
                      <a:pt x="2611" y="5926"/>
                      <a:pt x="2917" y="5483"/>
                    </a:cubicBezTo>
                    <a:cubicBezTo>
                      <a:pt x="3064" y="5257"/>
                      <a:pt x="3261" y="5109"/>
                      <a:pt x="3488" y="4981"/>
                    </a:cubicBezTo>
                    <a:cubicBezTo>
                      <a:pt x="3596" y="4922"/>
                      <a:pt x="3685" y="4843"/>
                      <a:pt x="3793" y="4803"/>
                    </a:cubicBezTo>
                    <a:cubicBezTo>
                      <a:pt x="3907" y="4759"/>
                      <a:pt x="4025" y="4744"/>
                      <a:pt x="4144" y="4744"/>
                    </a:cubicBezTo>
                    <a:cubicBezTo>
                      <a:pt x="4264" y="4744"/>
                      <a:pt x="4384" y="4759"/>
                      <a:pt x="4503" y="4774"/>
                    </a:cubicBezTo>
                    <a:cubicBezTo>
                      <a:pt x="4670" y="4794"/>
                      <a:pt x="4837" y="4823"/>
                      <a:pt x="5005" y="4833"/>
                    </a:cubicBezTo>
                    <a:cubicBezTo>
                      <a:pt x="5009" y="4833"/>
                      <a:pt x="5014" y="4834"/>
                      <a:pt x="5018" y="4834"/>
                    </a:cubicBezTo>
                    <a:cubicBezTo>
                      <a:pt x="5153" y="4834"/>
                      <a:pt x="5311" y="4691"/>
                      <a:pt x="5330" y="4567"/>
                    </a:cubicBezTo>
                    <a:cubicBezTo>
                      <a:pt x="5350" y="4459"/>
                      <a:pt x="5261" y="4331"/>
                      <a:pt x="5123" y="4281"/>
                    </a:cubicBezTo>
                    <a:cubicBezTo>
                      <a:pt x="5074" y="4262"/>
                      <a:pt x="5025" y="4252"/>
                      <a:pt x="4975" y="4242"/>
                    </a:cubicBezTo>
                    <a:cubicBezTo>
                      <a:pt x="4953" y="4240"/>
                      <a:pt x="4931" y="4239"/>
                      <a:pt x="4909" y="4239"/>
                    </a:cubicBezTo>
                    <a:cubicBezTo>
                      <a:pt x="4680" y="4239"/>
                      <a:pt x="4474" y="4329"/>
                      <a:pt x="4276" y="4419"/>
                    </a:cubicBezTo>
                    <a:cubicBezTo>
                      <a:pt x="3921" y="4577"/>
                      <a:pt x="3596" y="4774"/>
                      <a:pt x="3242" y="5030"/>
                    </a:cubicBezTo>
                    <a:cubicBezTo>
                      <a:pt x="3301" y="4941"/>
                      <a:pt x="3340" y="4882"/>
                      <a:pt x="3370" y="4823"/>
                    </a:cubicBezTo>
                    <a:cubicBezTo>
                      <a:pt x="3567" y="4409"/>
                      <a:pt x="3803" y="4015"/>
                      <a:pt x="4030" y="3621"/>
                    </a:cubicBezTo>
                    <a:cubicBezTo>
                      <a:pt x="4118" y="3464"/>
                      <a:pt x="4246" y="3346"/>
                      <a:pt x="4414" y="3257"/>
                    </a:cubicBezTo>
                    <a:cubicBezTo>
                      <a:pt x="4455" y="3231"/>
                      <a:pt x="4494" y="3219"/>
                      <a:pt x="4535" y="3219"/>
                    </a:cubicBezTo>
                    <a:cubicBezTo>
                      <a:pt x="4571" y="3219"/>
                      <a:pt x="4608" y="3228"/>
                      <a:pt x="4650" y="3247"/>
                    </a:cubicBezTo>
                    <a:cubicBezTo>
                      <a:pt x="4837" y="3316"/>
                      <a:pt x="4985" y="3464"/>
                      <a:pt x="5153" y="3572"/>
                    </a:cubicBezTo>
                    <a:cubicBezTo>
                      <a:pt x="5310" y="3671"/>
                      <a:pt x="5488" y="3759"/>
                      <a:pt x="5655" y="3828"/>
                    </a:cubicBezTo>
                    <a:cubicBezTo>
                      <a:pt x="5686" y="3840"/>
                      <a:pt x="5718" y="3846"/>
                      <a:pt x="5749" y="3846"/>
                    </a:cubicBezTo>
                    <a:cubicBezTo>
                      <a:pt x="5845" y="3846"/>
                      <a:pt x="5933" y="3792"/>
                      <a:pt x="5970" y="3710"/>
                    </a:cubicBezTo>
                    <a:cubicBezTo>
                      <a:pt x="6039" y="3582"/>
                      <a:pt x="6020" y="3493"/>
                      <a:pt x="5862" y="3405"/>
                    </a:cubicBezTo>
                    <a:cubicBezTo>
                      <a:pt x="5744" y="3326"/>
                      <a:pt x="5596" y="3267"/>
                      <a:pt x="5458" y="3208"/>
                    </a:cubicBezTo>
                    <a:cubicBezTo>
                      <a:pt x="5300" y="3149"/>
                      <a:pt x="5133" y="3109"/>
                      <a:pt x="4966" y="3060"/>
                    </a:cubicBezTo>
                    <a:cubicBezTo>
                      <a:pt x="5025" y="3021"/>
                      <a:pt x="5074" y="3021"/>
                      <a:pt x="5123" y="3021"/>
                    </a:cubicBezTo>
                    <a:cubicBezTo>
                      <a:pt x="5222" y="3016"/>
                      <a:pt x="5323" y="3016"/>
                      <a:pt x="5424" y="3016"/>
                    </a:cubicBezTo>
                    <a:cubicBezTo>
                      <a:pt x="5525" y="3016"/>
                      <a:pt x="5626" y="3016"/>
                      <a:pt x="5724" y="3011"/>
                    </a:cubicBezTo>
                    <a:cubicBezTo>
                      <a:pt x="5891" y="3001"/>
                      <a:pt x="6059" y="2981"/>
                      <a:pt x="6207" y="2873"/>
                    </a:cubicBezTo>
                    <a:cubicBezTo>
                      <a:pt x="6295" y="2814"/>
                      <a:pt x="6345" y="2735"/>
                      <a:pt x="6325" y="2626"/>
                    </a:cubicBezTo>
                    <a:cubicBezTo>
                      <a:pt x="6295" y="2528"/>
                      <a:pt x="6236" y="2449"/>
                      <a:pt x="6118" y="2439"/>
                    </a:cubicBezTo>
                    <a:cubicBezTo>
                      <a:pt x="6085" y="2439"/>
                      <a:pt x="6052" y="2435"/>
                      <a:pt x="6020" y="2435"/>
                    </a:cubicBezTo>
                    <a:cubicBezTo>
                      <a:pt x="6003" y="2435"/>
                      <a:pt x="5987" y="2436"/>
                      <a:pt x="5970" y="2439"/>
                    </a:cubicBezTo>
                    <a:cubicBezTo>
                      <a:pt x="5734" y="2459"/>
                      <a:pt x="5527" y="2518"/>
                      <a:pt x="5320" y="2636"/>
                    </a:cubicBezTo>
                    <a:cubicBezTo>
                      <a:pt x="5044" y="2794"/>
                      <a:pt x="4759" y="2932"/>
                      <a:pt x="4434" y="3099"/>
                    </a:cubicBezTo>
                    <a:cubicBezTo>
                      <a:pt x="4522" y="2971"/>
                      <a:pt x="4591" y="2873"/>
                      <a:pt x="4660" y="2774"/>
                    </a:cubicBezTo>
                    <a:cubicBezTo>
                      <a:pt x="4818" y="2567"/>
                      <a:pt x="4966" y="2370"/>
                      <a:pt x="5222" y="2252"/>
                    </a:cubicBezTo>
                    <a:cubicBezTo>
                      <a:pt x="5566" y="2095"/>
                      <a:pt x="5911" y="1996"/>
                      <a:pt x="6286" y="1976"/>
                    </a:cubicBezTo>
                    <a:cubicBezTo>
                      <a:pt x="6330" y="1975"/>
                      <a:pt x="6375" y="1974"/>
                      <a:pt x="6419" y="1974"/>
                    </a:cubicBezTo>
                    <a:cubicBezTo>
                      <a:pt x="6702" y="1974"/>
                      <a:pt x="6991" y="1999"/>
                      <a:pt x="7280" y="2016"/>
                    </a:cubicBezTo>
                    <a:cubicBezTo>
                      <a:pt x="7408" y="2016"/>
                      <a:pt x="7517" y="1976"/>
                      <a:pt x="7625" y="1907"/>
                    </a:cubicBezTo>
                    <a:cubicBezTo>
                      <a:pt x="7704" y="1868"/>
                      <a:pt x="7753" y="1730"/>
                      <a:pt x="7714" y="1671"/>
                    </a:cubicBezTo>
                    <a:cubicBezTo>
                      <a:pt x="7645" y="1602"/>
                      <a:pt x="7556" y="1494"/>
                      <a:pt x="7477" y="1484"/>
                    </a:cubicBezTo>
                    <a:cubicBezTo>
                      <a:pt x="7322" y="1464"/>
                      <a:pt x="7171" y="1441"/>
                      <a:pt x="7019" y="1441"/>
                    </a:cubicBezTo>
                    <a:cubicBezTo>
                      <a:pt x="6939" y="1441"/>
                      <a:pt x="6859" y="1447"/>
                      <a:pt x="6778" y="1464"/>
                    </a:cubicBezTo>
                    <a:cubicBezTo>
                      <a:pt x="6404" y="1553"/>
                      <a:pt x="6049" y="1701"/>
                      <a:pt x="5714" y="1888"/>
                    </a:cubicBezTo>
                    <a:cubicBezTo>
                      <a:pt x="5596" y="1957"/>
                      <a:pt x="5468" y="2016"/>
                      <a:pt x="5350" y="2075"/>
                    </a:cubicBezTo>
                    <a:cubicBezTo>
                      <a:pt x="5340" y="2016"/>
                      <a:pt x="5360" y="1996"/>
                      <a:pt x="5379" y="1966"/>
                    </a:cubicBezTo>
                    <a:cubicBezTo>
                      <a:pt x="5744" y="1602"/>
                      <a:pt x="6187" y="1405"/>
                      <a:pt x="6670" y="1247"/>
                    </a:cubicBezTo>
                    <a:cubicBezTo>
                      <a:pt x="6975" y="1149"/>
                      <a:pt x="7261" y="1021"/>
                      <a:pt x="7477" y="775"/>
                    </a:cubicBezTo>
                    <a:cubicBezTo>
                      <a:pt x="7665" y="548"/>
                      <a:pt x="7615" y="282"/>
                      <a:pt x="7359" y="213"/>
                    </a:cubicBezTo>
                    <a:cubicBezTo>
                      <a:pt x="7310" y="201"/>
                      <a:pt x="7258" y="195"/>
                      <a:pt x="7207" y="195"/>
                    </a:cubicBezTo>
                    <a:cubicBezTo>
                      <a:pt x="7135" y="195"/>
                      <a:pt x="7063" y="206"/>
                      <a:pt x="6995" y="223"/>
                    </a:cubicBezTo>
                    <a:cubicBezTo>
                      <a:pt x="6788" y="272"/>
                      <a:pt x="6611" y="400"/>
                      <a:pt x="6433" y="518"/>
                    </a:cubicBezTo>
                    <a:cubicBezTo>
                      <a:pt x="6118" y="735"/>
                      <a:pt x="5842" y="991"/>
                      <a:pt x="5655" y="1326"/>
                    </a:cubicBezTo>
                    <a:cubicBezTo>
                      <a:pt x="5576" y="1454"/>
                      <a:pt x="5517" y="1582"/>
                      <a:pt x="5428" y="1710"/>
                    </a:cubicBezTo>
                    <a:cubicBezTo>
                      <a:pt x="5379" y="1789"/>
                      <a:pt x="5300" y="1838"/>
                      <a:pt x="5231" y="1907"/>
                    </a:cubicBezTo>
                    <a:cubicBezTo>
                      <a:pt x="5222" y="1898"/>
                      <a:pt x="5212" y="1888"/>
                      <a:pt x="5192" y="1878"/>
                    </a:cubicBezTo>
                    <a:cubicBezTo>
                      <a:pt x="5222" y="1829"/>
                      <a:pt x="5231" y="1779"/>
                      <a:pt x="5261" y="1730"/>
                    </a:cubicBezTo>
                    <a:cubicBezTo>
                      <a:pt x="5310" y="1641"/>
                      <a:pt x="5379" y="1563"/>
                      <a:pt x="5428" y="1474"/>
                    </a:cubicBezTo>
                    <a:cubicBezTo>
                      <a:pt x="5596" y="1109"/>
                      <a:pt x="5714" y="745"/>
                      <a:pt x="5665" y="341"/>
                    </a:cubicBezTo>
                    <a:cubicBezTo>
                      <a:pt x="5645" y="184"/>
                      <a:pt x="5566" y="105"/>
                      <a:pt x="5458" y="36"/>
                    </a:cubicBezTo>
                    <a:cubicBezTo>
                      <a:pt x="5414" y="11"/>
                      <a:pt x="5368" y="0"/>
                      <a:pt x="5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8362676" y="3504802"/>
              <a:ext cx="623674" cy="1065693"/>
              <a:chOff x="8476451" y="229797"/>
              <a:chExt cx="514582" cy="879284"/>
            </a:xfrm>
          </p:grpSpPr>
          <p:sp>
            <p:nvSpPr>
              <p:cNvPr id="200" name="Google Shape;200;p13"/>
              <p:cNvSpPr/>
              <p:nvPr/>
            </p:nvSpPr>
            <p:spPr>
              <a:xfrm flipH="1">
                <a:off x="8476451" y="491388"/>
                <a:ext cx="514582" cy="145232"/>
              </a:xfrm>
              <a:custGeom>
                <a:avLst/>
                <a:gdLst/>
                <a:ahLst/>
                <a:cxnLst/>
                <a:rect l="l" t="t" r="r" b="b"/>
                <a:pathLst>
                  <a:path w="15792" h="3695" extrusionOk="0">
                    <a:moveTo>
                      <a:pt x="15346" y="0"/>
                    </a:moveTo>
                    <a:cubicBezTo>
                      <a:pt x="15294" y="0"/>
                      <a:pt x="15239" y="7"/>
                      <a:pt x="15180" y="20"/>
                    </a:cubicBezTo>
                    <a:cubicBezTo>
                      <a:pt x="13713" y="345"/>
                      <a:pt x="12245" y="670"/>
                      <a:pt x="10767" y="965"/>
                    </a:cubicBezTo>
                    <a:cubicBezTo>
                      <a:pt x="8935" y="1350"/>
                      <a:pt x="7083" y="1704"/>
                      <a:pt x="5241" y="2059"/>
                    </a:cubicBezTo>
                    <a:cubicBezTo>
                      <a:pt x="4394" y="2226"/>
                      <a:pt x="3527" y="2364"/>
                      <a:pt x="2670" y="2512"/>
                    </a:cubicBezTo>
                    <a:cubicBezTo>
                      <a:pt x="1783" y="2660"/>
                      <a:pt x="897" y="2798"/>
                      <a:pt x="0" y="2945"/>
                    </a:cubicBezTo>
                    <a:lnTo>
                      <a:pt x="0" y="3694"/>
                    </a:lnTo>
                    <a:cubicBezTo>
                      <a:pt x="59" y="3694"/>
                      <a:pt x="119" y="3694"/>
                      <a:pt x="178" y="3684"/>
                    </a:cubicBezTo>
                    <a:cubicBezTo>
                      <a:pt x="1202" y="3517"/>
                      <a:pt x="2236" y="3369"/>
                      <a:pt x="3261" y="3182"/>
                    </a:cubicBezTo>
                    <a:cubicBezTo>
                      <a:pt x="4817" y="2906"/>
                      <a:pt x="6374" y="2630"/>
                      <a:pt x="7930" y="2325"/>
                    </a:cubicBezTo>
                    <a:cubicBezTo>
                      <a:pt x="9684" y="1980"/>
                      <a:pt x="11437" y="1616"/>
                      <a:pt x="13200" y="1251"/>
                    </a:cubicBezTo>
                    <a:cubicBezTo>
                      <a:pt x="13929" y="1093"/>
                      <a:pt x="14668" y="926"/>
                      <a:pt x="15397" y="739"/>
                    </a:cubicBezTo>
                    <a:cubicBezTo>
                      <a:pt x="15673" y="670"/>
                      <a:pt x="15791" y="453"/>
                      <a:pt x="15712" y="227"/>
                    </a:cubicBezTo>
                    <a:cubicBezTo>
                      <a:pt x="15666" y="80"/>
                      <a:pt x="15530" y="0"/>
                      <a:pt x="15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flipH="1">
                <a:off x="8482251" y="653588"/>
                <a:ext cx="508782" cy="65089"/>
              </a:xfrm>
              <a:custGeom>
                <a:avLst/>
                <a:gdLst/>
                <a:ahLst/>
                <a:cxnLst/>
                <a:rect l="l" t="t" r="r" b="b"/>
                <a:pathLst>
                  <a:path w="15614" h="1656" extrusionOk="0">
                    <a:moveTo>
                      <a:pt x="0" y="0"/>
                    </a:moveTo>
                    <a:lnTo>
                      <a:pt x="0" y="789"/>
                    </a:lnTo>
                    <a:cubicBezTo>
                      <a:pt x="151" y="789"/>
                      <a:pt x="307" y="784"/>
                      <a:pt x="461" y="784"/>
                    </a:cubicBezTo>
                    <a:cubicBezTo>
                      <a:pt x="538" y="784"/>
                      <a:pt x="614" y="785"/>
                      <a:pt x="690" y="789"/>
                    </a:cubicBezTo>
                    <a:cubicBezTo>
                      <a:pt x="1754" y="838"/>
                      <a:pt x="2828" y="897"/>
                      <a:pt x="3891" y="956"/>
                    </a:cubicBezTo>
                    <a:cubicBezTo>
                      <a:pt x="4364" y="976"/>
                      <a:pt x="4837" y="1005"/>
                      <a:pt x="5300" y="1035"/>
                    </a:cubicBezTo>
                    <a:cubicBezTo>
                      <a:pt x="6246" y="1094"/>
                      <a:pt x="7182" y="1163"/>
                      <a:pt x="8127" y="1222"/>
                    </a:cubicBezTo>
                    <a:cubicBezTo>
                      <a:pt x="8551" y="1252"/>
                      <a:pt x="8974" y="1281"/>
                      <a:pt x="9398" y="1311"/>
                    </a:cubicBezTo>
                    <a:cubicBezTo>
                      <a:pt x="10511" y="1389"/>
                      <a:pt x="11624" y="1458"/>
                      <a:pt x="12728" y="1537"/>
                    </a:cubicBezTo>
                    <a:cubicBezTo>
                      <a:pt x="13003" y="1557"/>
                      <a:pt x="13279" y="1586"/>
                      <a:pt x="13555" y="1606"/>
                    </a:cubicBezTo>
                    <a:cubicBezTo>
                      <a:pt x="14087" y="1626"/>
                      <a:pt x="14609" y="1655"/>
                      <a:pt x="15141" y="1655"/>
                    </a:cubicBezTo>
                    <a:cubicBezTo>
                      <a:pt x="15446" y="1655"/>
                      <a:pt x="15614" y="1340"/>
                      <a:pt x="15436" y="1114"/>
                    </a:cubicBezTo>
                    <a:cubicBezTo>
                      <a:pt x="15358" y="1015"/>
                      <a:pt x="15200" y="926"/>
                      <a:pt x="15072" y="917"/>
                    </a:cubicBezTo>
                    <a:cubicBezTo>
                      <a:pt x="14166" y="848"/>
                      <a:pt x="13250" y="798"/>
                      <a:pt x="12333" y="749"/>
                    </a:cubicBezTo>
                    <a:cubicBezTo>
                      <a:pt x="11999" y="729"/>
                      <a:pt x="11664" y="729"/>
                      <a:pt x="11329" y="710"/>
                    </a:cubicBezTo>
                    <a:cubicBezTo>
                      <a:pt x="10728" y="660"/>
                      <a:pt x="10137" y="601"/>
                      <a:pt x="9536" y="552"/>
                    </a:cubicBezTo>
                    <a:cubicBezTo>
                      <a:pt x="8886" y="503"/>
                      <a:pt x="8236" y="473"/>
                      <a:pt x="7595" y="434"/>
                    </a:cubicBezTo>
                    <a:cubicBezTo>
                      <a:pt x="6591" y="365"/>
                      <a:pt x="5586" y="296"/>
                      <a:pt x="4571" y="237"/>
                    </a:cubicBezTo>
                    <a:cubicBezTo>
                      <a:pt x="4059" y="207"/>
                      <a:pt x="3537" y="178"/>
                      <a:pt x="3025" y="158"/>
                    </a:cubicBezTo>
                    <a:cubicBezTo>
                      <a:pt x="2020" y="99"/>
                      <a:pt x="1005" y="5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flipH="1">
                <a:off x="8773046" y="926560"/>
                <a:ext cx="178882" cy="182521"/>
              </a:xfrm>
              <a:custGeom>
                <a:avLst/>
                <a:gdLst/>
                <a:ahLst/>
                <a:cxnLst/>
                <a:rect l="l" t="t" r="r" b="b"/>
                <a:pathLst>
                  <a:path w="4552" h="4644" extrusionOk="0">
                    <a:moveTo>
                      <a:pt x="2624" y="0"/>
                    </a:moveTo>
                    <a:cubicBezTo>
                      <a:pt x="2435" y="0"/>
                      <a:pt x="2239" y="21"/>
                      <a:pt x="2039" y="58"/>
                    </a:cubicBezTo>
                    <a:cubicBezTo>
                      <a:pt x="1409" y="177"/>
                      <a:pt x="956" y="590"/>
                      <a:pt x="631" y="1142"/>
                    </a:cubicBezTo>
                    <a:cubicBezTo>
                      <a:pt x="168" y="1930"/>
                      <a:pt x="0" y="2728"/>
                      <a:pt x="453" y="3585"/>
                    </a:cubicBezTo>
                    <a:cubicBezTo>
                      <a:pt x="774" y="4182"/>
                      <a:pt x="1440" y="4643"/>
                      <a:pt x="2164" y="4643"/>
                    </a:cubicBezTo>
                    <a:cubicBezTo>
                      <a:pt x="2396" y="4643"/>
                      <a:pt x="2633" y="4596"/>
                      <a:pt x="2867" y="4491"/>
                    </a:cubicBezTo>
                    <a:cubicBezTo>
                      <a:pt x="3576" y="4176"/>
                      <a:pt x="4551" y="3132"/>
                      <a:pt x="4532" y="1979"/>
                    </a:cubicBezTo>
                    <a:cubicBezTo>
                      <a:pt x="4522" y="1871"/>
                      <a:pt x="4512" y="1753"/>
                      <a:pt x="4502" y="1644"/>
                    </a:cubicBezTo>
                    <a:cubicBezTo>
                      <a:pt x="4482" y="1536"/>
                      <a:pt x="4473" y="1428"/>
                      <a:pt x="4433" y="1319"/>
                    </a:cubicBezTo>
                    <a:cubicBezTo>
                      <a:pt x="4091" y="364"/>
                      <a:pt x="3420"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flipH="1">
                <a:off x="8681682" y="806696"/>
                <a:ext cx="308957" cy="198438"/>
              </a:xfrm>
              <a:custGeom>
                <a:avLst/>
                <a:gdLst/>
                <a:ahLst/>
                <a:cxnLst/>
                <a:rect l="l" t="t" r="r" b="b"/>
                <a:pathLst>
                  <a:path w="7862" h="5049" extrusionOk="0">
                    <a:moveTo>
                      <a:pt x="6747" y="0"/>
                    </a:moveTo>
                    <a:cubicBezTo>
                      <a:pt x="6692" y="0"/>
                      <a:pt x="6631" y="9"/>
                      <a:pt x="6561" y="25"/>
                    </a:cubicBezTo>
                    <a:cubicBezTo>
                      <a:pt x="5783" y="212"/>
                      <a:pt x="4995" y="409"/>
                      <a:pt x="4216" y="596"/>
                    </a:cubicBezTo>
                    <a:cubicBezTo>
                      <a:pt x="2808" y="921"/>
                      <a:pt x="1409" y="1256"/>
                      <a:pt x="0" y="1581"/>
                    </a:cubicBezTo>
                    <a:lnTo>
                      <a:pt x="0" y="1857"/>
                    </a:lnTo>
                    <a:cubicBezTo>
                      <a:pt x="30" y="1847"/>
                      <a:pt x="49" y="1838"/>
                      <a:pt x="79" y="1838"/>
                    </a:cubicBezTo>
                    <a:cubicBezTo>
                      <a:pt x="2276" y="1315"/>
                      <a:pt x="4463" y="793"/>
                      <a:pt x="6659" y="271"/>
                    </a:cubicBezTo>
                    <a:cubicBezTo>
                      <a:pt x="6666" y="270"/>
                      <a:pt x="6672" y="270"/>
                      <a:pt x="6679" y="270"/>
                    </a:cubicBezTo>
                    <a:cubicBezTo>
                      <a:pt x="6738" y="270"/>
                      <a:pt x="6820" y="305"/>
                      <a:pt x="6846" y="340"/>
                    </a:cubicBezTo>
                    <a:cubicBezTo>
                      <a:pt x="6984" y="596"/>
                      <a:pt x="7142" y="853"/>
                      <a:pt x="7241" y="1128"/>
                    </a:cubicBezTo>
                    <a:cubicBezTo>
                      <a:pt x="7497" y="1847"/>
                      <a:pt x="7487" y="2557"/>
                      <a:pt x="7181" y="3256"/>
                    </a:cubicBezTo>
                    <a:cubicBezTo>
                      <a:pt x="7152" y="3325"/>
                      <a:pt x="7063" y="3404"/>
                      <a:pt x="6984" y="3424"/>
                    </a:cubicBezTo>
                    <a:cubicBezTo>
                      <a:pt x="6600" y="3512"/>
                      <a:pt x="6206" y="3591"/>
                      <a:pt x="5812" y="3670"/>
                    </a:cubicBezTo>
                    <a:cubicBezTo>
                      <a:pt x="4492" y="3916"/>
                      <a:pt x="3162" y="4162"/>
                      <a:pt x="1832" y="4409"/>
                    </a:cubicBezTo>
                    <a:cubicBezTo>
                      <a:pt x="1222" y="4527"/>
                      <a:pt x="611" y="4655"/>
                      <a:pt x="0" y="4773"/>
                    </a:cubicBezTo>
                    <a:lnTo>
                      <a:pt x="0" y="5049"/>
                    </a:lnTo>
                    <a:cubicBezTo>
                      <a:pt x="59" y="5039"/>
                      <a:pt x="109" y="5039"/>
                      <a:pt x="158" y="5029"/>
                    </a:cubicBezTo>
                    <a:cubicBezTo>
                      <a:pt x="887" y="4881"/>
                      <a:pt x="1626" y="4724"/>
                      <a:pt x="2355" y="4576"/>
                    </a:cubicBezTo>
                    <a:cubicBezTo>
                      <a:pt x="3891" y="4281"/>
                      <a:pt x="5438" y="3985"/>
                      <a:pt x="6975" y="3699"/>
                    </a:cubicBezTo>
                    <a:cubicBezTo>
                      <a:pt x="7211" y="3650"/>
                      <a:pt x="7378" y="3552"/>
                      <a:pt x="7467" y="3305"/>
                    </a:cubicBezTo>
                    <a:cubicBezTo>
                      <a:pt x="7861" y="2212"/>
                      <a:pt x="7704" y="1187"/>
                      <a:pt x="7083" y="212"/>
                    </a:cubicBezTo>
                    <a:cubicBezTo>
                      <a:pt x="6990" y="62"/>
                      <a:pt x="6892" y="0"/>
                      <a:pt x="6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flipH="1">
                <a:off x="8750217" y="574237"/>
                <a:ext cx="240422" cy="251300"/>
              </a:xfrm>
              <a:custGeom>
                <a:avLst/>
                <a:gdLst/>
                <a:ahLst/>
                <a:cxnLst/>
                <a:rect l="l" t="t" r="r" b="b"/>
                <a:pathLst>
                  <a:path w="6118" h="6394" extrusionOk="0">
                    <a:moveTo>
                      <a:pt x="5589" y="1"/>
                    </a:moveTo>
                    <a:cubicBezTo>
                      <a:pt x="5487" y="1"/>
                      <a:pt x="5364" y="40"/>
                      <a:pt x="5221" y="118"/>
                    </a:cubicBezTo>
                    <a:cubicBezTo>
                      <a:pt x="4975" y="246"/>
                      <a:pt x="4738" y="384"/>
                      <a:pt x="4502" y="522"/>
                    </a:cubicBezTo>
                    <a:cubicBezTo>
                      <a:pt x="3024" y="1359"/>
                      <a:pt x="1547" y="2197"/>
                      <a:pt x="69" y="3034"/>
                    </a:cubicBezTo>
                    <a:cubicBezTo>
                      <a:pt x="59" y="3044"/>
                      <a:pt x="30" y="3044"/>
                      <a:pt x="0" y="3044"/>
                    </a:cubicBezTo>
                    <a:lnTo>
                      <a:pt x="0" y="3359"/>
                    </a:lnTo>
                    <a:cubicBezTo>
                      <a:pt x="69" y="3330"/>
                      <a:pt x="138" y="3310"/>
                      <a:pt x="197" y="3271"/>
                    </a:cubicBezTo>
                    <a:cubicBezTo>
                      <a:pt x="1015" y="2788"/>
                      <a:pt x="1832" y="2305"/>
                      <a:pt x="2650" y="1832"/>
                    </a:cubicBezTo>
                    <a:cubicBezTo>
                      <a:pt x="3546" y="1330"/>
                      <a:pt x="4453" y="837"/>
                      <a:pt x="5359" y="345"/>
                    </a:cubicBezTo>
                    <a:cubicBezTo>
                      <a:pt x="5444" y="297"/>
                      <a:pt x="5504" y="271"/>
                      <a:pt x="5549" y="271"/>
                    </a:cubicBezTo>
                    <a:cubicBezTo>
                      <a:pt x="5623" y="271"/>
                      <a:pt x="5653" y="342"/>
                      <a:pt x="5684" y="502"/>
                    </a:cubicBezTo>
                    <a:cubicBezTo>
                      <a:pt x="5822" y="1300"/>
                      <a:pt x="5832" y="2098"/>
                      <a:pt x="5822" y="2906"/>
                    </a:cubicBezTo>
                    <a:cubicBezTo>
                      <a:pt x="5822" y="2955"/>
                      <a:pt x="5773" y="3024"/>
                      <a:pt x="5724" y="3054"/>
                    </a:cubicBezTo>
                    <a:cubicBezTo>
                      <a:pt x="5546" y="3182"/>
                      <a:pt x="5369" y="3300"/>
                      <a:pt x="5172" y="3399"/>
                    </a:cubicBezTo>
                    <a:cubicBezTo>
                      <a:pt x="3812" y="4118"/>
                      <a:pt x="2443" y="4837"/>
                      <a:pt x="1074" y="5556"/>
                    </a:cubicBezTo>
                    <a:cubicBezTo>
                      <a:pt x="719" y="5733"/>
                      <a:pt x="365" y="5901"/>
                      <a:pt x="0" y="6078"/>
                    </a:cubicBezTo>
                    <a:lnTo>
                      <a:pt x="0" y="6393"/>
                    </a:lnTo>
                    <a:cubicBezTo>
                      <a:pt x="59" y="6373"/>
                      <a:pt x="109" y="6354"/>
                      <a:pt x="168" y="6324"/>
                    </a:cubicBezTo>
                    <a:cubicBezTo>
                      <a:pt x="1113" y="5832"/>
                      <a:pt x="2069" y="5359"/>
                      <a:pt x="3015" y="4856"/>
                    </a:cubicBezTo>
                    <a:cubicBezTo>
                      <a:pt x="3911" y="4384"/>
                      <a:pt x="4798" y="3881"/>
                      <a:pt x="5694" y="3408"/>
                    </a:cubicBezTo>
                    <a:cubicBezTo>
                      <a:pt x="5999" y="3251"/>
                      <a:pt x="6118" y="3034"/>
                      <a:pt x="6088" y="2689"/>
                    </a:cubicBezTo>
                    <a:cubicBezTo>
                      <a:pt x="6019" y="1960"/>
                      <a:pt x="6019" y="1222"/>
                      <a:pt x="5950" y="493"/>
                    </a:cubicBezTo>
                    <a:cubicBezTo>
                      <a:pt x="5917" y="163"/>
                      <a:pt x="5796" y="1"/>
                      <a:pt x="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flipH="1">
                <a:off x="8771123" y="849926"/>
                <a:ext cx="219516" cy="56124"/>
              </a:xfrm>
              <a:custGeom>
                <a:avLst/>
                <a:gdLst/>
                <a:ahLst/>
                <a:cxnLst/>
                <a:rect l="l" t="t" r="r" b="b"/>
                <a:pathLst>
                  <a:path w="5586" h="1428" extrusionOk="0">
                    <a:moveTo>
                      <a:pt x="5423" y="0"/>
                    </a:moveTo>
                    <a:cubicBezTo>
                      <a:pt x="5393" y="0"/>
                      <a:pt x="5357" y="12"/>
                      <a:pt x="5329" y="18"/>
                    </a:cubicBezTo>
                    <a:cubicBezTo>
                      <a:pt x="4532" y="176"/>
                      <a:pt x="3734" y="334"/>
                      <a:pt x="2936" y="511"/>
                    </a:cubicBezTo>
                    <a:cubicBezTo>
                      <a:pt x="1961" y="718"/>
                      <a:pt x="985" y="935"/>
                      <a:pt x="0" y="1151"/>
                    </a:cubicBezTo>
                    <a:lnTo>
                      <a:pt x="0" y="1427"/>
                    </a:lnTo>
                    <a:cubicBezTo>
                      <a:pt x="1744" y="1053"/>
                      <a:pt x="3478" y="678"/>
                      <a:pt x="5211" y="304"/>
                    </a:cubicBezTo>
                    <a:cubicBezTo>
                      <a:pt x="5310" y="284"/>
                      <a:pt x="5408" y="275"/>
                      <a:pt x="5497" y="245"/>
                    </a:cubicBezTo>
                    <a:cubicBezTo>
                      <a:pt x="5536" y="225"/>
                      <a:pt x="5586" y="156"/>
                      <a:pt x="5586" y="117"/>
                    </a:cubicBezTo>
                    <a:cubicBezTo>
                      <a:pt x="5576" y="68"/>
                      <a:pt x="5507" y="28"/>
                      <a:pt x="5458" y="9"/>
                    </a:cubicBezTo>
                    <a:cubicBezTo>
                      <a:pt x="5448" y="3"/>
                      <a:pt x="5436" y="0"/>
                      <a:pt x="5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flipH="1">
                <a:off x="8778472" y="879361"/>
                <a:ext cx="212167" cy="57657"/>
              </a:xfrm>
              <a:custGeom>
                <a:avLst/>
                <a:gdLst/>
                <a:ahLst/>
                <a:cxnLst/>
                <a:rect l="l" t="t" r="r" b="b"/>
                <a:pathLst>
                  <a:path w="5399" h="1467" extrusionOk="0">
                    <a:moveTo>
                      <a:pt x="5185" y="0"/>
                    </a:moveTo>
                    <a:cubicBezTo>
                      <a:pt x="5136" y="0"/>
                      <a:pt x="5083" y="14"/>
                      <a:pt x="5034" y="28"/>
                    </a:cubicBezTo>
                    <a:cubicBezTo>
                      <a:pt x="3891" y="284"/>
                      <a:pt x="2749" y="550"/>
                      <a:pt x="1606" y="816"/>
                    </a:cubicBezTo>
                    <a:cubicBezTo>
                      <a:pt x="1074" y="934"/>
                      <a:pt x="542" y="1062"/>
                      <a:pt x="0" y="1190"/>
                    </a:cubicBezTo>
                    <a:lnTo>
                      <a:pt x="0" y="1466"/>
                    </a:lnTo>
                    <a:cubicBezTo>
                      <a:pt x="40" y="1456"/>
                      <a:pt x="79" y="1456"/>
                      <a:pt x="118" y="1446"/>
                    </a:cubicBezTo>
                    <a:cubicBezTo>
                      <a:pt x="1734" y="1072"/>
                      <a:pt x="3359" y="688"/>
                      <a:pt x="4975" y="304"/>
                    </a:cubicBezTo>
                    <a:cubicBezTo>
                      <a:pt x="5073" y="284"/>
                      <a:pt x="5172" y="284"/>
                      <a:pt x="5261" y="245"/>
                    </a:cubicBezTo>
                    <a:cubicBezTo>
                      <a:pt x="5320" y="225"/>
                      <a:pt x="5359" y="156"/>
                      <a:pt x="5398" y="107"/>
                    </a:cubicBezTo>
                    <a:cubicBezTo>
                      <a:pt x="5349" y="77"/>
                      <a:pt x="5300" y="18"/>
                      <a:pt x="5241" y="8"/>
                    </a:cubicBezTo>
                    <a:cubicBezTo>
                      <a:pt x="5224" y="3"/>
                      <a:pt x="5205" y="0"/>
                      <a:pt x="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flipH="1">
                <a:off x="8809438" y="628039"/>
                <a:ext cx="181201" cy="104545"/>
              </a:xfrm>
              <a:custGeom>
                <a:avLst/>
                <a:gdLst/>
                <a:ahLst/>
                <a:cxnLst/>
                <a:rect l="l" t="t" r="r" b="b"/>
                <a:pathLst>
                  <a:path w="4611" h="2660" extrusionOk="0">
                    <a:moveTo>
                      <a:pt x="4443" y="0"/>
                    </a:moveTo>
                    <a:cubicBezTo>
                      <a:pt x="4404" y="0"/>
                      <a:pt x="4364" y="30"/>
                      <a:pt x="4325" y="50"/>
                    </a:cubicBezTo>
                    <a:cubicBezTo>
                      <a:pt x="3300" y="611"/>
                      <a:pt x="2286" y="1173"/>
                      <a:pt x="1271" y="1724"/>
                    </a:cubicBezTo>
                    <a:cubicBezTo>
                      <a:pt x="847" y="1951"/>
                      <a:pt x="424" y="2167"/>
                      <a:pt x="0" y="2384"/>
                    </a:cubicBezTo>
                    <a:lnTo>
                      <a:pt x="0" y="2660"/>
                    </a:lnTo>
                    <a:cubicBezTo>
                      <a:pt x="49" y="2650"/>
                      <a:pt x="99" y="2650"/>
                      <a:pt x="138" y="2630"/>
                    </a:cubicBezTo>
                    <a:cubicBezTo>
                      <a:pt x="572" y="2404"/>
                      <a:pt x="1005" y="2177"/>
                      <a:pt x="1438" y="1941"/>
                    </a:cubicBezTo>
                    <a:cubicBezTo>
                      <a:pt x="2443" y="1389"/>
                      <a:pt x="3458" y="838"/>
                      <a:pt x="4472" y="286"/>
                    </a:cubicBezTo>
                    <a:cubicBezTo>
                      <a:pt x="4502" y="266"/>
                      <a:pt x="4551" y="247"/>
                      <a:pt x="4561" y="217"/>
                    </a:cubicBezTo>
                    <a:cubicBezTo>
                      <a:pt x="4591" y="168"/>
                      <a:pt x="4610" y="89"/>
                      <a:pt x="4591" y="40"/>
                    </a:cubicBezTo>
                    <a:cubicBezTo>
                      <a:pt x="4581" y="10"/>
                      <a:pt x="4492"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flipH="1">
                <a:off x="8873689" y="698779"/>
                <a:ext cx="116949" cy="67875"/>
              </a:xfrm>
              <a:custGeom>
                <a:avLst/>
                <a:gdLst/>
                <a:ahLst/>
                <a:cxnLst/>
                <a:rect l="l" t="t" r="r" b="b"/>
                <a:pathLst>
                  <a:path w="2976" h="1727" extrusionOk="0">
                    <a:moveTo>
                      <a:pt x="2836" y="0"/>
                    </a:moveTo>
                    <a:cubicBezTo>
                      <a:pt x="2826" y="0"/>
                      <a:pt x="2816" y="1"/>
                      <a:pt x="2808" y="3"/>
                    </a:cubicBezTo>
                    <a:cubicBezTo>
                      <a:pt x="2729" y="13"/>
                      <a:pt x="2660" y="62"/>
                      <a:pt x="2591" y="102"/>
                    </a:cubicBezTo>
                    <a:cubicBezTo>
                      <a:pt x="1734" y="545"/>
                      <a:pt x="867" y="998"/>
                      <a:pt x="0" y="1451"/>
                    </a:cubicBezTo>
                    <a:lnTo>
                      <a:pt x="0" y="1727"/>
                    </a:lnTo>
                    <a:cubicBezTo>
                      <a:pt x="30" y="1717"/>
                      <a:pt x="69" y="1727"/>
                      <a:pt x="99" y="1707"/>
                    </a:cubicBezTo>
                    <a:cubicBezTo>
                      <a:pt x="1015" y="1234"/>
                      <a:pt x="1921" y="752"/>
                      <a:pt x="2837" y="269"/>
                    </a:cubicBezTo>
                    <a:cubicBezTo>
                      <a:pt x="2867" y="259"/>
                      <a:pt x="2906" y="239"/>
                      <a:pt x="2916" y="220"/>
                    </a:cubicBezTo>
                    <a:cubicBezTo>
                      <a:pt x="2946" y="161"/>
                      <a:pt x="2975" y="92"/>
                      <a:pt x="2955" y="52"/>
                    </a:cubicBezTo>
                    <a:cubicBezTo>
                      <a:pt x="2947" y="20"/>
                      <a:pt x="2885" y="0"/>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flipH="1">
                <a:off x="8880291" y="928447"/>
                <a:ext cx="110347" cy="36433"/>
              </a:xfrm>
              <a:custGeom>
                <a:avLst/>
                <a:gdLst/>
                <a:ahLst/>
                <a:cxnLst/>
                <a:rect l="l" t="t" r="r" b="b"/>
                <a:pathLst>
                  <a:path w="2808" h="927" extrusionOk="0">
                    <a:moveTo>
                      <a:pt x="2650" y="0"/>
                    </a:moveTo>
                    <a:cubicBezTo>
                      <a:pt x="2581" y="0"/>
                      <a:pt x="2512" y="20"/>
                      <a:pt x="2443" y="40"/>
                    </a:cubicBezTo>
                    <a:cubicBezTo>
                      <a:pt x="1626" y="247"/>
                      <a:pt x="818" y="444"/>
                      <a:pt x="0" y="651"/>
                    </a:cubicBezTo>
                    <a:lnTo>
                      <a:pt x="0" y="926"/>
                    </a:lnTo>
                    <a:cubicBezTo>
                      <a:pt x="808" y="729"/>
                      <a:pt x="1606" y="523"/>
                      <a:pt x="2404" y="326"/>
                    </a:cubicBezTo>
                    <a:cubicBezTo>
                      <a:pt x="2512" y="296"/>
                      <a:pt x="2611" y="286"/>
                      <a:pt x="2709" y="247"/>
                    </a:cubicBezTo>
                    <a:cubicBezTo>
                      <a:pt x="2758" y="227"/>
                      <a:pt x="2808" y="138"/>
                      <a:pt x="2798" y="99"/>
                    </a:cubicBezTo>
                    <a:cubicBezTo>
                      <a:pt x="2788" y="60"/>
                      <a:pt x="2709" y="1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flipH="1">
                <a:off x="8552680" y="229797"/>
                <a:ext cx="188196" cy="387876"/>
              </a:xfrm>
              <a:custGeom>
                <a:avLst/>
                <a:gdLst/>
                <a:ahLst/>
                <a:cxnLst/>
                <a:rect l="l" t="t" r="r" b="b"/>
                <a:pathLst>
                  <a:path w="4789" h="9869" extrusionOk="0">
                    <a:moveTo>
                      <a:pt x="1537" y="244"/>
                    </a:moveTo>
                    <a:cubicBezTo>
                      <a:pt x="1606" y="323"/>
                      <a:pt x="1675" y="382"/>
                      <a:pt x="1715" y="451"/>
                    </a:cubicBezTo>
                    <a:cubicBezTo>
                      <a:pt x="1843" y="687"/>
                      <a:pt x="1971" y="934"/>
                      <a:pt x="2089" y="1180"/>
                    </a:cubicBezTo>
                    <a:cubicBezTo>
                      <a:pt x="2191" y="1396"/>
                      <a:pt x="2278" y="1495"/>
                      <a:pt x="2407" y="1495"/>
                    </a:cubicBezTo>
                    <a:cubicBezTo>
                      <a:pt x="2489" y="1495"/>
                      <a:pt x="2589" y="1454"/>
                      <a:pt x="2720" y="1377"/>
                    </a:cubicBezTo>
                    <a:cubicBezTo>
                      <a:pt x="2848" y="1308"/>
                      <a:pt x="2966" y="1229"/>
                      <a:pt x="3104" y="1180"/>
                    </a:cubicBezTo>
                    <a:cubicBezTo>
                      <a:pt x="3170" y="1153"/>
                      <a:pt x="3225" y="1139"/>
                      <a:pt x="3268" y="1139"/>
                    </a:cubicBezTo>
                    <a:cubicBezTo>
                      <a:pt x="3366" y="1139"/>
                      <a:pt x="3406" y="1210"/>
                      <a:pt x="3399" y="1367"/>
                    </a:cubicBezTo>
                    <a:cubicBezTo>
                      <a:pt x="3389" y="1850"/>
                      <a:pt x="3350" y="2323"/>
                      <a:pt x="3311" y="2805"/>
                    </a:cubicBezTo>
                    <a:cubicBezTo>
                      <a:pt x="3301" y="2973"/>
                      <a:pt x="3252" y="3140"/>
                      <a:pt x="3242" y="3308"/>
                    </a:cubicBezTo>
                    <a:cubicBezTo>
                      <a:pt x="3219" y="3546"/>
                      <a:pt x="3310" y="3672"/>
                      <a:pt x="3488" y="3672"/>
                    </a:cubicBezTo>
                    <a:cubicBezTo>
                      <a:pt x="3545" y="3672"/>
                      <a:pt x="3611" y="3659"/>
                      <a:pt x="3685" y="3633"/>
                    </a:cubicBezTo>
                    <a:cubicBezTo>
                      <a:pt x="3793" y="3593"/>
                      <a:pt x="3892" y="3534"/>
                      <a:pt x="4010" y="3495"/>
                    </a:cubicBezTo>
                    <a:cubicBezTo>
                      <a:pt x="4119" y="3453"/>
                      <a:pt x="4211" y="3432"/>
                      <a:pt x="4286" y="3432"/>
                    </a:cubicBezTo>
                    <a:cubicBezTo>
                      <a:pt x="4489" y="3432"/>
                      <a:pt x="4565" y="3587"/>
                      <a:pt x="4493" y="3889"/>
                    </a:cubicBezTo>
                    <a:cubicBezTo>
                      <a:pt x="4375" y="4362"/>
                      <a:pt x="4256" y="4835"/>
                      <a:pt x="4079" y="5288"/>
                    </a:cubicBezTo>
                    <a:cubicBezTo>
                      <a:pt x="3852" y="5869"/>
                      <a:pt x="3577" y="6430"/>
                      <a:pt x="3301" y="7031"/>
                    </a:cubicBezTo>
                    <a:cubicBezTo>
                      <a:pt x="3202" y="6805"/>
                      <a:pt x="3183" y="6371"/>
                      <a:pt x="3252" y="6194"/>
                    </a:cubicBezTo>
                    <a:cubicBezTo>
                      <a:pt x="3409" y="5770"/>
                      <a:pt x="3567" y="5347"/>
                      <a:pt x="3724" y="4923"/>
                    </a:cubicBezTo>
                    <a:cubicBezTo>
                      <a:pt x="3744" y="4844"/>
                      <a:pt x="3744" y="4697"/>
                      <a:pt x="3695" y="4677"/>
                    </a:cubicBezTo>
                    <a:cubicBezTo>
                      <a:pt x="3667" y="4660"/>
                      <a:pt x="3643" y="4653"/>
                      <a:pt x="3622" y="4653"/>
                    </a:cubicBezTo>
                    <a:cubicBezTo>
                      <a:pt x="3546" y="4653"/>
                      <a:pt x="3509" y="4748"/>
                      <a:pt x="3478" y="4825"/>
                    </a:cubicBezTo>
                    <a:cubicBezTo>
                      <a:pt x="3360" y="5120"/>
                      <a:pt x="3242" y="5416"/>
                      <a:pt x="3114" y="5751"/>
                    </a:cubicBezTo>
                    <a:cubicBezTo>
                      <a:pt x="3055" y="5426"/>
                      <a:pt x="2995" y="5150"/>
                      <a:pt x="2956" y="4864"/>
                    </a:cubicBezTo>
                    <a:cubicBezTo>
                      <a:pt x="2946" y="4785"/>
                      <a:pt x="2986" y="4687"/>
                      <a:pt x="3015" y="4608"/>
                    </a:cubicBezTo>
                    <a:cubicBezTo>
                      <a:pt x="3084" y="4431"/>
                      <a:pt x="3173" y="4273"/>
                      <a:pt x="3222" y="4096"/>
                    </a:cubicBezTo>
                    <a:cubicBezTo>
                      <a:pt x="3242" y="4037"/>
                      <a:pt x="3202" y="3958"/>
                      <a:pt x="3192" y="3889"/>
                    </a:cubicBezTo>
                    <a:cubicBezTo>
                      <a:pt x="3123" y="3928"/>
                      <a:pt x="3035" y="3938"/>
                      <a:pt x="2995" y="3997"/>
                    </a:cubicBezTo>
                    <a:cubicBezTo>
                      <a:pt x="2936" y="4076"/>
                      <a:pt x="2907" y="4175"/>
                      <a:pt x="2857" y="4283"/>
                    </a:cubicBezTo>
                    <a:cubicBezTo>
                      <a:pt x="2651" y="3840"/>
                      <a:pt x="2808" y="3426"/>
                      <a:pt x="2877" y="3012"/>
                    </a:cubicBezTo>
                    <a:cubicBezTo>
                      <a:pt x="2917" y="2796"/>
                      <a:pt x="2995" y="2589"/>
                      <a:pt x="3035" y="2382"/>
                    </a:cubicBezTo>
                    <a:cubicBezTo>
                      <a:pt x="3055" y="2323"/>
                      <a:pt x="3005" y="2244"/>
                      <a:pt x="2986" y="2175"/>
                    </a:cubicBezTo>
                    <a:cubicBezTo>
                      <a:pt x="2917" y="2214"/>
                      <a:pt x="2818" y="2244"/>
                      <a:pt x="2798" y="2293"/>
                    </a:cubicBezTo>
                    <a:cubicBezTo>
                      <a:pt x="2720" y="2500"/>
                      <a:pt x="2680" y="2727"/>
                      <a:pt x="2621" y="2943"/>
                    </a:cubicBezTo>
                    <a:cubicBezTo>
                      <a:pt x="2611" y="2993"/>
                      <a:pt x="2592" y="3042"/>
                      <a:pt x="2582" y="3091"/>
                    </a:cubicBezTo>
                    <a:cubicBezTo>
                      <a:pt x="2463" y="2756"/>
                      <a:pt x="2355" y="2431"/>
                      <a:pt x="2227" y="2116"/>
                    </a:cubicBezTo>
                    <a:cubicBezTo>
                      <a:pt x="2186" y="2018"/>
                      <a:pt x="2139" y="1867"/>
                      <a:pt x="2024" y="1867"/>
                    </a:cubicBezTo>
                    <a:cubicBezTo>
                      <a:pt x="2000" y="1867"/>
                      <a:pt x="1972" y="1874"/>
                      <a:pt x="1941" y="1889"/>
                    </a:cubicBezTo>
                    <a:cubicBezTo>
                      <a:pt x="1764" y="1988"/>
                      <a:pt x="1951" y="2106"/>
                      <a:pt x="1991" y="2224"/>
                    </a:cubicBezTo>
                    <a:cubicBezTo>
                      <a:pt x="2138" y="2677"/>
                      <a:pt x="2286" y="3140"/>
                      <a:pt x="2434" y="3593"/>
                    </a:cubicBezTo>
                    <a:cubicBezTo>
                      <a:pt x="2414" y="3613"/>
                      <a:pt x="2395" y="3623"/>
                      <a:pt x="2385" y="3633"/>
                    </a:cubicBezTo>
                    <a:cubicBezTo>
                      <a:pt x="2168" y="3544"/>
                      <a:pt x="1961" y="3456"/>
                      <a:pt x="1744" y="3367"/>
                    </a:cubicBezTo>
                    <a:cubicBezTo>
                      <a:pt x="1695" y="3347"/>
                      <a:pt x="1646" y="3308"/>
                      <a:pt x="1606" y="3308"/>
                    </a:cubicBezTo>
                    <a:cubicBezTo>
                      <a:pt x="1537" y="3308"/>
                      <a:pt x="1478" y="3337"/>
                      <a:pt x="1409" y="3357"/>
                    </a:cubicBezTo>
                    <a:cubicBezTo>
                      <a:pt x="1439" y="3416"/>
                      <a:pt x="1459" y="3515"/>
                      <a:pt x="1508" y="3534"/>
                    </a:cubicBezTo>
                    <a:cubicBezTo>
                      <a:pt x="1744" y="3653"/>
                      <a:pt x="1981" y="3761"/>
                      <a:pt x="2227" y="3859"/>
                    </a:cubicBezTo>
                    <a:cubicBezTo>
                      <a:pt x="2424" y="3928"/>
                      <a:pt x="2542" y="4047"/>
                      <a:pt x="2552" y="4273"/>
                    </a:cubicBezTo>
                    <a:cubicBezTo>
                      <a:pt x="2562" y="4401"/>
                      <a:pt x="2601" y="4539"/>
                      <a:pt x="2641" y="4697"/>
                    </a:cubicBezTo>
                    <a:cubicBezTo>
                      <a:pt x="2444" y="4598"/>
                      <a:pt x="2276" y="4500"/>
                      <a:pt x="2109" y="4421"/>
                    </a:cubicBezTo>
                    <a:cubicBezTo>
                      <a:pt x="2093" y="4413"/>
                      <a:pt x="2075" y="4410"/>
                      <a:pt x="2057" y="4410"/>
                    </a:cubicBezTo>
                    <a:cubicBezTo>
                      <a:pt x="2007" y="4410"/>
                      <a:pt x="1952" y="4431"/>
                      <a:pt x="1902" y="4431"/>
                    </a:cubicBezTo>
                    <a:cubicBezTo>
                      <a:pt x="1932" y="4500"/>
                      <a:pt x="1941" y="4608"/>
                      <a:pt x="1991" y="4638"/>
                    </a:cubicBezTo>
                    <a:cubicBezTo>
                      <a:pt x="2188" y="4776"/>
                      <a:pt x="2414" y="4884"/>
                      <a:pt x="2611" y="5012"/>
                    </a:cubicBezTo>
                    <a:cubicBezTo>
                      <a:pt x="2670" y="5041"/>
                      <a:pt x="2720" y="5110"/>
                      <a:pt x="2729" y="5170"/>
                    </a:cubicBezTo>
                    <a:cubicBezTo>
                      <a:pt x="2789" y="5465"/>
                      <a:pt x="2828" y="5770"/>
                      <a:pt x="2877" y="6076"/>
                    </a:cubicBezTo>
                    <a:lnTo>
                      <a:pt x="2877" y="6125"/>
                    </a:lnTo>
                    <a:cubicBezTo>
                      <a:pt x="2867" y="6115"/>
                      <a:pt x="2867" y="6105"/>
                      <a:pt x="2857" y="6096"/>
                    </a:cubicBezTo>
                    <a:cubicBezTo>
                      <a:pt x="2582" y="5889"/>
                      <a:pt x="2306" y="5682"/>
                      <a:pt x="2030" y="5475"/>
                    </a:cubicBezTo>
                    <a:cubicBezTo>
                      <a:pt x="1988" y="5447"/>
                      <a:pt x="1905" y="5424"/>
                      <a:pt x="1847" y="5424"/>
                    </a:cubicBezTo>
                    <a:cubicBezTo>
                      <a:pt x="1824" y="5424"/>
                      <a:pt x="1805" y="5427"/>
                      <a:pt x="1794" y="5436"/>
                    </a:cubicBezTo>
                    <a:cubicBezTo>
                      <a:pt x="1695" y="5534"/>
                      <a:pt x="1794" y="5613"/>
                      <a:pt x="1863" y="5672"/>
                    </a:cubicBezTo>
                    <a:cubicBezTo>
                      <a:pt x="2168" y="5918"/>
                      <a:pt x="2463" y="6155"/>
                      <a:pt x="2759" y="6381"/>
                    </a:cubicBezTo>
                    <a:cubicBezTo>
                      <a:pt x="2877" y="6470"/>
                      <a:pt x="2956" y="6559"/>
                      <a:pt x="2956" y="6716"/>
                    </a:cubicBezTo>
                    <a:cubicBezTo>
                      <a:pt x="2966" y="6943"/>
                      <a:pt x="2986" y="7169"/>
                      <a:pt x="3005" y="7406"/>
                    </a:cubicBezTo>
                    <a:cubicBezTo>
                      <a:pt x="2966" y="7396"/>
                      <a:pt x="2936" y="7396"/>
                      <a:pt x="2917" y="7386"/>
                    </a:cubicBezTo>
                    <a:cubicBezTo>
                      <a:pt x="2129" y="6874"/>
                      <a:pt x="1331" y="6391"/>
                      <a:pt x="730" y="5642"/>
                    </a:cubicBezTo>
                    <a:cubicBezTo>
                      <a:pt x="651" y="5544"/>
                      <a:pt x="592" y="5436"/>
                      <a:pt x="523" y="5327"/>
                    </a:cubicBezTo>
                    <a:cubicBezTo>
                      <a:pt x="454" y="5209"/>
                      <a:pt x="503" y="5140"/>
                      <a:pt x="631" y="5120"/>
                    </a:cubicBezTo>
                    <a:cubicBezTo>
                      <a:pt x="809" y="5101"/>
                      <a:pt x="986" y="5110"/>
                      <a:pt x="1153" y="5071"/>
                    </a:cubicBezTo>
                    <a:cubicBezTo>
                      <a:pt x="1272" y="5051"/>
                      <a:pt x="1429" y="5002"/>
                      <a:pt x="1478" y="4923"/>
                    </a:cubicBezTo>
                    <a:cubicBezTo>
                      <a:pt x="1508" y="4864"/>
                      <a:pt x="1429" y="4687"/>
                      <a:pt x="1350" y="4608"/>
                    </a:cubicBezTo>
                    <a:cubicBezTo>
                      <a:pt x="1134" y="4381"/>
                      <a:pt x="877" y="4175"/>
                      <a:pt x="661" y="3938"/>
                    </a:cubicBezTo>
                    <a:cubicBezTo>
                      <a:pt x="533" y="3810"/>
                      <a:pt x="424" y="3653"/>
                      <a:pt x="365" y="3485"/>
                    </a:cubicBezTo>
                    <a:cubicBezTo>
                      <a:pt x="277" y="3268"/>
                      <a:pt x="365" y="3130"/>
                      <a:pt x="602" y="3091"/>
                    </a:cubicBezTo>
                    <a:cubicBezTo>
                      <a:pt x="749" y="3071"/>
                      <a:pt x="897" y="3071"/>
                      <a:pt x="1055" y="3062"/>
                    </a:cubicBezTo>
                    <a:cubicBezTo>
                      <a:pt x="1380" y="3042"/>
                      <a:pt x="1469" y="2933"/>
                      <a:pt x="1439" y="2599"/>
                    </a:cubicBezTo>
                    <a:cubicBezTo>
                      <a:pt x="1390" y="2067"/>
                      <a:pt x="1350" y="1535"/>
                      <a:pt x="1331" y="1013"/>
                    </a:cubicBezTo>
                    <a:cubicBezTo>
                      <a:pt x="1321" y="825"/>
                      <a:pt x="1370" y="648"/>
                      <a:pt x="1409" y="471"/>
                    </a:cubicBezTo>
                    <a:cubicBezTo>
                      <a:pt x="1419" y="402"/>
                      <a:pt x="1478" y="333"/>
                      <a:pt x="1537" y="244"/>
                    </a:cubicBezTo>
                    <a:close/>
                    <a:moveTo>
                      <a:pt x="1538" y="0"/>
                    </a:moveTo>
                    <a:cubicBezTo>
                      <a:pt x="1398" y="0"/>
                      <a:pt x="1265" y="98"/>
                      <a:pt x="1183" y="284"/>
                    </a:cubicBezTo>
                    <a:cubicBezTo>
                      <a:pt x="1134" y="402"/>
                      <a:pt x="1084" y="540"/>
                      <a:pt x="1084" y="668"/>
                    </a:cubicBezTo>
                    <a:cubicBezTo>
                      <a:pt x="1084" y="1111"/>
                      <a:pt x="1094" y="1564"/>
                      <a:pt x="1104" y="2017"/>
                    </a:cubicBezTo>
                    <a:cubicBezTo>
                      <a:pt x="1114" y="2264"/>
                      <a:pt x="1153" y="2520"/>
                      <a:pt x="1173" y="2776"/>
                    </a:cubicBezTo>
                    <a:cubicBezTo>
                      <a:pt x="956" y="2786"/>
                      <a:pt x="779" y="2805"/>
                      <a:pt x="592" y="2815"/>
                    </a:cubicBezTo>
                    <a:cubicBezTo>
                      <a:pt x="198" y="2855"/>
                      <a:pt x="1" y="3130"/>
                      <a:pt x="89" y="3515"/>
                    </a:cubicBezTo>
                    <a:cubicBezTo>
                      <a:pt x="149" y="3820"/>
                      <a:pt x="355" y="4037"/>
                      <a:pt x="562" y="4244"/>
                    </a:cubicBezTo>
                    <a:cubicBezTo>
                      <a:pt x="759" y="4421"/>
                      <a:pt x="946" y="4598"/>
                      <a:pt x="1173" y="4805"/>
                    </a:cubicBezTo>
                    <a:cubicBezTo>
                      <a:pt x="927" y="4825"/>
                      <a:pt x="740" y="4835"/>
                      <a:pt x="552" y="4864"/>
                    </a:cubicBezTo>
                    <a:cubicBezTo>
                      <a:pt x="247" y="4933"/>
                      <a:pt x="139" y="5130"/>
                      <a:pt x="267" y="5426"/>
                    </a:cubicBezTo>
                    <a:cubicBezTo>
                      <a:pt x="316" y="5524"/>
                      <a:pt x="375" y="5623"/>
                      <a:pt x="444" y="5711"/>
                    </a:cubicBezTo>
                    <a:cubicBezTo>
                      <a:pt x="1094" y="6568"/>
                      <a:pt x="1991" y="7110"/>
                      <a:pt x="2887" y="7662"/>
                    </a:cubicBezTo>
                    <a:cubicBezTo>
                      <a:pt x="2976" y="7721"/>
                      <a:pt x="3025" y="7760"/>
                      <a:pt x="3015" y="7869"/>
                    </a:cubicBezTo>
                    <a:cubicBezTo>
                      <a:pt x="2946" y="8460"/>
                      <a:pt x="2887" y="9041"/>
                      <a:pt x="2838" y="9632"/>
                    </a:cubicBezTo>
                    <a:cubicBezTo>
                      <a:pt x="2828" y="9701"/>
                      <a:pt x="2897" y="9790"/>
                      <a:pt x="2936" y="9868"/>
                    </a:cubicBezTo>
                    <a:cubicBezTo>
                      <a:pt x="2986" y="9809"/>
                      <a:pt x="3074" y="9750"/>
                      <a:pt x="3084" y="9681"/>
                    </a:cubicBezTo>
                    <a:cubicBezTo>
                      <a:pt x="3153" y="9041"/>
                      <a:pt x="3202" y="8410"/>
                      <a:pt x="3271" y="7770"/>
                    </a:cubicBezTo>
                    <a:cubicBezTo>
                      <a:pt x="3281" y="7642"/>
                      <a:pt x="3320" y="7514"/>
                      <a:pt x="3370" y="7396"/>
                    </a:cubicBezTo>
                    <a:cubicBezTo>
                      <a:pt x="3724" y="6618"/>
                      <a:pt x="4118" y="5859"/>
                      <a:pt x="4443" y="5061"/>
                    </a:cubicBezTo>
                    <a:cubicBezTo>
                      <a:pt x="4640" y="4618"/>
                      <a:pt x="4788" y="4145"/>
                      <a:pt x="4759" y="3633"/>
                    </a:cubicBezTo>
                    <a:cubicBezTo>
                      <a:pt x="4759" y="3436"/>
                      <a:pt x="4680" y="3259"/>
                      <a:pt x="4493" y="3199"/>
                    </a:cubicBezTo>
                    <a:cubicBezTo>
                      <a:pt x="4428" y="3182"/>
                      <a:pt x="4357" y="3174"/>
                      <a:pt x="4285" y="3174"/>
                    </a:cubicBezTo>
                    <a:cubicBezTo>
                      <a:pt x="4193" y="3174"/>
                      <a:pt x="4099" y="3187"/>
                      <a:pt x="4010" y="3209"/>
                    </a:cubicBezTo>
                    <a:cubicBezTo>
                      <a:pt x="3843" y="3239"/>
                      <a:pt x="3685" y="3327"/>
                      <a:pt x="3498" y="3406"/>
                    </a:cubicBezTo>
                    <a:cubicBezTo>
                      <a:pt x="3508" y="3318"/>
                      <a:pt x="3517" y="3259"/>
                      <a:pt x="3517" y="3199"/>
                    </a:cubicBezTo>
                    <a:cubicBezTo>
                      <a:pt x="3577" y="2608"/>
                      <a:pt x="3655" y="2017"/>
                      <a:pt x="3675" y="1426"/>
                    </a:cubicBezTo>
                    <a:cubicBezTo>
                      <a:pt x="3689" y="1061"/>
                      <a:pt x="3538" y="871"/>
                      <a:pt x="3281" y="871"/>
                    </a:cubicBezTo>
                    <a:cubicBezTo>
                      <a:pt x="3179" y="871"/>
                      <a:pt x="3059" y="901"/>
                      <a:pt x="2926" y="963"/>
                    </a:cubicBezTo>
                    <a:cubicBezTo>
                      <a:pt x="2798" y="1013"/>
                      <a:pt x="2680" y="1091"/>
                      <a:pt x="2562" y="1160"/>
                    </a:cubicBezTo>
                    <a:cubicBezTo>
                      <a:pt x="2523" y="1180"/>
                      <a:pt x="2473" y="1200"/>
                      <a:pt x="2414" y="1219"/>
                    </a:cubicBezTo>
                    <a:cubicBezTo>
                      <a:pt x="2355" y="1101"/>
                      <a:pt x="2306" y="993"/>
                      <a:pt x="2257" y="894"/>
                    </a:cubicBezTo>
                    <a:cubicBezTo>
                      <a:pt x="2129" y="658"/>
                      <a:pt x="2010" y="412"/>
                      <a:pt x="1863" y="195"/>
                    </a:cubicBezTo>
                    <a:cubicBezTo>
                      <a:pt x="1766" y="63"/>
                      <a:pt x="1650"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flipH="1">
                <a:off x="8498971" y="655470"/>
                <a:ext cx="195505" cy="294376"/>
              </a:xfrm>
              <a:custGeom>
                <a:avLst/>
                <a:gdLst/>
                <a:ahLst/>
                <a:cxnLst/>
                <a:rect l="l" t="t" r="r" b="b"/>
                <a:pathLst>
                  <a:path w="4975" h="7490" extrusionOk="0">
                    <a:moveTo>
                      <a:pt x="1911" y="268"/>
                    </a:moveTo>
                    <a:cubicBezTo>
                      <a:pt x="1960" y="327"/>
                      <a:pt x="2000" y="376"/>
                      <a:pt x="2019" y="425"/>
                    </a:cubicBezTo>
                    <a:cubicBezTo>
                      <a:pt x="2670" y="1726"/>
                      <a:pt x="3330" y="3026"/>
                      <a:pt x="3960" y="4326"/>
                    </a:cubicBezTo>
                    <a:cubicBezTo>
                      <a:pt x="4206" y="4848"/>
                      <a:pt x="4413" y="5390"/>
                      <a:pt x="4620" y="5932"/>
                    </a:cubicBezTo>
                    <a:cubicBezTo>
                      <a:pt x="4719" y="6198"/>
                      <a:pt x="4699" y="6257"/>
                      <a:pt x="4453" y="6395"/>
                    </a:cubicBezTo>
                    <a:cubicBezTo>
                      <a:pt x="3970" y="6661"/>
                      <a:pt x="3477" y="6917"/>
                      <a:pt x="2965" y="7143"/>
                    </a:cubicBezTo>
                    <a:cubicBezTo>
                      <a:pt x="2847" y="7198"/>
                      <a:pt x="2747" y="7225"/>
                      <a:pt x="2660" y="7225"/>
                    </a:cubicBezTo>
                    <a:cubicBezTo>
                      <a:pt x="2476" y="7225"/>
                      <a:pt x="2350" y="7105"/>
                      <a:pt x="2236" y="6858"/>
                    </a:cubicBezTo>
                    <a:cubicBezTo>
                      <a:pt x="1596" y="5489"/>
                      <a:pt x="965" y="4109"/>
                      <a:pt x="335" y="2730"/>
                    </a:cubicBezTo>
                    <a:cubicBezTo>
                      <a:pt x="296" y="2652"/>
                      <a:pt x="305" y="2504"/>
                      <a:pt x="355" y="2425"/>
                    </a:cubicBezTo>
                    <a:cubicBezTo>
                      <a:pt x="818" y="1745"/>
                      <a:pt x="1300" y="1075"/>
                      <a:pt x="1773" y="396"/>
                    </a:cubicBezTo>
                    <a:cubicBezTo>
                      <a:pt x="1813" y="356"/>
                      <a:pt x="1862" y="317"/>
                      <a:pt x="1911" y="268"/>
                    </a:cubicBezTo>
                    <a:close/>
                    <a:moveTo>
                      <a:pt x="1910" y="0"/>
                    </a:moveTo>
                    <a:cubicBezTo>
                      <a:pt x="1796" y="0"/>
                      <a:pt x="1675" y="77"/>
                      <a:pt x="1566" y="228"/>
                    </a:cubicBezTo>
                    <a:cubicBezTo>
                      <a:pt x="1084" y="898"/>
                      <a:pt x="621" y="1568"/>
                      <a:pt x="148" y="2238"/>
                    </a:cubicBezTo>
                    <a:cubicBezTo>
                      <a:pt x="20" y="2425"/>
                      <a:pt x="0" y="2632"/>
                      <a:pt x="99" y="2849"/>
                    </a:cubicBezTo>
                    <a:cubicBezTo>
                      <a:pt x="404" y="3548"/>
                      <a:pt x="690" y="4247"/>
                      <a:pt x="1005" y="4937"/>
                    </a:cubicBezTo>
                    <a:cubicBezTo>
                      <a:pt x="1330" y="5646"/>
                      <a:pt x="1665" y="6346"/>
                      <a:pt x="2029" y="7035"/>
                    </a:cubicBezTo>
                    <a:cubicBezTo>
                      <a:pt x="2187" y="7343"/>
                      <a:pt x="2366" y="7490"/>
                      <a:pt x="2618" y="7490"/>
                    </a:cubicBezTo>
                    <a:cubicBezTo>
                      <a:pt x="2713" y="7490"/>
                      <a:pt x="2818" y="7469"/>
                      <a:pt x="2936" y="7429"/>
                    </a:cubicBezTo>
                    <a:cubicBezTo>
                      <a:pt x="3586" y="7222"/>
                      <a:pt x="4206" y="6937"/>
                      <a:pt x="4748" y="6513"/>
                    </a:cubicBezTo>
                    <a:cubicBezTo>
                      <a:pt x="4847" y="6424"/>
                      <a:pt x="4896" y="6286"/>
                      <a:pt x="4975" y="6158"/>
                    </a:cubicBezTo>
                    <a:cubicBezTo>
                      <a:pt x="4876" y="5863"/>
                      <a:pt x="4817" y="5587"/>
                      <a:pt x="4699" y="5331"/>
                    </a:cubicBezTo>
                    <a:cubicBezTo>
                      <a:pt x="3881" y="3637"/>
                      <a:pt x="3064" y="1952"/>
                      <a:pt x="2236" y="268"/>
                    </a:cubicBezTo>
                    <a:cubicBezTo>
                      <a:pt x="2149" y="89"/>
                      <a:pt x="2033"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flipH="1">
                <a:off x="8711495" y="829883"/>
                <a:ext cx="38747" cy="101793"/>
              </a:xfrm>
              <a:custGeom>
                <a:avLst/>
                <a:gdLst/>
                <a:ahLst/>
                <a:cxnLst/>
                <a:rect l="l" t="t" r="r" b="b"/>
                <a:pathLst>
                  <a:path w="986" h="2590" extrusionOk="0">
                    <a:moveTo>
                      <a:pt x="316" y="263"/>
                    </a:moveTo>
                    <a:cubicBezTo>
                      <a:pt x="375" y="312"/>
                      <a:pt x="464" y="351"/>
                      <a:pt x="493" y="420"/>
                    </a:cubicBezTo>
                    <a:cubicBezTo>
                      <a:pt x="670" y="745"/>
                      <a:pt x="798" y="1898"/>
                      <a:pt x="572" y="2321"/>
                    </a:cubicBezTo>
                    <a:cubicBezTo>
                      <a:pt x="257" y="1651"/>
                      <a:pt x="296" y="972"/>
                      <a:pt x="267" y="302"/>
                    </a:cubicBezTo>
                    <a:cubicBezTo>
                      <a:pt x="276" y="292"/>
                      <a:pt x="296" y="272"/>
                      <a:pt x="316" y="263"/>
                    </a:cubicBezTo>
                    <a:close/>
                    <a:moveTo>
                      <a:pt x="280" y="0"/>
                    </a:moveTo>
                    <a:cubicBezTo>
                      <a:pt x="128" y="0"/>
                      <a:pt x="39" y="84"/>
                      <a:pt x="30" y="263"/>
                    </a:cubicBezTo>
                    <a:cubicBezTo>
                      <a:pt x="20" y="578"/>
                      <a:pt x="1" y="893"/>
                      <a:pt x="50" y="1198"/>
                    </a:cubicBezTo>
                    <a:cubicBezTo>
                      <a:pt x="99" y="1592"/>
                      <a:pt x="198" y="1967"/>
                      <a:pt x="296" y="2341"/>
                    </a:cubicBezTo>
                    <a:cubicBezTo>
                      <a:pt x="333" y="2478"/>
                      <a:pt x="428" y="2589"/>
                      <a:pt x="575" y="2589"/>
                    </a:cubicBezTo>
                    <a:cubicBezTo>
                      <a:pt x="587" y="2589"/>
                      <a:pt x="599" y="2589"/>
                      <a:pt x="611" y="2587"/>
                    </a:cubicBezTo>
                    <a:cubicBezTo>
                      <a:pt x="779" y="2577"/>
                      <a:pt x="858" y="2440"/>
                      <a:pt x="887" y="2292"/>
                    </a:cubicBezTo>
                    <a:cubicBezTo>
                      <a:pt x="936" y="2065"/>
                      <a:pt x="946" y="1829"/>
                      <a:pt x="986" y="1504"/>
                    </a:cubicBezTo>
                    <a:cubicBezTo>
                      <a:pt x="927" y="1179"/>
                      <a:pt x="867" y="775"/>
                      <a:pt x="769" y="381"/>
                    </a:cubicBezTo>
                    <a:cubicBezTo>
                      <a:pt x="729" y="174"/>
                      <a:pt x="572" y="46"/>
                      <a:pt x="355" y="6"/>
                    </a:cubicBezTo>
                    <a:cubicBezTo>
                      <a:pt x="329" y="2"/>
                      <a:pt x="30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flipH="1">
                <a:off x="8881821" y="951241"/>
                <a:ext cx="62758" cy="22520"/>
              </a:xfrm>
              <a:custGeom>
                <a:avLst/>
                <a:gdLst/>
                <a:ahLst/>
                <a:cxnLst/>
                <a:rect l="l" t="t" r="r" b="b"/>
                <a:pathLst>
                  <a:path w="1597" h="573" extrusionOk="0">
                    <a:moveTo>
                      <a:pt x="1369" y="0"/>
                    </a:moveTo>
                    <a:cubicBezTo>
                      <a:pt x="1362" y="0"/>
                      <a:pt x="1356" y="1"/>
                      <a:pt x="1350" y="2"/>
                    </a:cubicBezTo>
                    <a:cubicBezTo>
                      <a:pt x="1045" y="71"/>
                      <a:pt x="739" y="149"/>
                      <a:pt x="434" y="228"/>
                    </a:cubicBezTo>
                    <a:cubicBezTo>
                      <a:pt x="316" y="258"/>
                      <a:pt x="188" y="277"/>
                      <a:pt x="69" y="327"/>
                    </a:cubicBezTo>
                    <a:cubicBezTo>
                      <a:pt x="30" y="337"/>
                      <a:pt x="0" y="425"/>
                      <a:pt x="0" y="474"/>
                    </a:cubicBezTo>
                    <a:cubicBezTo>
                      <a:pt x="0" y="514"/>
                      <a:pt x="79" y="543"/>
                      <a:pt x="119" y="573"/>
                    </a:cubicBezTo>
                    <a:cubicBezTo>
                      <a:pt x="601" y="455"/>
                      <a:pt x="1054" y="346"/>
                      <a:pt x="1508" y="228"/>
                    </a:cubicBezTo>
                    <a:cubicBezTo>
                      <a:pt x="1547" y="218"/>
                      <a:pt x="1567" y="120"/>
                      <a:pt x="1596" y="61"/>
                    </a:cubicBezTo>
                    <a:cubicBezTo>
                      <a:pt x="1516" y="43"/>
                      <a:pt x="1435"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flipH="1">
                <a:off x="8772647" y="907893"/>
                <a:ext cx="64330" cy="20988"/>
              </a:xfrm>
              <a:custGeom>
                <a:avLst/>
                <a:gdLst/>
                <a:ahLst/>
                <a:cxnLst/>
                <a:rect l="l" t="t" r="r" b="b"/>
                <a:pathLst>
                  <a:path w="1637" h="534" extrusionOk="0">
                    <a:moveTo>
                      <a:pt x="1480" y="0"/>
                    </a:moveTo>
                    <a:cubicBezTo>
                      <a:pt x="1476" y="0"/>
                      <a:pt x="1472" y="1"/>
                      <a:pt x="1469" y="1"/>
                    </a:cubicBezTo>
                    <a:cubicBezTo>
                      <a:pt x="1025" y="80"/>
                      <a:pt x="582" y="169"/>
                      <a:pt x="139" y="267"/>
                    </a:cubicBezTo>
                    <a:cubicBezTo>
                      <a:pt x="90" y="277"/>
                      <a:pt x="50" y="366"/>
                      <a:pt x="1" y="425"/>
                    </a:cubicBezTo>
                    <a:cubicBezTo>
                      <a:pt x="50" y="464"/>
                      <a:pt x="99" y="504"/>
                      <a:pt x="139" y="533"/>
                    </a:cubicBezTo>
                    <a:cubicBezTo>
                      <a:pt x="622" y="425"/>
                      <a:pt x="1075" y="336"/>
                      <a:pt x="1518" y="238"/>
                    </a:cubicBezTo>
                    <a:cubicBezTo>
                      <a:pt x="1567" y="228"/>
                      <a:pt x="1597" y="139"/>
                      <a:pt x="1636" y="90"/>
                    </a:cubicBezTo>
                    <a:cubicBezTo>
                      <a:pt x="1582" y="54"/>
                      <a:pt x="1527"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flipH="1">
                <a:off x="8787384" y="933084"/>
                <a:ext cx="58868" cy="17490"/>
              </a:xfrm>
              <a:custGeom>
                <a:avLst/>
                <a:gdLst/>
                <a:ahLst/>
                <a:cxnLst/>
                <a:rect l="l" t="t" r="r" b="b"/>
                <a:pathLst>
                  <a:path w="1498" h="445" extrusionOk="0">
                    <a:moveTo>
                      <a:pt x="1360" y="1"/>
                    </a:moveTo>
                    <a:cubicBezTo>
                      <a:pt x="927" y="70"/>
                      <a:pt x="532" y="129"/>
                      <a:pt x="138" y="198"/>
                    </a:cubicBezTo>
                    <a:cubicBezTo>
                      <a:pt x="89" y="208"/>
                      <a:pt x="50" y="286"/>
                      <a:pt x="1" y="336"/>
                    </a:cubicBezTo>
                    <a:cubicBezTo>
                      <a:pt x="66" y="373"/>
                      <a:pt x="130" y="445"/>
                      <a:pt x="187" y="445"/>
                    </a:cubicBezTo>
                    <a:cubicBezTo>
                      <a:pt x="191" y="445"/>
                      <a:pt x="194" y="445"/>
                      <a:pt x="198" y="444"/>
                    </a:cubicBezTo>
                    <a:cubicBezTo>
                      <a:pt x="582" y="395"/>
                      <a:pt x="966" y="336"/>
                      <a:pt x="1340" y="267"/>
                    </a:cubicBezTo>
                    <a:cubicBezTo>
                      <a:pt x="1399" y="247"/>
                      <a:pt x="1439" y="168"/>
                      <a:pt x="1498" y="119"/>
                    </a:cubicBezTo>
                    <a:cubicBezTo>
                      <a:pt x="1439" y="79"/>
                      <a:pt x="1390" y="30"/>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flipH="1">
                <a:off x="8817571" y="703534"/>
                <a:ext cx="147916" cy="78723"/>
              </a:xfrm>
              <a:custGeom>
                <a:avLst/>
                <a:gdLst/>
                <a:ahLst/>
                <a:cxnLst/>
                <a:rect l="l" t="t" r="r" b="b"/>
                <a:pathLst>
                  <a:path w="3764" h="2003" extrusionOk="0">
                    <a:moveTo>
                      <a:pt x="3537" y="0"/>
                    </a:moveTo>
                    <a:cubicBezTo>
                      <a:pt x="3498" y="0"/>
                      <a:pt x="3448" y="40"/>
                      <a:pt x="3409" y="59"/>
                    </a:cubicBezTo>
                    <a:cubicBezTo>
                      <a:pt x="2719" y="414"/>
                      <a:pt x="2030" y="769"/>
                      <a:pt x="1340" y="1133"/>
                    </a:cubicBezTo>
                    <a:cubicBezTo>
                      <a:pt x="926" y="1340"/>
                      <a:pt x="523" y="1547"/>
                      <a:pt x="119" y="1773"/>
                    </a:cubicBezTo>
                    <a:cubicBezTo>
                      <a:pt x="60" y="1803"/>
                      <a:pt x="40" y="1911"/>
                      <a:pt x="1" y="1980"/>
                    </a:cubicBezTo>
                    <a:cubicBezTo>
                      <a:pt x="61" y="1987"/>
                      <a:pt x="122" y="2003"/>
                      <a:pt x="176" y="2003"/>
                    </a:cubicBezTo>
                    <a:cubicBezTo>
                      <a:pt x="201" y="2003"/>
                      <a:pt x="225" y="1999"/>
                      <a:pt x="247" y="1990"/>
                    </a:cubicBezTo>
                    <a:cubicBezTo>
                      <a:pt x="789" y="1724"/>
                      <a:pt x="1321" y="1448"/>
                      <a:pt x="1852" y="1172"/>
                    </a:cubicBezTo>
                    <a:cubicBezTo>
                      <a:pt x="2404" y="887"/>
                      <a:pt x="2956" y="601"/>
                      <a:pt x="3507" y="315"/>
                    </a:cubicBezTo>
                    <a:cubicBezTo>
                      <a:pt x="3586" y="276"/>
                      <a:pt x="3645" y="207"/>
                      <a:pt x="3764" y="109"/>
                    </a:cubicBezTo>
                    <a:cubicBezTo>
                      <a:pt x="3655" y="59"/>
                      <a:pt x="3596" y="20"/>
                      <a:pt x="3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flipH="1">
                <a:off x="8766475" y="602848"/>
                <a:ext cx="25583" cy="80216"/>
              </a:xfrm>
              <a:custGeom>
                <a:avLst/>
                <a:gdLst/>
                <a:ahLst/>
                <a:cxnLst/>
                <a:rect l="l" t="t" r="r" b="b"/>
                <a:pathLst>
                  <a:path w="651" h="2041" extrusionOk="0">
                    <a:moveTo>
                      <a:pt x="267" y="316"/>
                    </a:moveTo>
                    <a:cubicBezTo>
                      <a:pt x="405" y="750"/>
                      <a:pt x="375" y="1183"/>
                      <a:pt x="306" y="1626"/>
                    </a:cubicBezTo>
                    <a:cubicBezTo>
                      <a:pt x="276" y="1193"/>
                      <a:pt x="247" y="760"/>
                      <a:pt x="217" y="316"/>
                    </a:cubicBezTo>
                    <a:close/>
                    <a:moveTo>
                      <a:pt x="223" y="0"/>
                    </a:moveTo>
                    <a:cubicBezTo>
                      <a:pt x="218" y="0"/>
                      <a:pt x="213" y="1"/>
                      <a:pt x="208" y="1"/>
                    </a:cubicBezTo>
                    <a:cubicBezTo>
                      <a:pt x="129" y="1"/>
                      <a:pt x="1" y="149"/>
                      <a:pt x="1" y="228"/>
                    </a:cubicBezTo>
                    <a:cubicBezTo>
                      <a:pt x="11" y="750"/>
                      <a:pt x="50" y="1272"/>
                      <a:pt x="99" y="1794"/>
                    </a:cubicBezTo>
                    <a:cubicBezTo>
                      <a:pt x="109" y="1922"/>
                      <a:pt x="178" y="2040"/>
                      <a:pt x="336" y="2040"/>
                    </a:cubicBezTo>
                    <a:cubicBezTo>
                      <a:pt x="493" y="2040"/>
                      <a:pt x="562" y="1912"/>
                      <a:pt x="582" y="1784"/>
                    </a:cubicBezTo>
                    <a:cubicBezTo>
                      <a:pt x="611" y="1557"/>
                      <a:pt x="621" y="1321"/>
                      <a:pt x="651" y="1094"/>
                    </a:cubicBezTo>
                    <a:lnTo>
                      <a:pt x="631" y="1094"/>
                    </a:lnTo>
                    <a:cubicBezTo>
                      <a:pt x="631" y="1006"/>
                      <a:pt x="641" y="907"/>
                      <a:pt x="631" y="819"/>
                    </a:cubicBezTo>
                    <a:cubicBezTo>
                      <a:pt x="592" y="602"/>
                      <a:pt x="572" y="375"/>
                      <a:pt x="493" y="168"/>
                    </a:cubicBezTo>
                    <a:cubicBezTo>
                      <a:pt x="465" y="84"/>
                      <a:pt x="322"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flipH="1">
                <a:off x="8825307" y="672133"/>
                <a:ext cx="30220" cy="20280"/>
              </a:xfrm>
              <a:custGeom>
                <a:avLst/>
                <a:gdLst/>
                <a:ahLst/>
                <a:cxnLst/>
                <a:rect l="l" t="t" r="r" b="b"/>
                <a:pathLst>
                  <a:path w="769" h="516" extrusionOk="0">
                    <a:moveTo>
                      <a:pt x="618" y="0"/>
                    </a:moveTo>
                    <a:cubicBezTo>
                      <a:pt x="616" y="0"/>
                      <a:pt x="613" y="1"/>
                      <a:pt x="611" y="1"/>
                    </a:cubicBezTo>
                    <a:cubicBezTo>
                      <a:pt x="414" y="100"/>
                      <a:pt x="217" y="198"/>
                      <a:pt x="30" y="317"/>
                    </a:cubicBezTo>
                    <a:cubicBezTo>
                      <a:pt x="0" y="326"/>
                      <a:pt x="0" y="415"/>
                      <a:pt x="10" y="454"/>
                    </a:cubicBezTo>
                    <a:cubicBezTo>
                      <a:pt x="19" y="481"/>
                      <a:pt x="83" y="515"/>
                      <a:pt x="110" y="515"/>
                    </a:cubicBezTo>
                    <a:cubicBezTo>
                      <a:pt x="113" y="515"/>
                      <a:pt x="116" y="515"/>
                      <a:pt x="118" y="514"/>
                    </a:cubicBezTo>
                    <a:cubicBezTo>
                      <a:pt x="325" y="405"/>
                      <a:pt x="522" y="297"/>
                      <a:pt x="709" y="188"/>
                    </a:cubicBezTo>
                    <a:cubicBezTo>
                      <a:pt x="729" y="179"/>
                      <a:pt x="739" y="139"/>
                      <a:pt x="768" y="80"/>
                    </a:cubicBezTo>
                    <a:cubicBezTo>
                      <a:pt x="714" y="53"/>
                      <a:pt x="651"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flipH="1">
                <a:off x="8776141" y="615266"/>
                <a:ext cx="7388" cy="51526"/>
              </a:xfrm>
              <a:custGeom>
                <a:avLst/>
                <a:gdLst/>
                <a:ahLst/>
                <a:cxnLst/>
                <a:rect l="l" t="t" r="r" b="b"/>
                <a:pathLst>
                  <a:path w="188" h="1311" extrusionOk="0">
                    <a:moveTo>
                      <a:pt x="0" y="0"/>
                    </a:moveTo>
                    <a:cubicBezTo>
                      <a:pt x="30" y="444"/>
                      <a:pt x="59" y="877"/>
                      <a:pt x="89" y="1310"/>
                    </a:cubicBezTo>
                    <a:cubicBezTo>
                      <a:pt x="158" y="867"/>
                      <a:pt x="188" y="434"/>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flipH="1">
                <a:off x="8554691" y="766139"/>
                <a:ext cx="73211" cy="150686"/>
              </a:xfrm>
              <a:custGeom>
                <a:avLst/>
                <a:gdLst/>
                <a:ahLst/>
                <a:cxnLst/>
                <a:rect l="l" t="t" r="r" b="b"/>
                <a:pathLst>
                  <a:path w="1863" h="3834" extrusionOk="0">
                    <a:moveTo>
                      <a:pt x="128" y="1"/>
                    </a:moveTo>
                    <a:cubicBezTo>
                      <a:pt x="108" y="1"/>
                      <a:pt x="85" y="8"/>
                      <a:pt x="59" y="23"/>
                    </a:cubicBezTo>
                    <a:cubicBezTo>
                      <a:pt x="20" y="52"/>
                      <a:pt x="0" y="180"/>
                      <a:pt x="30" y="239"/>
                    </a:cubicBezTo>
                    <a:cubicBezTo>
                      <a:pt x="532" y="1382"/>
                      <a:pt x="1035" y="2515"/>
                      <a:pt x="1537" y="3658"/>
                    </a:cubicBezTo>
                    <a:cubicBezTo>
                      <a:pt x="1557" y="3707"/>
                      <a:pt x="1586" y="3766"/>
                      <a:pt x="1626" y="3805"/>
                    </a:cubicBezTo>
                    <a:cubicBezTo>
                      <a:pt x="1654" y="3819"/>
                      <a:pt x="1691" y="3833"/>
                      <a:pt x="1728" y="3833"/>
                    </a:cubicBezTo>
                    <a:cubicBezTo>
                      <a:pt x="1744" y="3833"/>
                      <a:pt x="1759" y="3831"/>
                      <a:pt x="1773" y="3825"/>
                    </a:cubicBezTo>
                    <a:cubicBezTo>
                      <a:pt x="1803" y="3815"/>
                      <a:pt x="1833" y="3756"/>
                      <a:pt x="1862" y="3727"/>
                    </a:cubicBezTo>
                    <a:cubicBezTo>
                      <a:pt x="1833" y="3658"/>
                      <a:pt x="1813" y="3608"/>
                      <a:pt x="1793" y="3559"/>
                    </a:cubicBezTo>
                    <a:cubicBezTo>
                      <a:pt x="1714" y="3392"/>
                      <a:pt x="1636" y="3224"/>
                      <a:pt x="1567" y="3057"/>
                    </a:cubicBezTo>
                    <a:cubicBezTo>
                      <a:pt x="1133" y="2091"/>
                      <a:pt x="700" y="1126"/>
                      <a:pt x="276" y="161"/>
                    </a:cubicBezTo>
                    <a:cubicBezTo>
                      <a:pt x="238" y="84"/>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flipH="1">
                <a:off x="8534569" y="754584"/>
                <a:ext cx="69714" cy="137912"/>
              </a:xfrm>
              <a:custGeom>
                <a:avLst/>
                <a:gdLst/>
                <a:ahLst/>
                <a:cxnLst/>
                <a:rect l="l" t="t" r="r" b="b"/>
                <a:pathLst>
                  <a:path w="1774" h="3509" extrusionOk="0">
                    <a:moveTo>
                      <a:pt x="122" y="0"/>
                    </a:moveTo>
                    <a:cubicBezTo>
                      <a:pt x="117" y="0"/>
                      <a:pt x="113" y="1"/>
                      <a:pt x="109" y="1"/>
                    </a:cubicBezTo>
                    <a:cubicBezTo>
                      <a:pt x="69" y="1"/>
                      <a:pt x="30" y="80"/>
                      <a:pt x="0" y="120"/>
                    </a:cubicBezTo>
                    <a:cubicBezTo>
                      <a:pt x="30" y="208"/>
                      <a:pt x="50" y="267"/>
                      <a:pt x="69" y="327"/>
                    </a:cubicBezTo>
                    <a:cubicBezTo>
                      <a:pt x="315" y="859"/>
                      <a:pt x="552" y="1390"/>
                      <a:pt x="798" y="1922"/>
                    </a:cubicBezTo>
                    <a:cubicBezTo>
                      <a:pt x="1035" y="2415"/>
                      <a:pt x="1261" y="2907"/>
                      <a:pt x="1507" y="3390"/>
                    </a:cubicBezTo>
                    <a:cubicBezTo>
                      <a:pt x="1537" y="3449"/>
                      <a:pt x="1645" y="3469"/>
                      <a:pt x="1714" y="3508"/>
                    </a:cubicBezTo>
                    <a:cubicBezTo>
                      <a:pt x="1724" y="3439"/>
                      <a:pt x="1773" y="3351"/>
                      <a:pt x="1744" y="3292"/>
                    </a:cubicBezTo>
                    <a:cubicBezTo>
                      <a:pt x="1251" y="2218"/>
                      <a:pt x="759" y="1154"/>
                      <a:pt x="256" y="80"/>
                    </a:cubicBezTo>
                    <a:cubicBezTo>
                      <a:pt x="238" y="44"/>
                      <a:pt x="171"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flipH="1">
                <a:off x="8614307" y="702433"/>
                <a:ext cx="50144" cy="66225"/>
              </a:xfrm>
              <a:custGeom>
                <a:avLst/>
                <a:gdLst/>
                <a:ahLst/>
                <a:cxnLst/>
                <a:rect l="l" t="t" r="r" b="b"/>
                <a:pathLst>
                  <a:path w="1276" h="1685" extrusionOk="0">
                    <a:moveTo>
                      <a:pt x="970" y="284"/>
                    </a:moveTo>
                    <a:cubicBezTo>
                      <a:pt x="881" y="718"/>
                      <a:pt x="664" y="1072"/>
                      <a:pt x="300" y="1319"/>
                    </a:cubicBezTo>
                    <a:cubicBezTo>
                      <a:pt x="418" y="905"/>
                      <a:pt x="704" y="600"/>
                      <a:pt x="970" y="284"/>
                    </a:cubicBezTo>
                    <a:close/>
                    <a:moveTo>
                      <a:pt x="990" y="0"/>
                    </a:moveTo>
                    <a:cubicBezTo>
                      <a:pt x="921" y="0"/>
                      <a:pt x="836" y="27"/>
                      <a:pt x="802" y="68"/>
                    </a:cubicBezTo>
                    <a:cubicBezTo>
                      <a:pt x="576" y="343"/>
                      <a:pt x="359" y="619"/>
                      <a:pt x="172" y="925"/>
                    </a:cubicBezTo>
                    <a:cubicBezTo>
                      <a:pt x="83" y="1072"/>
                      <a:pt x="34" y="1260"/>
                      <a:pt x="14" y="1437"/>
                    </a:cubicBezTo>
                    <a:cubicBezTo>
                      <a:pt x="0" y="1590"/>
                      <a:pt x="80" y="1684"/>
                      <a:pt x="194" y="1684"/>
                    </a:cubicBezTo>
                    <a:cubicBezTo>
                      <a:pt x="242" y="1684"/>
                      <a:pt x="294" y="1668"/>
                      <a:pt x="349" y="1634"/>
                    </a:cubicBezTo>
                    <a:cubicBezTo>
                      <a:pt x="507" y="1526"/>
                      <a:pt x="655" y="1397"/>
                      <a:pt x="783" y="1260"/>
                    </a:cubicBezTo>
                    <a:cubicBezTo>
                      <a:pt x="1019" y="994"/>
                      <a:pt x="1186" y="688"/>
                      <a:pt x="1275" y="265"/>
                    </a:cubicBezTo>
                    <a:cubicBezTo>
                      <a:pt x="1216" y="196"/>
                      <a:pt x="1167" y="77"/>
                      <a:pt x="1068" y="18"/>
                    </a:cubicBezTo>
                    <a:cubicBezTo>
                      <a:pt x="1050" y="6"/>
                      <a:pt x="1021"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flipH="1">
                <a:off x="8626332" y="713595"/>
                <a:ext cx="26369" cy="40678"/>
              </a:xfrm>
              <a:custGeom>
                <a:avLst/>
                <a:gdLst/>
                <a:ahLst/>
                <a:cxnLst/>
                <a:rect l="l" t="t" r="r" b="b"/>
                <a:pathLst>
                  <a:path w="671" h="1035" extrusionOk="0">
                    <a:moveTo>
                      <a:pt x="671" y="0"/>
                    </a:moveTo>
                    <a:lnTo>
                      <a:pt x="671" y="0"/>
                    </a:lnTo>
                    <a:cubicBezTo>
                      <a:pt x="405" y="316"/>
                      <a:pt x="119" y="621"/>
                      <a:pt x="1" y="1035"/>
                    </a:cubicBezTo>
                    <a:cubicBezTo>
                      <a:pt x="365" y="788"/>
                      <a:pt x="582" y="434"/>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62"/>
        <p:cNvGrpSpPr/>
        <p:nvPr/>
      </p:nvGrpSpPr>
      <p:grpSpPr>
        <a:xfrm>
          <a:off x="0" y="0"/>
          <a:ext cx="0" cy="0"/>
          <a:chOff x="0" y="0"/>
          <a:chExt cx="0" cy="0"/>
        </a:xfrm>
      </p:grpSpPr>
      <p:sp>
        <p:nvSpPr>
          <p:cNvPr id="263" name="Google Shape;263;p19"/>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 name="Google Shape;265;p19"/>
          <p:cNvSpPr txBox="1">
            <a:spLocks noGrp="1"/>
          </p:cNvSpPr>
          <p:nvPr>
            <p:ph type="subTitle" idx="1"/>
          </p:nvPr>
        </p:nvSpPr>
        <p:spPr>
          <a:xfrm>
            <a:off x="714975" y="2098125"/>
            <a:ext cx="22152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66" name="Google Shape;266;p19"/>
          <p:cNvSpPr txBox="1">
            <a:spLocks noGrp="1"/>
          </p:cNvSpPr>
          <p:nvPr>
            <p:ph type="subTitle" idx="2"/>
          </p:nvPr>
        </p:nvSpPr>
        <p:spPr>
          <a:xfrm>
            <a:off x="706275" y="2477325"/>
            <a:ext cx="22152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7" name="Google Shape;267;p19"/>
          <p:cNvSpPr txBox="1">
            <a:spLocks noGrp="1"/>
          </p:cNvSpPr>
          <p:nvPr>
            <p:ph type="subTitle" idx="3"/>
          </p:nvPr>
        </p:nvSpPr>
        <p:spPr>
          <a:xfrm>
            <a:off x="3464399" y="2477325"/>
            <a:ext cx="22152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8" name="Google Shape;268;p19"/>
          <p:cNvSpPr txBox="1">
            <a:spLocks noGrp="1"/>
          </p:cNvSpPr>
          <p:nvPr>
            <p:ph type="subTitle" idx="4"/>
          </p:nvPr>
        </p:nvSpPr>
        <p:spPr>
          <a:xfrm>
            <a:off x="6222524" y="2477325"/>
            <a:ext cx="22152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5"/>
          </p:nvPr>
        </p:nvSpPr>
        <p:spPr>
          <a:xfrm>
            <a:off x="3464400" y="2098125"/>
            <a:ext cx="22152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270" name="Google Shape;270;p19"/>
          <p:cNvSpPr txBox="1">
            <a:spLocks noGrp="1"/>
          </p:cNvSpPr>
          <p:nvPr>
            <p:ph type="subTitle" idx="6"/>
          </p:nvPr>
        </p:nvSpPr>
        <p:spPr>
          <a:xfrm>
            <a:off x="6222525" y="2098125"/>
            <a:ext cx="22152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271" name="Google Shape;271;p19"/>
          <p:cNvGrpSpPr/>
          <p:nvPr/>
        </p:nvGrpSpPr>
        <p:grpSpPr>
          <a:xfrm>
            <a:off x="221207" y="1142711"/>
            <a:ext cx="8755829" cy="3905474"/>
            <a:chOff x="221207" y="1142711"/>
            <a:chExt cx="8755829" cy="3905474"/>
          </a:xfrm>
        </p:grpSpPr>
        <p:grpSp>
          <p:nvGrpSpPr>
            <p:cNvPr id="272" name="Google Shape;272;p19"/>
            <p:cNvGrpSpPr/>
            <p:nvPr/>
          </p:nvGrpSpPr>
          <p:grpSpPr>
            <a:xfrm>
              <a:off x="221207" y="3870781"/>
              <a:ext cx="1177404" cy="1177404"/>
              <a:chOff x="221207" y="3870781"/>
              <a:chExt cx="1177404" cy="1177404"/>
            </a:xfrm>
          </p:grpSpPr>
          <p:sp>
            <p:nvSpPr>
              <p:cNvPr id="273" name="Google Shape;273;p19"/>
              <p:cNvSpPr/>
              <p:nvPr/>
            </p:nvSpPr>
            <p:spPr>
              <a:xfrm>
                <a:off x="548613" y="4346652"/>
                <a:ext cx="559793" cy="564502"/>
              </a:xfrm>
              <a:custGeom>
                <a:avLst/>
                <a:gdLst/>
                <a:ahLst/>
                <a:cxnLst/>
                <a:rect l="l" t="t" r="r" b="b"/>
                <a:pathLst>
                  <a:path w="14245" h="14363" extrusionOk="0">
                    <a:moveTo>
                      <a:pt x="8222" y="1"/>
                    </a:moveTo>
                    <a:cubicBezTo>
                      <a:pt x="8167" y="1"/>
                      <a:pt x="8111" y="14"/>
                      <a:pt x="8059" y="55"/>
                    </a:cubicBezTo>
                    <a:cubicBezTo>
                      <a:pt x="8039" y="65"/>
                      <a:pt x="8009" y="75"/>
                      <a:pt x="7990" y="75"/>
                    </a:cubicBezTo>
                    <a:cubicBezTo>
                      <a:pt x="7870" y="82"/>
                      <a:pt x="7744" y="97"/>
                      <a:pt x="7622" y="97"/>
                    </a:cubicBezTo>
                    <a:cubicBezTo>
                      <a:pt x="7593" y="97"/>
                      <a:pt x="7565" y="96"/>
                      <a:pt x="7536" y="94"/>
                    </a:cubicBezTo>
                    <a:cubicBezTo>
                      <a:pt x="7484" y="91"/>
                      <a:pt x="7432" y="90"/>
                      <a:pt x="7379" y="90"/>
                    </a:cubicBezTo>
                    <a:cubicBezTo>
                      <a:pt x="7055" y="90"/>
                      <a:pt x="6726" y="136"/>
                      <a:pt x="6404" y="153"/>
                    </a:cubicBezTo>
                    <a:cubicBezTo>
                      <a:pt x="6374" y="153"/>
                      <a:pt x="6354" y="153"/>
                      <a:pt x="6325" y="163"/>
                    </a:cubicBezTo>
                    <a:cubicBezTo>
                      <a:pt x="6246" y="173"/>
                      <a:pt x="6167" y="193"/>
                      <a:pt x="6118" y="272"/>
                    </a:cubicBezTo>
                    <a:cubicBezTo>
                      <a:pt x="6101" y="306"/>
                      <a:pt x="6073" y="320"/>
                      <a:pt x="6040" y="320"/>
                    </a:cubicBezTo>
                    <a:cubicBezTo>
                      <a:pt x="6016" y="320"/>
                      <a:pt x="5989" y="313"/>
                      <a:pt x="5960" y="301"/>
                    </a:cubicBezTo>
                    <a:cubicBezTo>
                      <a:pt x="5928" y="293"/>
                      <a:pt x="5884" y="279"/>
                      <a:pt x="5847" y="279"/>
                    </a:cubicBezTo>
                    <a:cubicBezTo>
                      <a:pt x="5838" y="279"/>
                      <a:pt x="5830" y="280"/>
                      <a:pt x="5822" y="281"/>
                    </a:cubicBezTo>
                    <a:cubicBezTo>
                      <a:pt x="5606" y="331"/>
                      <a:pt x="5379" y="390"/>
                      <a:pt x="5162" y="449"/>
                    </a:cubicBezTo>
                    <a:cubicBezTo>
                      <a:pt x="5133" y="459"/>
                      <a:pt x="5113" y="478"/>
                      <a:pt x="5084" y="488"/>
                    </a:cubicBezTo>
                    <a:cubicBezTo>
                      <a:pt x="4936" y="577"/>
                      <a:pt x="4788" y="656"/>
                      <a:pt x="4640" y="744"/>
                    </a:cubicBezTo>
                    <a:cubicBezTo>
                      <a:pt x="4571" y="784"/>
                      <a:pt x="4522" y="833"/>
                      <a:pt x="4434" y="833"/>
                    </a:cubicBezTo>
                    <a:cubicBezTo>
                      <a:pt x="4404" y="813"/>
                      <a:pt x="4365" y="803"/>
                      <a:pt x="4325" y="784"/>
                    </a:cubicBezTo>
                    <a:cubicBezTo>
                      <a:pt x="4299" y="766"/>
                      <a:pt x="4273" y="759"/>
                      <a:pt x="4248" y="759"/>
                    </a:cubicBezTo>
                    <a:cubicBezTo>
                      <a:pt x="4216" y="759"/>
                      <a:pt x="4185" y="771"/>
                      <a:pt x="4158" y="794"/>
                    </a:cubicBezTo>
                    <a:cubicBezTo>
                      <a:pt x="4128" y="823"/>
                      <a:pt x="4099" y="843"/>
                      <a:pt x="4069" y="872"/>
                    </a:cubicBezTo>
                    <a:cubicBezTo>
                      <a:pt x="3971" y="961"/>
                      <a:pt x="3872" y="1050"/>
                      <a:pt x="3774" y="1129"/>
                    </a:cubicBezTo>
                    <a:cubicBezTo>
                      <a:pt x="3724" y="1168"/>
                      <a:pt x="3685" y="1197"/>
                      <a:pt x="3616" y="1207"/>
                    </a:cubicBezTo>
                    <a:cubicBezTo>
                      <a:pt x="3527" y="1217"/>
                      <a:pt x="3429" y="1247"/>
                      <a:pt x="3350" y="1296"/>
                    </a:cubicBezTo>
                    <a:cubicBezTo>
                      <a:pt x="3232" y="1375"/>
                      <a:pt x="3114" y="1463"/>
                      <a:pt x="3015" y="1562"/>
                    </a:cubicBezTo>
                    <a:cubicBezTo>
                      <a:pt x="2897" y="1670"/>
                      <a:pt x="2779" y="1759"/>
                      <a:pt x="2621" y="1798"/>
                    </a:cubicBezTo>
                    <a:cubicBezTo>
                      <a:pt x="2552" y="1818"/>
                      <a:pt x="2483" y="1857"/>
                      <a:pt x="2444" y="1917"/>
                    </a:cubicBezTo>
                    <a:cubicBezTo>
                      <a:pt x="2286" y="2153"/>
                      <a:pt x="2000" y="2291"/>
                      <a:pt x="1833" y="2517"/>
                    </a:cubicBezTo>
                    <a:cubicBezTo>
                      <a:pt x="1823" y="2537"/>
                      <a:pt x="1803" y="2547"/>
                      <a:pt x="1784" y="2547"/>
                    </a:cubicBezTo>
                    <a:cubicBezTo>
                      <a:pt x="1715" y="2567"/>
                      <a:pt x="1685" y="2626"/>
                      <a:pt x="1646" y="2685"/>
                    </a:cubicBezTo>
                    <a:cubicBezTo>
                      <a:pt x="1537" y="2882"/>
                      <a:pt x="1380" y="3059"/>
                      <a:pt x="1183" y="3197"/>
                    </a:cubicBezTo>
                    <a:cubicBezTo>
                      <a:pt x="1134" y="3227"/>
                      <a:pt x="1104" y="3266"/>
                      <a:pt x="1084" y="3315"/>
                    </a:cubicBezTo>
                    <a:cubicBezTo>
                      <a:pt x="1005" y="3453"/>
                      <a:pt x="927" y="3591"/>
                      <a:pt x="868" y="3739"/>
                    </a:cubicBezTo>
                    <a:cubicBezTo>
                      <a:pt x="789" y="3936"/>
                      <a:pt x="710" y="4133"/>
                      <a:pt x="779" y="4360"/>
                    </a:cubicBezTo>
                    <a:cubicBezTo>
                      <a:pt x="749" y="4399"/>
                      <a:pt x="710" y="4438"/>
                      <a:pt x="680" y="4488"/>
                    </a:cubicBezTo>
                    <a:cubicBezTo>
                      <a:pt x="562" y="4655"/>
                      <a:pt x="414" y="4813"/>
                      <a:pt x="483" y="5039"/>
                    </a:cubicBezTo>
                    <a:cubicBezTo>
                      <a:pt x="326" y="5128"/>
                      <a:pt x="326" y="5128"/>
                      <a:pt x="296" y="5286"/>
                    </a:cubicBezTo>
                    <a:cubicBezTo>
                      <a:pt x="296" y="5335"/>
                      <a:pt x="286" y="5384"/>
                      <a:pt x="276" y="5433"/>
                    </a:cubicBezTo>
                    <a:cubicBezTo>
                      <a:pt x="247" y="5611"/>
                      <a:pt x="217" y="5778"/>
                      <a:pt x="139" y="5946"/>
                    </a:cubicBezTo>
                    <a:cubicBezTo>
                      <a:pt x="79" y="6093"/>
                      <a:pt x="50" y="6241"/>
                      <a:pt x="11" y="6389"/>
                    </a:cubicBezTo>
                    <a:cubicBezTo>
                      <a:pt x="1" y="6418"/>
                      <a:pt x="1" y="6448"/>
                      <a:pt x="1" y="6477"/>
                    </a:cubicBezTo>
                    <a:cubicBezTo>
                      <a:pt x="30" y="6753"/>
                      <a:pt x="50" y="7029"/>
                      <a:pt x="30" y="7315"/>
                    </a:cubicBezTo>
                    <a:cubicBezTo>
                      <a:pt x="20" y="7482"/>
                      <a:pt x="40" y="7650"/>
                      <a:pt x="50" y="7817"/>
                    </a:cubicBezTo>
                    <a:cubicBezTo>
                      <a:pt x="50" y="7886"/>
                      <a:pt x="60" y="7965"/>
                      <a:pt x="70" y="8024"/>
                    </a:cubicBezTo>
                    <a:cubicBezTo>
                      <a:pt x="89" y="8142"/>
                      <a:pt x="99" y="8260"/>
                      <a:pt x="168" y="8359"/>
                    </a:cubicBezTo>
                    <a:cubicBezTo>
                      <a:pt x="237" y="8457"/>
                      <a:pt x="198" y="8595"/>
                      <a:pt x="267" y="8704"/>
                    </a:cubicBezTo>
                    <a:cubicBezTo>
                      <a:pt x="296" y="8743"/>
                      <a:pt x="296" y="8792"/>
                      <a:pt x="286" y="8842"/>
                    </a:cubicBezTo>
                    <a:cubicBezTo>
                      <a:pt x="286" y="8901"/>
                      <a:pt x="296" y="8960"/>
                      <a:pt x="306" y="9009"/>
                    </a:cubicBezTo>
                    <a:cubicBezTo>
                      <a:pt x="326" y="9078"/>
                      <a:pt x="355" y="9147"/>
                      <a:pt x="375" y="9216"/>
                    </a:cubicBezTo>
                    <a:cubicBezTo>
                      <a:pt x="385" y="9246"/>
                      <a:pt x="395" y="9295"/>
                      <a:pt x="375" y="9324"/>
                    </a:cubicBezTo>
                    <a:cubicBezTo>
                      <a:pt x="296" y="9423"/>
                      <a:pt x="355" y="9511"/>
                      <a:pt x="405" y="9610"/>
                    </a:cubicBezTo>
                    <a:cubicBezTo>
                      <a:pt x="474" y="9738"/>
                      <a:pt x="542" y="9866"/>
                      <a:pt x="592" y="10004"/>
                    </a:cubicBezTo>
                    <a:cubicBezTo>
                      <a:pt x="641" y="10162"/>
                      <a:pt x="700" y="10309"/>
                      <a:pt x="759" y="10467"/>
                    </a:cubicBezTo>
                    <a:cubicBezTo>
                      <a:pt x="789" y="10536"/>
                      <a:pt x="818" y="10595"/>
                      <a:pt x="868" y="10644"/>
                    </a:cubicBezTo>
                    <a:cubicBezTo>
                      <a:pt x="917" y="10694"/>
                      <a:pt x="966" y="10733"/>
                      <a:pt x="1005" y="10782"/>
                    </a:cubicBezTo>
                    <a:cubicBezTo>
                      <a:pt x="1104" y="10881"/>
                      <a:pt x="1193" y="10979"/>
                      <a:pt x="1271" y="11097"/>
                    </a:cubicBezTo>
                    <a:cubicBezTo>
                      <a:pt x="1360" y="11245"/>
                      <a:pt x="1478" y="11373"/>
                      <a:pt x="1587" y="11511"/>
                    </a:cubicBezTo>
                    <a:cubicBezTo>
                      <a:pt x="1636" y="11560"/>
                      <a:pt x="1675" y="11610"/>
                      <a:pt x="1725" y="11659"/>
                    </a:cubicBezTo>
                    <a:cubicBezTo>
                      <a:pt x="1892" y="11846"/>
                      <a:pt x="2050" y="12033"/>
                      <a:pt x="2237" y="12220"/>
                    </a:cubicBezTo>
                    <a:cubicBezTo>
                      <a:pt x="2414" y="12388"/>
                      <a:pt x="2601" y="12555"/>
                      <a:pt x="2838" y="12654"/>
                    </a:cubicBezTo>
                    <a:cubicBezTo>
                      <a:pt x="2877" y="12664"/>
                      <a:pt x="2897" y="12703"/>
                      <a:pt x="2926" y="12733"/>
                    </a:cubicBezTo>
                    <a:cubicBezTo>
                      <a:pt x="3015" y="12831"/>
                      <a:pt x="3104" y="12940"/>
                      <a:pt x="3202" y="13038"/>
                    </a:cubicBezTo>
                    <a:cubicBezTo>
                      <a:pt x="3251" y="13087"/>
                      <a:pt x="3311" y="13137"/>
                      <a:pt x="3409" y="13137"/>
                    </a:cubicBezTo>
                    <a:cubicBezTo>
                      <a:pt x="3414" y="13135"/>
                      <a:pt x="3420" y="13135"/>
                      <a:pt x="3426" y="13135"/>
                    </a:cubicBezTo>
                    <a:cubicBezTo>
                      <a:pt x="3462" y="13135"/>
                      <a:pt x="3503" y="13159"/>
                      <a:pt x="3537" y="13176"/>
                    </a:cubicBezTo>
                    <a:cubicBezTo>
                      <a:pt x="3614" y="13228"/>
                      <a:pt x="3692" y="13257"/>
                      <a:pt x="3789" y="13257"/>
                    </a:cubicBezTo>
                    <a:cubicBezTo>
                      <a:pt x="3803" y="13257"/>
                      <a:pt x="3818" y="13256"/>
                      <a:pt x="3833" y="13255"/>
                    </a:cubicBezTo>
                    <a:cubicBezTo>
                      <a:pt x="3862" y="13284"/>
                      <a:pt x="3882" y="13324"/>
                      <a:pt x="3911" y="13343"/>
                    </a:cubicBezTo>
                    <a:cubicBezTo>
                      <a:pt x="4000" y="13412"/>
                      <a:pt x="4089" y="13481"/>
                      <a:pt x="4177" y="13550"/>
                    </a:cubicBezTo>
                    <a:cubicBezTo>
                      <a:pt x="4219" y="13578"/>
                      <a:pt x="4266" y="13606"/>
                      <a:pt x="4318" y="13606"/>
                    </a:cubicBezTo>
                    <a:cubicBezTo>
                      <a:pt x="4339" y="13606"/>
                      <a:pt x="4361" y="13601"/>
                      <a:pt x="4384" y="13590"/>
                    </a:cubicBezTo>
                    <a:cubicBezTo>
                      <a:pt x="4398" y="13584"/>
                      <a:pt x="4413" y="13582"/>
                      <a:pt x="4427" y="13582"/>
                    </a:cubicBezTo>
                    <a:cubicBezTo>
                      <a:pt x="4466" y="13582"/>
                      <a:pt x="4506" y="13598"/>
                      <a:pt x="4542" y="13619"/>
                    </a:cubicBezTo>
                    <a:cubicBezTo>
                      <a:pt x="4680" y="13698"/>
                      <a:pt x="4828" y="13777"/>
                      <a:pt x="4975" y="13856"/>
                    </a:cubicBezTo>
                    <a:cubicBezTo>
                      <a:pt x="5005" y="13875"/>
                      <a:pt x="5044" y="13885"/>
                      <a:pt x="5054" y="13915"/>
                    </a:cubicBezTo>
                    <a:cubicBezTo>
                      <a:pt x="5094" y="14003"/>
                      <a:pt x="5182" y="14023"/>
                      <a:pt x="5271" y="14033"/>
                    </a:cubicBezTo>
                    <a:cubicBezTo>
                      <a:pt x="5497" y="14053"/>
                      <a:pt x="5714" y="14102"/>
                      <a:pt x="5921" y="14181"/>
                    </a:cubicBezTo>
                    <a:cubicBezTo>
                      <a:pt x="5990" y="14200"/>
                      <a:pt x="6069" y="14210"/>
                      <a:pt x="6138" y="14220"/>
                    </a:cubicBezTo>
                    <a:cubicBezTo>
                      <a:pt x="6167" y="14230"/>
                      <a:pt x="6207" y="14230"/>
                      <a:pt x="6236" y="14240"/>
                    </a:cubicBezTo>
                    <a:cubicBezTo>
                      <a:pt x="6523" y="14301"/>
                      <a:pt x="6810" y="14361"/>
                      <a:pt x="7103" y="14361"/>
                    </a:cubicBezTo>
                    <a:cubicBezTo>
                      <a:pt x="7142" y="14361"/>
                      <a:pt x="7182" y="14360"/>
                      <a:pt x="7221" y="14358"/>
                    </a:cubicBezTo>
                    <a:cubicBezTo>
                      <a:pt x="7274" y="14358"/>
                      <a:pt x="7322" y="14362"/>
                      <a:pt x="7372" y="14362"/>
                    </a:cubicBezTo>
                    <a:cubicBezTo>
                      <a:pt x="7396" y="14362"/>
                      <a:pt x="7422" y="14361"/>
                      <a:pt x="7448" y="14358"/>
                    </a:cubicBezTo>
                    <a:cubicBezTo>
                      <a:pt x="7586" y="14328"/>
                      <a:pt x="7734" y="14289"/>
                      <a:pt x="7871" y="14250"/>
                    </a:cubicBezTo>
                    <a:cubicBezTo>
                      <a:pt x="7950" y="14230"/>
                      <a:pt x="8019" y="14200"/>
                      <a:pt x="8088" y="14200"/>
                    </a:cubicBezTo>
                    <a:cubicBezTo>
                      <a:pt x="8192" y="14196"/>
                      <a:pt x="8295" y="14196"/>
                      <a:pt x="8397" y="14196"/>
                    </a:cubicBezTo>
                    <a:cubicBezTo>
                      <a:pt x="8499" y="14196"/>
                      <a:pt x="8600" y="14196"/>
                      <a:pt x="8699" y="14191"/>
                    </a:cubicBezTo>
                    <a:cubicBezTo>
                      <a:pt x="8768" y="14191"/>
                      <a:pt x="8837" y="14191"/>
                      <a:pt x="8896" y="14240"/>
                    </a:cubicBezTo>
                    <a:cubicBezTo>
                      <a:pt x="8922" y="14261"/>
                      <a:pt x="8952" y="14271"/>
                      <a:pt x="8982" y="14271"/>
                    </a:cubicBezTo>
                    <a:cubicBezTo>
                      <a:pt x="9008" y="14271"/>
                      <a:pt x="9036" y="14263"/>
                      <a:pt x="9063" y="14250"/>
                    </a:cubicBezTo>
                    <a:cubicBezTo>
                      <a:pt x="9093" y="14240"/>
                      <a:pt x="9113" y="14230"/>
                      <a:pt x="9142" y="14220"/>
                    </a:cubicBezTo>
                    <a:cubicBezTo>
                      <a:pt x="9379" y="14112"/>
                      <a:pt x="9615" y="14003"/>
                      <a:pt x="9881" y="13974"/>
                    </a:cubicBezTo>
                    <a:cubicBezTo>
                      <a:pt x="9930" y="13964"/>
                      <a:pt x="9999" y="13944"/>
                      <a:pt x="10029" y="13915"/>
                    </a:cubicBezTo>
                    <a:cubicBezTo>
                      <a:pt x="10098" y="13816"/>
                      <a:pt x="10196" y="13787"/>
                      <a:pt x="10305" y="13767"/>
                    </a:cubicBezTo>
                    <a:cubicBezTo>
                      <a:pt x="10433" y="13737"/>
                      <a:pt x="10541" y="13678"/>
                      <a:pt x="10649" y="13619"/>
                    </a:cubicBezTo>
                    <a:cubicBezTo>
                      <a:pt x="10689" y="13600"/>
                      <a:pt x="10728" y="13560"/>
                      <a:pt x="10768" y="13540"/>
                    </a:cubicBezTo>
                    <a:cubicBezTo>
                      <a:pt x="10836" y="13511"/>
                      <a:pt x="10886" y="13462"/>
                      <a:pt x="10905" y="13393"/>
                    </a:cubicBezTo>
                    <a:cubicBezTo>
                      <a:pt x="10915" y="13353"/>
                      <a:pt x="10945" y="13314"/>
                      <a:pt x="10974" y="13274"/>
                    </a:cubicBezTo>
                    <a:cubicBezTo>
                      <a:pt x="11142" y="13117"/>
                      <a:pt x="11309" y="12940"/>
                      <a:pt x="11536" y="12841"/>
                    </a:cubicBezTo>
                    <a:cubicBezTo>
                      <a:pt x="11575" y="12821"/>
                      <a:pt x="11605" y="12782"/>
                      <a:pt x="11634" y="12752"/>
                    </a:cubicBezTo>
                    <a:cubicBezTo>
                      <a:pt x="11733" y="12624"/>
                      <a:pt x="11831" y="12496"/>
                      <a:pt x="11930" y="12368"/>
                    </a:cubicBezTo>
                    <a:cubicBezTo>
                      <a:pt x="11979" y="12309"/>
                      <a:pt x="12009" y="12230"/>
                      <a:pt x="12058" y="12171"/>
                    </a:cubicBezTo>
                    <a:cubicBezTo>
                      <a:pt x="12107" y="12112"/>
                      <a:pt x="12186" y="12073"/>
                      <a:pt x="12245" y="12004"/>
                    </a:cubicBezTo>
                    <a:cubicBezTo>
                      <a:pt x="12432" y="11797"/>
                      <a:pt x="12639" y="11590"/>
                      <a:pt x="12787" y="11344"/>
                    </a:cubicBezTo>
                    <a:cubicBezTo>
                      <a:pt x="12826" y="11275"/>
                      <a:pt x="12866" y="11216"/>
                      <a:pt x="12905" y="11147"/>
                    </a:cubicBezTo>
                    <a:cubicBezTo>
                      <a:pt x="12935" y="11088"/>
                      <a:pt x="12974" y="11038"/>
                      <a:pt x="13043" y="11019"/>
                    </a:cubicBezTo>
                    <a:cubicBezTo>
                      <a:pt x="13102" y="10989"/>
                      <a:pt x="13142" y="10950"/>
                      <a:pt x="13171" y="10891"/>
                    </a:cubicBezTo>
                    <a:cubicBezTo>
                      <a:pt x="13211" y="10831"/>
                      <a:pt x="13250" y="10763"/>
                      <a:pt x="13299" y="10703"/>
                    </a:cubicBezTo>
                    <a:cubicBezTo>
                      <a:pt x="13526" y="10378"/>
                      <a:pt x="13683" y="10024"/>
                      <a:pt x="13792" y="9649"/>
                    </a:cubicBezTo>
                    <a:cubicBezTo>
                      <a:pt x="13821" y="9521"/>
                      <a:pt x="13851" y="9383"/>
                      <a:pt x="13920" y="9265"/>
                    </a:cubicBezTo>
                    <a:cubicBezTo>
                      <a:pt x="14058" y="9009"/>
                      <a:pt x="14117" y="8733"/>
                      <a:pt x="14156" y="8448"/>
                    </a:cubicBezTo>
                    <a:cubicBezTo>
                      <a:pt x="14166" y="8398"/>
                      <a:pt x="14176" y="8329"/>
                      <a:pt x="14156" y="8280"/>
                    </a:cubicBezTo>
                    <a:cubicBezTo>
                      <a:pt x="14117" y="8201"/>
                      <a:pt x="14136" y="8132"/>
                      <a:pt x="14156" y="8063"/>
                    </a:cubicBezTo>
                    <a:cubicBezTo>
                      <a:pt x="14186" y="7975"/>
                      <a:pt x="14205" y="7886"/>
                      <a:pt x="14176" y="7788"/>
                    </a:cubicBezTo>
                    <a:cubicBezTo>
                      <a:pt x="14107" y="7738"/>
                      <a:pt x="14028" y="7679"/>
                      <a:pt x="13949" y="7610"/>
                    </a:cubicBezTo>
                    <a:cubicBezTo>
                      <a:pt x="13930" y="7532"/>
                      <a:pt x="13930" y="7443"/>
                      <a:pt x="13949" y="7354"/>
                    </a:cubicBezTo>
                    <a:cubicBezTo>
                      <a:pt x="14048" y="7295"/>
                      <a:pt x="14038" y="7177"/>
                      <a:pt x="14107" y="7098"/>
                    </a:cubicBezTo>
                    <a:cubicBezTo>
                      <a:pt x="14146" y="7049"/>
                      <a:pt x="14156" y="7000"/>
                      <a:pt x="14156" y="6940"/>
                    </a:cubicBezTo>
                    <a:cubicBezTo>
                      <a:pt x="14136" y="6734"/>
                      <a:pt x="14166" y="6527"/>
                      <a:pt x="14196" y="6320"/>
                    </a:cubicBezTo>
                    <a:cubicBezTo>
                      <a:pt x="14225" y="6123"/>
                      <a:pt x="14245" y="5926"/>
                      <a:pt x="14225" y="5729"/>
                    </a:cubicBezTo>
                    <a:cubicBezTo>
                      <a:pt x="14225" y="5650"/>
                      <a:pt x="14215" y="5561"/>
                      <a:pt x="14186" y="5492"/>
                    </a:cubicBezTo>
                    <a:cubicBezTo>
                      <a:pt x="14146" y="5404"/>
                      <a:pt x="14136" y="5325"/>
                      <a:pt x="14136" y="5236"/>
                    </a:cubicBezTo>
                    <a:cubicBezTo>
                      <a:pt x="14136" y="5049"/>
                      <a:pt x="14127" y="5029"/>
                      <a:pt x="13989" y="4901"/>
                    </a:cubicBezTo>
                    <a:cubicBezTo>
                      <a:pt x="14008" y="4852"/>
                      <a:pt x="14038" y="4793"/>
                      <a:pt x="14028" y="4744"/>
                    </a:cubicBezTo>
                    <a:cubicBezTo>
                      <a:pt x="13989" y="4557"/>
                      <a:pt x="13959" y="4369"/>
                      <a:pt x="13910" y="4182"/>
                    </a:cubicBezTo>
                    <a:cubicBezTo>
                      <a:pt x="13841" y="3936"/>
                      <a:pt x="13772" y="3700"/>
                      <a:pt x="13703" y="3453"/>
                    </a:cubicBezTo>
                    <a:cubicBezTo>
                      <a:pt x="13634" y="3227"/>
                      <a:pt x="13536" y="3010"/>
                      <a:pt x="13378" y="2833"/>
                    </a:cubicBezTo>
                    <a:cubicBezTo>
                      <a:pt x="13348" y="2823"/>
                      <a:pt x="13329" y="2823"/>
                      <a:pt x="13309" y="2823"/>
                    </a:cubicBezTo>
                    <a:cubicBezTo>
                      <a:pt x="13300" y="2824"/>
                      <a:pt x="13291" y="2824"/>
                      <a:pt x="13282" y="2824"/>
                    </a:cubicBezTo>
                    <a:cubicBezTo>
                      <a:pt x="13170" y="2824"/>
                      <a:pt x="13097" y="2767"/>
                      <a:pt x="13033" y="2685"/>
                    </a:cubicBezTo>
                    <a:cubicBezTo>
                      <a:pt x="12994" y="2636"/>
                      <a:pt x="12964" y="2577"/>
                      <a:pt x="13004" y="2517"/>
                    </a:cubicBezTo>
                    <a:cubicBezTo>
                      <a:pt x="13043" y="2449"/>
                      <a:pt x="13023" y="2389"/>
                      <a:pt x="12974" y="2340"/>
                    </a:cubicBezTo>
                    <a:cubicBezTo>
                      <a:pt x="12807" y="2192"/>
                      <a:pt x="12639" y="2045"/>
                      <a:pt x="12472" y="1897"/>
                    </a:cubicBezTo>
                    <a:cubicBezTo>
                      <a:pt x="12442" y="1867"/>
                      <a:pt x="12383" y="1848"/>
                      <a:pt x="12363" y="1808"/>
                    </a:cubicBezTo>
                    <a:cubicBezTo>
                      <a:pt x="12294" y="1680"/>
                      <a:pt x="12166" y="1601"/>
                      <a:pt x="12058" y="1513"/>
                    </a:cubicBezTo>
                    <a:cubicBezTo>
                      <a:pt x="11959" y="1444"/>
                      <a:pt x="11891" y="1365"/>
                      <a:pt x="11910" y="1247"/>
                    </a:cubicBezTo>
                    <a:cubicBezTo>
                      <a:pt x="11910" y="1148"/>
                      <a:pt x="11861" y="1099"/>
                      <a:pt x="11782" y="1069"/>
                    </a:cubicBezTo>
                    <a:cubicBezTo>
                      <a:pt x="11546" y="1010"/>
                      <a:pt x="11319" y="912"/>
                      <a:pt x="11083" y="872"/>
                    </a:cubicBezTo>
                    <a:cubicBezTo>
                      <a:pt x="11024" y="853"/>
                      <a:pt x="10965" y="843"/>
                      <a:pt x="10925" y="784"/>
                    </a:cubicBezTo>
                    <a:cubicBezTo>
                      <a:pt x="10866" y="695"/>
                      <a:pt x="10768" y="636"/>
                      <a:pt x="10649" y="606"/>
                    </a:cubicBezTo>
                    <a:cubicBezTo>
                      <a:pt x="10511" y="577"/>
                      <a:pt x="10373" y="538"/>
                      <a:pt x="10245" y="488"/>
                    </a:cubicBezTo>
                    <a:cubicBezTo>
                      <a:pt x="10039" y="409"/>
                      <a:pt x="9822" y="380"/>
                      <a:pt x="9605" y="380"/>
                    </a:cubicBezTo>
                    <a:cubicBezTo>
                      <a:pt x="9428" y="380"/>
                      <a:pt x="9270" y="340"/>
                      <a:pt x="9122" y="272"/>
                    </a:cubicBezTo>
                    <a:cubicBezTo>
                      <a:pt x="9063" y="242"/>
                      <a:pt x="9004" y="222"/>
                      <a:pt x="8955" y="193"/>
                    </a:cubicBezTo>
                    <a:cubicBezTo>
                      <a:pt x="8758" y="94"/>
                      <a:pt x="8551" y="55"/>
                      <a:pt x="8334" y="15"/>
                    </a:cubicBezTo>
                    <a:cubicBezTo>
                      <a:pt x="8298" y="7"/>
                      <a:pt x="8260" y="1"/>
                      <a:pt x="8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9"/>
              <p:cNvGrpSpPr/>
              <p:nvPr/>
            </p:nvGrpSpPr>
            <p:grpSpPr>
              <a:xfrm rot="2700000">
                <a:off x="322288" y="4114553"/>
                <a:ext cx="975241" cy="689859"/>
                <a:chOff x="7210615" y="3048380"/>
                <a:chExt cx="369204" cy="261165"/>
              </a:xfrm>
            </p:grpSpPr>
            <p:sp>
              <p:nvSpPr>
                <p:cNvPr id="275" name="Google Shape;275;p19"/>
                <p:cNvSpPr/>
                <p:nvPr/>
              </p:nvSpPr>
              <p:spPr>
                <a:xfrm>
                  <a:off x="7284027" y="3048380"/>
                  <a:ext cx="295792" cy="261165"/>
                </a:xfrm>
                <a:custGeom>
                  <a:avLst/>
                  <a:gdLst/>
                  <a:ahLst/>
                  <a:cxnLst/>
                  <a:rect l="l" t="t" r="r" b="b"/>
                  <a:pathLst>
                    <a:path w="7527" h="6645" extrusionOk="0">
                      <a:moveTo>
                        <a:pt x="6680" y="109"/>
                      </a:moveTo>
                      <a:cubicBezTo>
                        <a:pt x="6767" y="171"/>
                        <a:pt x="6863" y="186"/>
                        <a:pt x="6961" y="186"/>
                      </a:cubicBezTo>
                      <a:cubicBezTo>
                        <a:pt x="7018" y="186"/>
                        <a:pt x="7075" y="181"/>
                        <a:pt x="7133" y="178"/>
                      </a:cubicBezTo>
                      <a:cubicBezTo>
                        <a:pt x="7330" y="178"/>
                        <a:pt x="7330" y="178"/>
                        <a:pt x="7419" y="384"/>
                      </a:cubicBezTo>
                      <a:cubicBezTo>
                        <a:pt x="7384" y="428"/>
                        <a:pt x="7347" y="444"/>
                        <a:pt x="7311" y="444"/>
                      </a:cubicBezTo>
                      <a:cubicBezTo>
                        <a:pt x="7265" y="444"/>
                        <a:pt x="7221" y="417"/>
                        <a:pt x="7182" y="384"/>
                      </a:cubicBezTo>
                      <a:cubicBezTo>
                        <a:pt x="7104" y="327"/>
                        <a:pt x="7031" y="286"/>
                        <a:pt x="6944" y="286"/>
                      </a:cubicBezTo>
                      <a:cubicBezTo>
                        <a:pt x="6911" y="286"/>
                        <a:pt x="6876" y="292"/>
                        <a:pt x="6837" y="306"/>
                      </a:cubicBezTo>
                      <a:cubicBezTo>
                        <a:pt x="6823" y="310"/>
                        <a:pt x="6811" y="312"/>
                        <a:pt x="6800" y="312"/>
                      </a:cubicBezTo>
                      <a:cubicBezTo>
                        <a:pt x="6708" y="312"/>
                        <a:pt x="6697" y="182"/>
                        <a:pt x="6601" y="138"/>
                      </a:cubicBezTo>
                      <a:cubicBezTo>
                        <a:pt x="6650" y="118"/>
                        <a:pt x="6670" y="109"/>
                        <a:pt x="6680" y="109"/>
                      </a:cubicBezTo>
                      <a:close/>
                      <a:moveTo>
                        <a:pt x="6483" y="197"/>
                      </a:moveTo>
                      <a:cubicBezTo>
                        <a:pt x="6532" y="197"/>
                        <a:pt x="6581" y="247"/>
                        <a:pt x="6650" y="276"/>
                      </a:cubicBezTo>
                      <a:cubicBezTo>
                        <a:pt x="6532" y="434"/>
                        <a:pt x="6581" y="581"/>
                        <a:pt x="6591" y="739"/>
                      </a:cubicBezTo>
                      <a:cubicBezTo>
                        <a:pt x="6611" y="621"/>
                        <a:pt x="6630" y="512"/>
                        <a:pt x="6650" y="384"/>
                      </a:cubicBezTo>
                      <a:cubicBezTo>
                        <a:pt x="6729" y="394"/>
                        <a:pt x="6788" y="404"/>
                        <a:pt x="6857" y="414"/>
                      </a:cubicBezTo>
                      <a:cubicBezTo>
                        <a:pt x="6808" y="798"/>
                        <a:pt x="6749" y="1163"/>
                        <a:pt x="6699" y="1527"/>
                      </a:cubicBezTo>
                      <a:cubicBezTo>
                        <a:pt x="6591" y="1527"/>
                        <a:pt x="6571" y="1478"/>
                        <a:pt x="6571" y="1409"/>
                      </a:cubicBezTo>
                      <a:cubicBezTo>
                        <a:pt x="6581" y="1291"/>
                        <a:pt x="6591" y="1172"/>
                        <a:pt x="6591" y="1054"/>
                      </a:cubicBezTo>
                      <a:cubicBezTo>
                        <a:pt x="6591" y="995"/>
                        <a:pt x="6591" y="946"/>
                        <a:pt x="6571" y="887"/>
                      </a:cubicBezTo>
                      <a:cubicBezTo>
                        <a:pt x="6493" y="1074"/>
                        <a:pt x="6562" y="1271"/>
                        <a:pt x="6522" y="1468"/>
                      </a:cubicBezTo>
                      <a:cubicBezTo>
                        <a:pt x="6404" y="1448"/>
                        <a:pt x="6335" y="1399"/>
                        <a:pt x="6296" y="1281"/>
                      </a:cubicBezTo>
                      <a:cubicBezTo>
                        <a:pt x="6187" y="975"/>
                        <a:pt x="6079" y="660"/>
                        <a:pt x="6049" y="315"/>
                      </a:cubicBezTo>
                      <a:cubicBezTo>
                        <a:pt x="6207" y="276"/>
                        <a:pt x="6345" y="227"/>
                        <a:pt x="6483" y="197"/>
                      </a:cubicBezTo>
                      <a:close/>
                      <a:moveTo>
                        <a:pt x="6982" y="378"/>
                      </a:moveTo>
                      <a:cubicBezTo>
                        <a:pt x="7003" y="378"/>
                        <a:pt x="7027" y="387"/>
                        <a:pt x="7054" y="404"/>
                      </a:cubicBezTo>
                      <a:cubicBezTo>
                        <a:pt x="7143" y="444"/>
                        <a:pt x="7222" y="493"/>
                        <a:pt x="7320" y="542"/>
                      </a:cubicBezTo>
                      <a:cubicBezTo>
                        <a:pt x="7261" y="916"/>
                        <a:pt x="7153" y="1291"/>
                        <a:pt x="7025" y="1665"/>
                      </a:cubicBezTo>
                      <a:cubicBezTo>
                        <a:pt x="6798" y="1655"/>
                        <a:pt x="6759" y="1606"/>
                        <a:pt x="6788" y="1399"/>
                      </a:cubicBezTo>
                      <a:cubicBezTo>
                        <a:pt x="6818" y="1143"/>
                        <a:pt x="6847" y="897"/>
                        <a:pt x="6877" y="641"/>
                      </a:cubicBezTo>
                      <a:cubicBezTo>
                        <a:pt x="6887" y="591"/>
                        <a:pt x="6887" y="522"/>
                        <a:pt x="6896" y="473"/>
                      </a:cubicBezTo>
                      <a:cubicBezTo>
                        <a:pt x="6916" y="409"/>
                        <a:pt x="6943" y="378"/>
                        <a:pt x="6982" y="378"/>
                      </a:cubicBezTo>
                      <a:close/>
                      <a:moveTo>
                        <a:pt x="6349" y="1516"/>
                      </a:moveTo>
                      <a:cubicBezTo>
                        <a:pt x="6435" y="1516"/>
                        <a:pt x="6495" y="1566"/>
                        <a:pt x="6522" y="1665"/>
                      </a:cubicBezTo>
                      <a:cubicBezTo>
                        <a:pt x="6481" y="1698"/>
                        <a:pt x="6440" y="1707"/>
                        <a:pt x="6400" y="1707"/>
                      </a:cubicBezTo>
                      <a:cubicBezTo>
                        <a:pt x="6351" y="1707"/>
                        <a:pt x="6304" y="1693"/>
                        <a:pt x="6258" y="1693"/>
                      </a:cubicBezTo>
                      <a:cubicBezTo>
                        <a:pt x="6251" y="1693"/>
                        <a:pt x="6244" y="1694"/>
                        <a:pt x="6236" y="1695"/>
                      </a:cubicBezTo>
                      <a:cubicBezTo>
                        <a:pt x="6217" y="1596"/>
                        <a:pt x="6246" y="1527"/>
                        <a:pt x="6325" y="1517"/>
                      </a:cubicBezTo>
                      <a:cubicBezTo>
                        <a:pt x="6333" y="1516"/>
                        <a:pt x="6341" y="1516"/>
                        <a:pt x="6349" y="1516"/>
                      </a:cubicBezTo>
                      <a:close/>
                      <a:moveTo>
                        <a:pt x="6601" y="1645"/>
                      </a:moveTo>
                      <a:lnTo>
                        <a:pt x="6601" y="1645"/>
                      </a:lnTo>
                      <a:cubicBezTo>
                        <a:pt x="6670" y="1665"/>
                        <a:pt x="6739" y="1685"/>
                        <a:pt x="6808" y="1714"/>
                      </a:cubicBezTo>
                      <a:cubicBezTo>
                        <a:pt x="6837" y="1734"/>
                        <a:pt x="6877" y="1754"/>
                        <a:pt x="6887" y="1793"/>
                      </a:cubicBezTo>
                      <a:cubicBezTo>
                        <a:pt x="6907" y="1855"/>
                        <a:pt x="6948" y="1893"/>
                        <a:pt x="7011" y="1893"/>
                      </a:cubicBezTo>
                      <a:cubicBezTo>
                        <a:pt x="7037" y="1893"/>
                        <a:pt x="7068" y="1887"/>
                        <a:pt x="7103" y="1872"/>
                      </a:cubicBezTo>
                      <a:lnTo>
                        <a:pt x="7103" y="1872"/>
                      </a:lnTo>
                      <a:cubicBezTo>
                        <a:pt x="7064" y="1934"/>
                        <a:pt x="7027" y="1954"/>
                        <a:pt x="6994" y="1954"/>
                      </a:cubicBezTo>
                      <a:cubicBezTo>
                        <a:pt x="6969" y="1954"/>
                        <a:pt x="6947" y="1943"/>
                        <a:pt x="6926" y="1931"/>
                      </a:cubicBezTo>
                      <a:cubicBezTo>
                        <a:pt x="6827" y="1882"/>
                        <a:pt x="6729" y="1813"/>
                        <a:pt x="6630" y="1754"/>
                      </a:cubicBezTo>
                      <a:cubicBezTo>
                        <a:pt x="6571" y="1724"/>
                        <a:pt x="6562" y="1685"/>
                        <a:pt x="6601" y="1645"/>
                      </a:cubicBezTo>
                      <a:close/>
                      <a:moveTo>
                        <a:pt x="6286" y="1793"/>
                      </a:moveTo>
                      <a:cubicBezTo>
                        <a:pt x="6630" y="1793"/>
                        <a:pt x="6946" y="2020"/>
                        <a:pt x="7093" y="2335"/>
                      </a:cubicBezTo>
                      <a:cubicBezTo>
                        <a:pt x="7251" y="2660"/>
                        <a:pt x="7231" y="2985"/>
                        <a:pt x="7153" y="3330"/>
                      </a:cubicBezTo>
                      <a:cubicBezTo>
                        <a:pt x="7064" y="3753"/>
                        <a:pt x="6887" y="4147"/>
                        <a:pt x="6650" y="4522"/>
                      </a:cubicBezTo>
                      <a:cubicBezTo>
                        <a:pt x="6404" y="4906"/>
                        <a:pt x="6099" y="5221"/>
                        <a:pt x="5764" y="5526"/>
                      </a:cubicBezTo>
                      <a:cubicBezTo>
                        <a:pt x="5645" y="5635"/>
                        <a:pt x="5468" y="5714"/>
                        <a:pt x="5320" y="5792"/>
                      </a:cubicBezTo>
                      <a:cubicBezTo>
                        <a:pt x="5025" y="5940"/>
                        <a:pt x="4739" y="6098"/>
                        <a:pt x="4444" y="6206"/>
                      </a:cubicBezTo>
                      <a:cubicBezTo>
                        <a:pt x="4089" y="6344"/>
                        <a:pt x="3734" y="6452"/>
                        <a:pt x="3370" y="6551"/>
                      </a:cubicBezTo>
                      <a:cubicBezTo>
                        <a:pt x="3252" y="6577"/>
                        <a:pt x="3125" y="6582"/>
                        <a:pt x="2998" y="6582"/>
                      </a:cubicBezTo>
                      <a:cubicBezTo>
                        <a:pt x="2934" y="6582"/>
                        <a:pt x="2871" y="6581"/>
                        <a:pt x="2808" y="6581"/>
                      </a:cubicBezTo>
                      <a:cubicBezTo>
                        <a:pt x="2572" y="6571"/>
                        <a:pt x="2326" y="6561"/>
                        <a:pt x="2089" y="6531"/>
                      </a:cubicBezTo>
                      <a:cubicBezTo>
                        <a:pt x="1882" y="6512"/>
                        <a:pt x="1676" y="6472"/>
                        <a:pt x="1469" y="6433"/>
                      </a:cubicBezTo>
                      <a:cubicBezTo>
                        <a:pt x="1360" y="6413"/>
                        <a:pt x="1242" y="6393"/>
                        <a:pt x="1134" y="6374"/>
                      </a:cubicBezTo>
                      <a:cubicBezTo>
                        <a:pt x="838" y="6305"/>
                        <a:pt x="562" y="6177"/>
                        <a:pt x="336" y="5980"/>
                      </a:cubicBezTo>
                      <a:cubicBezTo>
                        <a:pt x="247" y="5901"/>
                        <a:pt x="198" y="5802"/>
                        <a:pt x="198" y="5684"/>
                      </a:cubicBezTo>
                      <a:cubicBezTo>
                        <a:pt x="198" y="5556"/>
                        <a:pt x="198" y="5428"/>
                        <a:pt x="198" y="5290"/>
                      </a:cubicBezTo>
                      <a:cubicBezTo>
                        <a:pt x="208" y="5290"/>
                        <a:pt x="218" y="5300"/>
                        <a:pt x="227" y="5300"/>
                      </a:cubicBezTo>
                      <a:lnTo>
                        <a:pt x="227" y="5566"/>
                      </a:lnTo>
                      <a:lnTo>
                        <a:pt x="247" y="5566"/>
                      </a:lnTo>
                      <a:cubicBezTo>
                        <a:pt x="267" y="5448"/>
                        <a:pt x="296" y="5329"/>
                        <a:pt x="306" y="5221"/>
                      </a:cubicBezTo>
                      <a:cubicBezTo>
                        <a:pt x="336" y="5073"/>
                        <a:pt x="395" y="4945"/>
                        <a:pt x="493" y="4837"/>
                      </a:cubicBezTo>
                      <a:cubicBezTo>
                        <a:pt x="720" y="4601"/>
                        <a:pt x="956" y="4384"/>
                        <a:pt x="1262" y="4256"/>
                      </a:cubicBezTo>
                      <a:cubicBezTo>
                        <a:pt x="1448" y="4181"/>
                        <a:pt x="1633" y="4107"/>
                        <a:pt x="1827" y="4107"/>
                      </a:cubicBezTo>
                      <a:cubicBezTo>
                        <a:pt x="1839" y="4107"/>
                        <a:pt x="1851" y="4107"/>
                        <a:pt x="1863" y="4108"/>
                      </a:cubicBezTo>
                      <a:cubicBezTo>
                        <a:pt x="2044" y="4108"/>
                        <a:pt x="2225" y="4121"/>
                        <a:pt x="2406" y="4121"/>
                      </a:cubicBezTo>
                      <a:cubicBezTo>
                        <a:pt x="2452" y="4121"/>
                        <a:pt x="2497" y="4120"/>
                        <a:pt x="2542" y="4118"/>
                      </a:cubicBezTo>
                      <a:cubicBezTo>
                        <a:pt x="2838" y="4108"/>
                        <a:pt x="3143" y="4098"/>
                        <a:pt x="3419" y="3921"/>
                      </a:cubicBezTo>
                      <a:cubicBezTo>
                        <a:pt x="3606" y="3803"/>
                        <a:pt x="3833" y="3734"/>
                        <a:pt x="3990" y="3566"/>
                      </a:cubicBezTo>
                      <a:cubicBezTo>
                        <a:pt x="4187" y="3359"/>
                        <a:pt x="4375" y="3162"/>
                        <a:pt x="4562" y="2946"/>
                      </a:cubicBezTo>
                      <a:cubicBezTo>
                        <a:pt x="4779" y="2689"/>
                        <a:pt x="4976" y="2414"/>
                        <a:pt x="5202" y="2167"/>
                      </a:cubicBezTo>
                      <a:cubicBezTo>
                        <a:pt x="5379" y="1980"/>
                        <a:pt x="5586" y="1832"/>
                        <a:pt x="5852" y="1813"/>
                      </a:cubicBezTo>
                      <a:cubicBezTo>
                        <a:pt x="6000" y="1813"/>
                        <a:pt x="6138" y="1793"/>
                        <a:pt x="6286" y="1793"/>
                      </a:cubicBezTo>
                      <a:close/>
                      <a:moveTo>
                        <a:pt x="6559" y="0"/>
                      </a:moveTo>
                      <a:cubicBezTo>
                        <a:pt x="6529" y="0"/>
                        <a:pt x="6499" y="4"/>
                        <a:pt x="6473" y="10"/>
                      </a:cubicBezTo>
                      <a:cubicBezTo>
                        <a:pt x="6305" y="59"/>
                        <a:pt x="6148" y="138"/>
                        <a:pt x="5990" y="207"/>
                      </a:cubicBezTo>
                      <a:cubicBezTo>
                        <a:pt x="5921" y="237"/>
                        <a:pt x="5921" y="296"/>
                        <a:pt x="5941" y="375"/>
                      </a:cubicBezTo>
                      <a:cubicBezTo>
                        <a:pt x="6020" y="631"/>
                        <a:pt x="6079" y="887"/>
                        <a:pt x="6148" y="1143"/>
                      </a:cubicBezTo>
                      <a:cubicBezTo>
                        <a:pt x="6158" y="1192"/>
                        <a:pt x="6177" y="1232"/>
                        <a:pt x="6187" y="1271"/>
                      </a:cubicBezTo>
                      <a:cubicBezTo>
                        <a:pt x="6276" y="1498"/>
                        <a:pt x="6158" y="1695"/>
                        <a:pt x="5921" y="1704"/>
                      </a:cubicBezTo>
                      <a:cubicBezTo>
                        <a:pt x="5596" y="1714"/>
                        <a:pt x="5340" y="1892"/>
                        <a:pt x="5143" y="2108"/>
                      </a:cubicBezTo>
                      <a:cubicBezTo>
                        <a:pt x="4798" y="2473"/>
                        <a:pt x="4513" y="2886"/>
                        <a:pt x="4187" y="3261"/>
                      </a:cubicBezTo>
                      <a:cubicBezTo>
                        <a:pt x="4050" y="3409"/>
                        <a:pt x="3892" y="3537"/>
                        <a:pt x="3734" y="3655"/>
                      </a:cubicBezTo>
                      <a:cubicBezTo>
                        <a:pt x="3626" y="3734"/>
                        <a:pt x="3488" y="3753"/>
                        <a:pt x="3390" y="3832"/>
                      </a:cubicBezTo>
                      <a:cubicBezTo>
                        <a:pt x="3252" y="3950"/>
                        <a:pt x="3094" y="4000"/>
                        <a:pt x="2927" y="4009"/>
                      </a:cubicBezTo>
                      <a:cubicBezTo>
                        <a:pt x="2720" y="4019"/>
                        <a:pt x="2523" y="4019"/>
                        <a:pt x="2316" y="4029"/>
                      </a:cubicBezTo>
                      <a:cubicBezTo>
                        <a:pt x="2186" y="4029"/>
                        <a:pt x="2056" y="4019"/>
                        <a:pt x="1928" y="4019"/>
                      </a:cubicBezTo>
                      <a:cubicBezTo>
                        <a:pt x="1843" y="4019"/>
                        <a:pt x="1758" y="4023"/>
                        <a:pt x="1676" y="4039"/>
                      </a:cubicBezTo>
                      <a:cubicBezTo>
                        <a:pt x="1153" y="4147"/>
                        <a:pt x="730" y="4423"/>
                        <a:pt x="395" y="4837"/>
                      </a:cubicBezTo>
                      <a:cubicBezTo>
                        <a:pt x="326" y="4926"/>
                        <a:pt x="296" y="5034"/>
                        <a:pt x="237" y="5142"/>
                      </a:cubicBezTo>
                      <a:cubicBezTo>
                        <a:pt x="227" y="5093"/>
                        <a:pt x="218" y="5034"/>
                        <a:pt x="208" y="4945"/>
                      </a:cubicBezTo>
                      <a:cubicBezTo>
                        <a:pt x="80" y="5211"/>
                        <a:pt x="119" y="5438"/>
                        <a:pt x="109" y="5664"/>
                      </a:cubicBezTo>
                      <a:cubicBezTo>
                        <a:pt x="90" y="5625"/>
                        <a:pt x="70" y="5576"/>
                        <a:pt x="50" y="5526"/>
                      </a:cubicBezTo>
                      <a:cubicBezTo>
                        <a:pt x="21" y="5595"/>
                        <a:pt x="1" y="5655"/>
                        <a:pt x="30" y="5704"/>
                      </a:cubicBezTo>
                      <a:cubicBezTo>
                        <a:pt x="159" y="5940"/>
                        <a:pt x="316" y="6157"/>
                        <a:pt x="503" y="6295"/>
                      </a:cubicBezTo>
                      <a:cubicBezTo>
                        <a:pt x="566" y="6288"/>
                        <a:pt x="614" y="6281"/>
                        <a:pt x="651" y="6281"/>
                      </a:cubicBezTo>
                      <a:cubicBezTo>
                        <a:pt x="666" y="6281"/>
                        <a:pt x="679" y="6282"/>
                        <a:pt x="690" y="6285"/>
                      </a:cubicBezTo>
                      <a:cubicBezTo>
                        <a:pt x="779" y="6315"/>
                        <a:pt x="858" y="6364"/>
                        <a:pt x="947" y="6383"/>
                      </a:cubicBezTo>
                      <a:cubicBezTo>
                        <a:pt x="1301" y="6462"/>
                        <a:pt x="1666" y="6561"/>
                        <a:pt x="2030" y="6600"/>
                      </a:cubicBezTo>
                      <a:cubicBezTo>
                        <a:pt x="2296" y="6634"/>
                        <a:pt x="2566" y="6645"/>
                        <a:pt x="2834" y="6645"/>
                      </a:cubicBezTo>
                      <a:cubicBezTo>
                        <a:pt x="2954" y="6645"/>
                        <a:pt x="3074" y="6643"/>
                        <a:pt x="3193" y="6640"/>
                      </a:cubicBezTo>
                      <a:cubicBezTo>
                        <a:pt x="3380" y="6630"/>
                        <a:pt x="3557" y="6581"/>
                        <a:pt x="3725" y="6531"/>
                      </a:cubicBezTo>
                      <a:cubicBezTo>
                        <a:pt x="3892" y="6492"/>
                        <a:pt x="4050" y="6433"/>
                        <a:pt x="4207" y="6374"/>
                      </a:cubicBezTo>
                      <a:cubicBezTo>
                        <a:pt x="4385" y="6315"/>
                        <a:pt x="4552" y="6255"/>
                        <a:pt x="4719" y="6177"/>
                      </a:cubicBezTo>
                      <a:cubicBezTo>
                        <a:pt x="4976" y="6049"/>
                        <a:pt x="5222" y="5921"/>
                        <a:pt x="5478" y="5783"/>
                      </a:cubicBezTo>
                      <a:cubicBezTo>
                        <a:pt x="5645" y="5694"/>
                        <a:pt x="5803" y="5605"/>
                        <a:pt x="5941" y="5477"/>
                      </a:cubicBezTo>
                      <a:cubicBezTo>
                        <a:pt x="6345" y="5103"/>
                        <a:pt x="6680" y="4679"/>
                        <a:pt x="6936" y="4206"/>
                      </a:cubicBezTo>
                      <a:cubicBezTo>
                        <a:pt x="6975" y="4147"/>
                        <a:pt x="7015" y="4069"/>
                        <a:pt x="7044" y="4000"/>
                      </a:cubicBezTo>
                      <a:cubicBezTo>
                        <a:pt x="7123" y="3704"/>
                        <a:pt x="7202" y="3409"/>
                        <a:pt x="7281" y="3123"/>
                      </a:cubicBezTo>
                      <a:cubicBezTo>
                        <a:pt x="7330" y="2946"/>
                        <a:pt x="7340" y="2768"/>
                        <a:pt x="7290" y="2601"/>
                      </a:cubicBezTo>
                      <a:cubicBezTo>
                        <a:pt x="7241" y="2453"/>
                        <a:pt x="7182" y="2325"/>
                        <a:pt x="7123" y="2187"/>
                      </a:cubicBezTo>
                      <a:cubicBezTo>
                        <a:pt x="7093" y="2128"/>
                        <a:pt x="7064" y="2069"/>
                        <a:pt x="7133" y="2010"/>
                      </a:cubicBezTo>
                      <a:cubicBezTo>
                        <a:pt x="7192" y="1961"/>
                        <a:pt x="7192" y="1872"/>
                        <a:pt x="7143" y="1813"/>
                      </a:cubicBezTo>
                      <a:cubicBezTo>
                        <a:pt x="7084" y="1744"/>
                        <a:pt x="7103" y="1675"/>
                        <a:pt x="7123" y="1596"/>
                      </a:cubicBezTo>
                      <a:cubicBezTo>
                        <a:pt x="7202" y="1340"/>
                        <a:pt x="7281" y="1094"/>
                        <a:pt x="7350" y="828"/>
                      </a:cubicBezTo>
                      <a:cubicBezTo>
                        <a:pt x="7389" y="680"/>
                        <a:pt x="7399" y="522"/>
                        <a:pt x="7527" y="404"/>
                      </a:cubicBezTo>
                      <a:cubicBezTo>
                        <a:pt x="7408" y="158"/>
                        <a:pt x="7355" y="94"/>
                        <a:pt x="7159" y="94"/>
                      </a:cubicBezTo>
                      <a:cubicBezTo>
                        <a:pt x="7128" y="94"/>
                        <a:pt x="7093" y="96"/>
                        <a:pt x="7054" y="99"/>
                      </a:cubicBezTo>
                      <a:cubicBezTo>
                        <a:pt x="7029" y="101"/>
                        <a:pt x="7004" y="102"/>
                        <a:pt x="6980" y="102"/>
                      </a:cubicBezTo>
                      <a:cubicBezTo>
                        <a:pt x="6893" y="102"/>
                        <a:pt x="6814" y="86"/>
                        <a:pt x="6729" y="40"/>
                      </a:cubicBezTo>
                      <a:cubicBezTo>
                        <a:pt x="6683" y="13"/>
                        <a:pt x="6620" y="0"/>
                        <a:pt x="6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10615" y="3251246"/>
                  <a:ext cx="78477" cy="54984"/>
                </a:xfrm>
                <a:custGeom>
                  <a:avLst/>
                  <a:gdLst/>
                  <a:ahLst/>
                  <a:cxnLst/>
                  <a:rect l="l" t="t" r="r" b="b"/>
                  <a:pathLst>
                    <a:path w="1997" h="1399" extrusionOk="0">
                      <a:moveTo>
                        <a:pt x="1623" y="158"/>
                      </a:moveTo>
                      <a:cubicBezTo>
                        <a:pt x="1622" y="160"/>
                        <a:pt x="1622" y="162"/>
                        <a:pt x="1622" y="164"/>
                      </a:cubicBezTo>
                      <a:lnTo>
                        <a:pt x="1622" y="164"/>
                      </a:lnTo>
                      <a:cubicBezTo>
                        <a:pt x="1626" y="162"/>
                        <a:pt x="1629" y="160"/>
                        <a:pt x="1633" y="158"/>
                      </a:cubicBezTo>
                      <a:close/>
                      <a:moveTo>
                        <a:pt x="771" y="70"/>
                      </a:moveTo>
                      <a:cubicBezTo>
                        <a:pt x="1001" y="70"/>
                        <a:pt x="1236" y="158"/>
                        <a:pt x="1376" y="345"/>
                      </a:cubicBezTo>
                      <a:cubicBezTo>
                        <a:pt x="1264" y="361"/>
                        <a:pt x="1164" y="377"/>
                        <a:pt x="1067" y="377"/>
                      </a:cubicBezTo>
                      <a:cubicBezTo>
                        <a:pt x="1045" y="377"/>
                        <a:pt x="1024" y="376"/>
                        <a:pt x="1002" y="374"/>
                      </a:cubicBezTo>
                      <a:cubicBezTo>
                        <a:pt x="825" y="364"/>
                        <a:pt x="647" y="325"/>
                        <a:pt x="460" y="286"/>
                      </a:cubicBezTo>
                      <a:lnTo>
                        <a:pt x="460" y="128"/>
                      </a:lnTo>
                      <a:cubicBezTo>
                        <a:pt x="555" y="90"/>
                        <a:pt x="663" y="70"/>
                        <a:pt x="771" y="70"/>
                      </a:cubicBezTo>
                      <a:close/>
                      <a:moveTo>
                        <a:pt x="522" y="391"/>
                      </a:moveTo>
                      <a:cubicBezTo>
                        <a:pt x="668" y="391"/>
                        <a:pt x="808" y="428"/>
                        <a:pt x="943" y="443"/>
                      </a:cubicBezTo>
                      <a:cubicBezTo>
                        <a:pt x="969" y="447"/>
                        <a:pt x="996" y="449"/>
                        <a:pt x="1023" y="449"/>
                      </a:cubicBezTo>
                      <a:cubicBezTo>
                        <a:pt x="1113" y="449"/>
                        <a:pt x="1203" y="430"/>
                        <a:pt x="1295" y="430"/>
                      </a:cubicBezTo>
                      <a:cubicBezTo>
                        <a:pt x="1367" y="430"/>
                        <a:pt x="1440" y="442"/>
                        <a:pt x="1514" y="483"/>
                      </a:cubicBezTo>
                      <a:cubicBezTo>
                        <a:pt x="1544" y="601"/>
                        <a:pt x="1564" y="719"/>
                        <a:pt x="1593" y="827"/>
                      </a:cubicBezTo>
                      <a:cubicBezTo>
                        <a:pt x="1189" y="896"/>
                        <a:pt x="815" y="956"/>
                        <a:pt x="411" y="1015"/>
                      </a:cubicBezTo>
                      <a:cubicBezTo>
                        <a:pt x="391" y="818"/>
                        <a:pt x="322" y="621"/>
                        <a:pt x="381" y="404"/>
                      </a:cubicBezTo>
                      <a:cubicBezTo>
                        <a:pt x="429" y="394"/>
                        <a:pt x="476" y="391"/>
                        <a:pt x="522" y="391"/>
                      </a:cubicBezTo>
                      <a:close/>
                      <a:moveTo>
                        <a:pt x="1642" y="926"/>
                      </a:moveTo>
                      <a:cubicBezTo>
                        <a:pt x="1642" y="946"/>
                        <a:pt x="1652" y="956"/>
                        <a:pt x="1652" y="975"/>
                      </a:cubicBezTo>
                      <a:cubicBezTo>
                        <a:pt x="1534" y="1034"/>
                        <a:pt x="1416" y="1093"/>
                        <a:pt x="1288" y="1133"/>
                      </a:cubicBezTo>
                      <a:cubicBezTo>
                        <a:pt x="1189" y="1172"/>
                        <a:pt x="1081" y="1192"/>
                        <a:pt x="973" y="1221"/>
                      </a:cubicBezTo>
                      <a:cubicBezTo>
                        <a:pt x="953" y="1221"/>
                        <a:pt x="933" y="1231"/>
                        <a:pt x="913" y="1231"/>
                      </a:cubicBezTo>
                      <a:cubicBezTo>
                        <a:pt x="825" y="1231"/>
                        <a:pt x="736" y="1221"/>
                        <a:pt x="647" y="1221"/>
                      </a:cubicBezTo>
                      <a:cubicBezTo>
                        <a:pt x="549" y="1221"/>
                        <a:pt x="460" y="1241"/>
                        <a:pt x="372" y="1251"/>
                      </a:cubicBezTo>
                      <a:cubicBezTo>
                        <a:pt x="362" y="1162"/>
                        <a:pt x="391" y="1123"/>
                        <a:pt x="470" y="1103"/>
                      </a:cubicBezTo>
                      <a:cubicBezTo>
                        <a:pt x="854" y="985"/>
                        <a:pt x="1248" y="975"/>
                        <a:pt x="1642" y="926"/>
                      </a:cubicBezTo>
                      <a:close/>
                      <a:moveTo>
                        <a:pt x="313" y="118"/>
                      </a:moveTo>
                      <a:cubicBezTo>
                        <a:pt x="381" y="177"/>
                        <a:pt x="381" y="246"/>
                        <a:pt x="352" y="315"/>
                      </a:cubicBezTo>
                      <a:cubicBezTo>
                        <a:pt x="263" y="463"/>
                        <a:pt x="283" y="621"/>
                        <a:pt x="313" y="788"/>
                      </a:cubicBezTo>
                      <a:cubicBezTo>
                        <a:pt x="322" y="887"/>
                        <a:pt x="322" y="995"/>
                        <a:pt x="322" y="1103"/>
                      </a:cubicBezTo>
                      <a:cubicBezTo>
                        <a:pt x="322" y="1202"/>
                        <a:pt x="263" y="1271"/>
                        <a:pt x="155" y="1320"/>
                      </a:cubicBezTo>
                      <a:cubicBezTo>
                        <a:pt x="165" y="1044"/>
                        <a:pt x="76" y="778"/>
                        <a:pt x="224" y="532"/>
                      </a:cubicBezTo>
                      <a:cubicBezTo>
                        <a:pt x="86" y="236"/>
                        <a:pt x="86" y="236"/>
                        <a:pt x="313" y="118"/>
                      </a:cubicBezTo>
                      <a:close/>
                      <a:moveTo>
                        <a:pt x="776" y="0"/>
                      </a:moveTo>
                      <a:cubicBezTo>
                        <a:pt x="666" y="0"/>
                        <a:pt x="549" y="22"/>
                        <a:pt x="431" y="22"/>
                      </a:cubicBezTo>
                      <a:cubicBezTo>
                        <a:pt x="411" y="22"/>
                        <a:pt x="391" y="21"/>
                        <a:pt x="372" y="20"/>
                      </a:cubicBezTo>
                      <a:cubicBezTo>
                        <a:pt x="363" y="19"/>
                        <a:pt x="355" y="19"/>
                        <a:pt x="347" y="19"/>
                      </a:cubicBezTo>
                      <a:cubicBezTo>
                        <a:pt x="117" y="19"/>
                        <a:pt x="0" y="156"/>
                        <a:pt x="86" y="384"/>
                      </a:cubicBezTo>
                      <a:cubicBezTo>
                        <a:pt x="116" y="483"/>
                        <a:pt x="125" y="561"/>
                        <a:pt x="86" y="660"/>
                      </a:cubicBezTo>
                      <a:cubicBezTo>
                        <a:pt x="76" y="690"/>
                        <a:pt x="66" y="719"/>
                        <a:pt x="66" y="749"/>
                      </a:cubicBezTo>
                      <a:cubicBezTo>
                        <a:pt x="56" y="926"/>
                        <a:pt x="86" y="1093"/>
                        <a:pt x="56" y="1271"/>
                      </a:cubicBezTo>
                      <a:cubicBezTo>
                        <a:pt x="49" y="1356"/>
                        <a:pt x="90" y="1398"/>
                        <a:pt x="165" y="1398"/>
                      </a:cubicBezTo>
                      <a:cubicBezTo>
                        <a:pt x="185" y="1398"/>
                        <a:pt x="208" y="1395"/>
                        <a:pt x="234" y="1389"/>
                      </a:cubicBezTo>
                      <a:cubicBezTo>
                        <a:pt x="401" y="1359"/>
                        <a:pt x="569" y="1310"/>
                        <a:pt x="736" y="1310"/>
                      </a:cubicBezTo>
                      <a:cubicBezTo>
                        <a:pt x="1032" y="1300"/>
                        <a:pt x="1307" y="1241"/>
                        <a:pt x="1583" y="1123"/>
                      </a:cubicBezTo>
                      <a:cubicBezTo>
                        <a:pt x="1692" y="1074"/>
                        <a:pt x="1810" y="1044"/>
                        <a:pt x="1928" y="1005"/>
                      </a:cubicBezTo>
                      <a:cubicBezTo>
                        <a:pt x="1958" y="995"/>
                        <a:pt x="1977" y="975"/>
                        <a:pt x="1997" y="965"/>
                      </a:cubicBezTo>
                      <a:cubicBezTo>
                        <a:pt x="1898" y="936"/>
                        <a:pt x="1770" y="936"/>
                        <a:pt x="1721" y="867"/>
                      </a:cubicBezTo>
                      <a:cubicBezTo>
                        <a:pt x="1652" y="778"/>
                        <a:pt x="1613" y="650"/>
                        <a:pt x="1593" y="532"/>
                      </a:cubicBezTo>
                      <a:cubicBezTo>
                        <a:pt x="1583" y="406"/>
                        <a:pt x="1612" y="280"/>
                        <a:pt x="1622" y="164"/>
                      </a:cubicBezTo>
                      <a:lnTo>
                        <a:pt x="1622" y="164"/>
                      </a:lnTo>
                      <a:cubicBezTo>
                        <a:pt x="1594" y="180"/>
                        <a:pt x="1561" y="191"/>
                        <a:pt x="1544" y="217"/>
                      </a:cubicBezTo>
                      <a:cubicBezTo>
                        <a:pt x="1524" y="246"/>
                        <a:pt x="1514" y="296"/>
                        <a:pt x="1475" y="374"/>
                      </a:cubicBezTo>
                      <a:cubicBezTo>
                        <a:pt x="1456" y="280"/>
                        <a:pt x="1492" y="167"/>
                        <a:pt x="1398" y="167"/>
                      </a:cubicBezTo>
                      <a:cubicBezTo>
                        <a:pt x="1395" y="167"/>
                        <a:pt x="1391" y="167"/>
                        <a:pt x="1386" y="167"/>
                      </a:cubicBezTo>
                      <a:cubicBezTo>
                        <a:pt x="1379" y="168"/>
                        <a:pt x="1372" y="168"/>
                        <a:pt x="1365" y="168"/>
                      </a:cubicBezTo>
                      <a:cubicBezTo>
                        <a:pt x="1269" y="168"/>
                        <a:pt x="1203" y="106"/>
                        <a:pt x="1120" y="79"/>
                      </a:cubicBezTo>
                      <a:cubicBezTo>
                        <a:pt x="1012" y="39"/>
                        <a:pt x="894" y="1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 name="Google Shape;277;p19"/>
            <p:cNvGrpSpPr/>
            <p:nvPr/>
          </p:nvGrpSpPr>
          <p:grpSpPr>
            <a:xfrm rot="-5400000">
              <a:off x="8243086" y="1179916"/>
              <a:ext cx="771155" cy="696745"/>
              <a:chOff x="895228" y="4370191"/>
              <a:chExt cx="771155" cy="696745"/>
            </a:xfrm>
          </p:grpSpPr>
          <p:sp>
            <p:nvSpPr>
              <p:cNvPr id="278" name="Google Shape;278;p19"/>
              <p:cNvSpPr/>
              <p:nvPr/>
            </p:nvSpPr>
            <p:spPr>
              <a:xfrm>
                <a:off x="907215" y="4511945"/>
                <a:ext cx="560186" cy="554991"/>
              </a:xfrm>
              <a:custGeom>
                <a:avLst/>
                <a:gdLst/>
                <a:ahLst/>
                <a:cxnLst/>
                <a:rect l="l" t="t" r="r" b="b"/>
                <a:pathLst>
                  <a:path w="14255" h="14121" extrusionOk="0">
                    <a:moveTo>
                      <a:pt x="6774" y="0"/>
                    </a:moveTo>
                    <a:cubicBezTo>
                      <a:pt x="6699" y="0"/>
                      <a:pt x="6622" y="8"/>
                      <a:pt x="6542" y="24"/>
                    </a:cubicBezTo>
                    <a:cubicBezTo>
                      <a:pt x="5438" y="251"/>
                      <a:pt x="4345" y="537"/>
                      <a:pt x="3301" y="990"/>
                    </a:cubicBezTo>
                    <a:cubicBezTo>
                      <a:pt x="2739" y="1226"/>
                      <a:pt x="2483" y="1650"/>
                      <a:pt x="2473" y="2241"/>
                    </a:cubicBezTo>
                    <a:cubicBezTo>
                      <a:pt x="2463" y="2625"/>
                      <a:pt x="2680" y="2911"/>
                      <a:pt x="2917" y="3187"/>
                    </a:cubicBezTo>
                    <a:cubicBezTo>
                      <a:pt x="3005" y="3295"/>
                      <a:pt x="3173" y="3374"/>
                      <a:pt x="3320" y="3433"/>
                    </a:cubicBezTo>
                    <a:cubicBezTo>
                      <a:pt x="3409" y="3472"/>
                      <a:pt x="3458" y="3502"/>
                      <a:pt x="3458" y="3610"/>
                    </a:cubicBezTo>
                    <a:cubicBezTo>
                      <a:pt x="3498" y="4211"/>
                      <a:pt x="3557" y="4822"/>
                      <a:pt x="3577" y="5423"/>
                    </a:cubicBezTo>
                    <a:cubicBezTo>
                      <a:pt x="3596" y="6250"/>
                      <a:pt x="3370" y="6989"/>
                      <a:pt x="2729" y="7541"/>
                    </a:cubicBezTo>
                    <a:cubicBezTo>
                      <a:pt x="2404" y="7816"/>
                      <a:pt x="2059" y="8072"/>
                      <a:pt x="1725" y="8329"/>
                    </a:cubicBezTo>
                    <a:cubicBezTo>
                      <a:pt x="1163" y="8762"/>
                      <a:pt x="661" y="9255"/>
                      <a:pt x="385" y="9924"/>
                    </a:cubicBezTo>
                    <a:cubicBezTo>
                      <a:pt x="1" y="10860"/>
                      <a:pt x="60" y="11835"/>
                      <a:pt x="129" y="12811"/>
                    </a:cubicBezTo>
                    <a:cubicBezTo>
                      <a:pt x="168" y="13254"/>
                      <a:pt x="217" y="13687"/>
                      <a:pt x="267" y="14121"/>
                    </a:cubicBezTo>
                    <a:lnTo>
                      <a:pt x="14255" y="14121"/>
                    </a:lnTo>
                    <a:cubicBezTo>
                      <a:pt x="14176" y="13678"/>
                      <a:pt x="14087" y="13234"/>
                      <a:pt x="13999" y="12791"/>
                    </a:cubicBezTo>
                    <a:cubicBezTo>
                      <a:pt x="13742" y="11432"/>
                      <a:pt x="13348" y="10121"/>
                      <a:pt x="12797" y="8851"/>
                    </a:cubicBezTo>
                    <a:cubicBezTo>
                      <a:pt x="12482" y="8132"/>
                      <a:pt x="12019" y="7521"/>
                      <a:pt x="11349" y="7087"/>
                    </a:cubicBezTo>
                    <a:cubicBezTo>
                      <a:pt x="10777" y="6723"/>
                      <a:pt x="10147" y="6496"/>
                      <a:pt x="9497" y="6319"/>
                    </a:cubicBezTo>
                    <a:cubicBezTo>
                      <a:pt x="9408" y="6299"/>
                      <a:pt x="9319" y="6270"/>
                      <a:pt x="9231" y="6250"/>
                    </a:cubicBezTo>
                    <a:cubicBezTo>
                      <a:pt x="8492" y="6152"/>
                      <a:pt x="8128" y="5659"/>
                      <a:pt x="7950" y="4989"/>
                    </a:cubicBezTo>
                    <a:cubicBezTo>
                      <a:pt x="7753" y="4191"/>
                      <a:pt x="7556" y="3403"/>
                      <a:pt x="7349" y="2605"/>
                    </a:cubicBezTo>
                    <a:cubicBezTo>
                      <a:pt x="7300" y="2418"/>
                      <a:pt x="7300" y="2310"/>
                      <a:pt x="7507" y="2221"/>
                    </a:cubicBezTo>
                    <a:cubicBezTo>
                      <a:pt x="7793" y="2093"/>
                      <a:pt x="7950" y="1876"/>
                      <a:pt x="7921" y="1532"/>
                    </a:cubicBezTo>
                    <a:cubicBezTo>
                      <a:pt x="7891" y="1147"/>
                      <a:pt x="7753" y="803"/>
                      <a:pt x="7566" y="478"/>
                    </a:cubicBezTo>
                    <a:cubicBezTo>
                      <a:pt x="7381" y="163"/>
                      <a:pt x="7109" y="0"/>
                      <a:pt x="6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1415517" y="4474925"/>
                <a:ext cx="179668" cy="176586"/>
              </a:xfrm>
              <a:custGeom>
                <a:avLst/>
                <a:gdLst/>
                <a:ahLst/>
                <a:cxnLst/>
                <a:rect l="l" t="t" r="r" b="b"/>
                <a:pathLst>
                  <a:path w="4572" h="4493" extrusionOk="0">
                    <a:moveTo>
                      <a:pt x="2005" y="0"/>
                    </a:moveTo>
                    <a:cubicBezTo>
                      <a:pt x="1644" y="0"/>
                      <a:pt x="1296" y="128"/>
                      <a:pt x="1035" y="415"/>
                    </a:cubicBezTo>
                    <a:cubicBezTo>
                      <a:pt x="375" y="1104"/>
                      <a:pt x="1" y="1912"/>
                      <a:pt x="217" y="2897"/>
                    </a:cubicBezTo>
                    <a:cubicBezTo>
                      <a:pt x="444" y="3892"/>
                      <a:pt x="1183" y="4493"/>
                      <a:pt x="2158" y="4493"/>
                    </a:cubicBezTo>
                    <a:cubicBezTo>
                      <a:pt x="2572" y="4493"/>
                      <a:pt x="2976" y="4365"/>
                      <a:pt x="3320" y="4119"/>
                    </a:cubicBezTo>
                    <a:cubicBezTo>
                      <a:pt x="4118" y="3567"/>
                      <a:pt x="4571" y="2828"/>
                      <a:pt x="4522" y="1823"/>
                    </a:cubicBezTo>
                    <a:cubicBezTo>
                      <a:pt x="4483" y="1183"/>
                      <a:pt x="4227" y="681"/>
                      <a:pt x="3675" y="346"/>
                    </a:cubicBezTo>
                    <a:cubicBezTo>
                      <a:pt x="3274" y="96"/>
                      <a:pt x="2833" y="8"/>
                      <a:pt x="2344" y="8"/>
                    </a:cubicBezTo>
                    <a:cubicBezTo>
                      <a:pt x="2292" y="8"/>
                      <a:pt x="2240" y="9"/>
                      <a:pt x="2188" y="11"/>
                    </a:cubicBezTo>
                    <a:cubicBezTo>
                      <a:pt x="2127" y="4"/>
                      <a:pt x="2066" y="0"/>
                      <a:pt x="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66086" y="4798756"/>
                <a:ext cx="327112" cy="268161"/>
              </a:xfrm>
              <a:custGeom>
                <a:avLst/>
                <a:gdLst/>
                <a:ahLst/>
                <a:cxnLst/>
                <a:rect l="l" t="t" r="r" b="b"/>
                <a:pathLst>
                  <a:path w="8324" h="6823" extrusionOk="0">
                    <a:moveTo>
                      <a:pt x="8079" y="1"/>
                    </a:moveTo>
                    <a:cubicBezTo>
                      <a:pt x="8057" y="1"/>
                      <a:pt x="8033" y="2"/>
                      <a:pt x="8009" y="6"/>
                    </a:cubicBezTo>
                    <a:cubicBezTo>
                      <a:pt x="7920" y="16"/>
                      <a:pt x="7831" y="55"/>
                      <a:pt x="7753" y="95"/>
                    </a:cubicBezTo>
                    <a:cubicBezTo>
                      <a:pt x="7240" y="311"/>
                      <a:pt x="6728" y="528"/>
                      <a:pt x="6216" y="755"/>
                    </a:cubicBezTo>
                    <a:cubicBezTo>
                      <a:pt x="5241" y="1208"/>
                      <a:pt x="4246" y="1631"/>
                      <a:pt x="3270" y="2114"/>
                    </a:cubicBezTo>
                    <a:cubicBezTo>
                      <a:pt x="1694" y="2892"/>
                      <a:pt x="739" y="4203"/>
                      <a:pt x="217" y="5857"/>
                    </a:cubicBezTo>
                    <a:cubicBezTo>
                      <a:pt x="118" y="6173"/>
                      <a:pt x="69" y="6498"/>
                      <a:pt x="0" y="6823"/>
                    </a:cubicBezTo>
                    <a:lnTo>
                      <a:pt x="315" y="6823"/>
                    </a:lnTo>
                    <a:cubicBezTo>
                      <a:pt x="335" y="6675"/>
                      <a:pt x="345" y="6517"/>
                      <a:pt x="355" y="6370"/>
                    </a:cubicBezTo>
                    <a:cubicBezTo>
                      <a:pt x="436" y="6355"/>
                      <a:pt x="513" y="6348"/>
                      <a:pt x="587" y="6348"/>
                    </a:cubicBezTo>
                    <a:cubicBezTo>
                      <a:pt x="1000" y="6348"/>
                      <a:pt x="1315" y="6564"/>
                      <a:pt x="1616" y="6823"/>
                    </a:cubicBezTo>
                    <a:lnTo>
                      <a:pt x="2010" y="6823"/>
                    </a:lnTo>
                    <a:cubicBezTo>
                      <a:pt x="1599" y="6412"/>
                      <a:pt x="1153" y="6081"/>
                      <a:pt x="537" y="6081"/>
                    </a:cubicBezTo>
                    <a:cubicBezTo>
                      <a:pt x="503" y="6081"/>
                      <a:pt x="468" y="6082"/>
                      <a:pt x="433" y="6084"/>
                    </a:cubicBezTo>
                    <a:cubicBezTo>
                      <a:pt x="571" y="5483"/>
                      <a:pt x="847" y="4951"/>
                      <a:pt x="1162" y="4419"/>
                    </a:cubicBezTo>
                    <a:cubicBezTo>
                      <a:pt x="1369" y="4488"/>
                      <a:pt x="1576" y="4547"/>
                      <a:pt x="1773" y="4636"/>
                    </a:cubicBezTo>
                    <a:cubicBezTo>
                      <a:pt x="2551" y="5000"/>
                      <a:pt x="3103" y="5641"/>
                      <a:pt x="3684" y="6242"/>
                    </a:cubicBezTo>
                    <a:cubicBezTo>
                      <a:pt x="3738" y="6303"/>
                      <a:pt x="3786" y="6394"/>
                      <a:pt x="3860" y="6394"/>
                    </a:cubicBezTo>
                    <a:cubicBezTo>
                      <a:pt x="3881" y="6394"/>
                      <a:pt x="3904" y="6387"/>
                      <a:pt x="3930" y="6370"/>
                    </a:cubicBezTo>
                    <a:cubicBezTo>
                      <a:pt x="4059" y="6271"/>
                      <a:pt x="3960" y="6173"/>
                      <a:pt x="3901" y="6074"/>
                    </a:cubicBezTo>
                    <a:cubicBezTo>
                      <a:pt x="3891" y="6064"/>
                      <a:pt x="3871" y="6045"/>
                      <a:pt x="3861" y="6035"/>
                    </a:cubicBezTo>
                    <a:cubicBezTo>
                      <a:pt x="3123" y="5276"/>
                      <a:pt x="2413" y="4468"/>
                      <a:pt x="1310" y="4193"/>
                    </a:cubicBezTo>
                    <a:cubicBezTo>
                      <a:pt x="1616" y="3680"/>
                      <a:pt x="2010" y="3286"/>
                      <a:pt x="2473" y="2942"/>
                    </a:cubicBezTo>
                    <a:cubicBezTo>
                      <a:pt x="2639" y="2817"/>
                      <a:pt x="2750" y="2755"/>
                      <a:pt x="2868" y="2755"/>
                    </a:cubicBezTo>
                    <a:cubicBezTo>
                      <a:pt x="2973" y="2755"/>
                      <a:pt x="3083" y="2805"/>
                      <a:pt x="3241" y="2902"/>
                    </a:cubicBezTo>
                    <a:cubicBezTo>
                      <a:pt x="3290" y="2932"/>
                      <a:pt x="3349" y="2961"/>
                      <a:pt x="3389" y="3011"/>
                    </a:cubicBezTo>
                    <a:cubicBezTo>
                      <a:pt x="3743" y="3375"/>
                      <a:pt x="4108" y="3730"/>
                      <a:pt x="4453" y="4104"/>
                    </a:cubicBezTo>
                    <a:cubicBezTo>
                      <a:pt x="4689" y="4380"/>
                      <a:pt x="4886" y="4685"/>
                      <a:pt x="5113" y="4961"/>
                    </a:cubicBezTo>
                    <a:cubicBezTo>
                      <a:pt x="5152" y="5020"/>
                      <a:pt x="5250" y="5020"/>
                      <a:pt x="5319" y="5050"/>
                    </a:cubicBezTo>
                    <a:cubicBezTo>
                      <a:pt x="5319" y="4971"/>
                      <a:pt x="5329" y="4892"/>
                      <a:pt x="5329" y="4823"/>
                    </a:cubicBezTo>
                    <a:cubicBezTo>
                      <a:pt x="5319" y="4784"/>
                      <a:pt x="5290" y="4754"/>
                      <a:pt x="5260" y="4725"/>
                    </a:cubicBezTo>
                    <a:cubicBezTo>
                      <a:pt x="4640" y="3907"/>
                      <a:pt x="4068" y="3030"/>
                      <a:pt x="3054" y="2498"/>
                    </a:cubicBezTo>
                    <a:cubicBezTo>
                      <a:pt x="3684" y="2203"/>
                      <a:pt x="4275" y="1937"/>
                      <a:pt x="4856" y="1651"/>
                    </a:cubicBezTo>
                    <a:cubicBezTo>
                      <a:pt x="4903" y="1626"/>
                      <a:pt x="4943" y="1614"/>
                      <a:pt x="4979" y="1614"/>
                    </a:cubicBezTo>
                    <a:cubicBezTo>
                      <a:pt x="5043" y="1614"/>
                      <a:pt x="5095" y="1651"/>
                      <a:pt x="5152" y="1720"/>
                    </a:cubicBezTo>
                    <a:cubicBezTo>
                      <a:pt x="5556" y="2213"/>
                      <a:pt x="5891" y="2745"/>
                      <a:pt x="6157" y="3336"/>
                    </a:cubicBezTo>
                    <a:cubicBezTo>
                      <a:pt x="6189" y="3417"/>
                      <a:pt x="6208" y="3531"/>
                      <a:pt x="6301" y="3531"/>
                    </a:cubicBezTo>
                    <a:cubicBezTo>
                      <a:pt x="6322" y="3531"/>
                      <a:pt x="6345" y="3525"/>
                      <a:pt x="6373" y="3513"/>
                    </a:cubicBezTo>
                    <a:cubicBezTo>
                      <a:pt x="6511" y="3454"/>
                      <a:pt x="6442" y="3316"/>
                      <a:pt x="6393" y="3217"/>
                    </a:cubicBezTo>
                    <a:cubicBezTo>
                      <a:pt x="6275" y="2971"/>
                      <a:pt x="6157" y="2725"/>
                      <a:pt x="6009" y="2489"/>
                    </a:cubicBezTo>
                    <a:cubicBezTo>
                      <a:pt x="5792" y="2144"/>
                      <a:pt x="5546" y="1799"/>
                      <a:pt x="5300" y="1454"/>
                    </a:cubicBezTo>
                    <a:cubicBezTo>
                      <a:pt x="6206" y="1060"/>
                      <a:pt x="7112" y="666"/>
                      <a:pt x="8018" y="262"/>
                    </a:cubicBezTo>
                    <a:cubicBezTo>
                      <a:pt x="8038" y="282"/>
                      <a:pt x="8058" y="292"/>
                      <a:pt x="8068" y="302"/>
                    </a:cubicBezTo>
                    <a:cubicBezTo>
                      <a:pt x="8018" y="459"/>
                      <a:pt x="7999" y="637"/>
                      <a:pt x="7920" y="784"/>
                    </a:cubicBezTo>
                    <a:cubicBezTo>
                      <a:pt x="7457" y="1651"/>
                      <a:pt x="7161" y="2577"/>
                      <a:pt x="6955" y="3533"/>
                    </a:cubicBezTo>
                    <a:cubicBezTo>
                      <a:pt x="6827" y="4153"/>
                      <a:pt x="6590" y="4734"/>
                      <a:pt x="6275" y="5286"/>
                    </a:cubicBezTo>
                    <a:cubicBezTo>
                      <a:pt x="5979" y="5798"/>
                      <a:pt x="5694" y="6311"/>
                      <a:pt x="5398" y="6823"/>
                    </a:cubicBezTo>
                    <a:lnTo>
                      <a:pt x="5713" y="6823"/>
                    </a:lnTo>
                    <a:cubicBezTo>
                      <a:pt x="5733" y="6783"/>
                      <a:pt x="5753" y="6744"/>
                      <a:pt x="5773" y="6705"/>
                    </a:cubicBezTo>
                    <a:cubicBezTo>
                      <a:pt x="6501" y="5532"/>
                      <a:pt x="7142" y="4331"/>
                      <a:pt x="7388" y="2951"/>
                    </a:cubicBezTo>
                    <a:cubicBezTo>
                      <a:pt x="7496" y="2351"/>
                      <a:pt x="7713" y="1779"/>
                      <a:pt x="8018" y="1247"/>
                    </a:cubicBezTo>
                    <a:cubicBezTo>
                      <a:pt x="8117" y="1060"/>
                      <a:pt x="8186" y="863"/>
                      <a:pt x="8255" y="666"/>
                    </a:cubicBezTo>
                    <a:cubicBezTo>
                      <a:pt x="8294" y="538"/>
                      <a:pt x="8314" y="390"/>
                      <a:pt x="8324" y="262"/>
                    </a:cubicBezTo>
                    <a:cubicBezTo>
                      <a:pt x="8324" y="90"/>
                      <a:pt x="8234" y="1"/>
                      <a:pt x="8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1312159" y="4771442"/>
                <a:ext cx="351162" cy="266432"/>
              </a:xfrm>
              <a:custGeom>
                <a:avLst/>
                <a:gdLst/>
                <a:ahLst/>
                <a:cxnLst/>
                <a:rect l="l" t="t" r="r" b="b"/>
                <a:pathLst>
                  <a:path w="8936" h="6779" extrusionOk="0">
                    <a:moveTo>
                      <a:pt x="5583" y="277"/>
                    </a:moveTo>
                    <a:cubicBezTo>
                      <a:pt x="5711" y="277"/>
                      <a:pt x="5844" y="290"/>
                      <a:pt x="5980" y="317"/>
                    </a:cubicBezTo>
                    <a:cubicBezTo>
                      <a:pt x="6630" y="445"/>
                      <a:pt x="7280" y="563"/>
                      <a:pt x="7970" y="691"/>
                    </a:cubicBezTo>
                    <a:cubicBezTo>
                      <a:pt x="7674" y="967"/>
                      <a:pt x="7379" y="1263"/>
                      <a:pt x="7064" y="1519"/>
                    </a:cubicBezTo>
                    <a:cubicBezTo>
                      <a:pt x="5891" y="2445"/>
                      <a:pt x="4621" y="3223"/>
                      <a:pt x="3222" y="3755"/>
                    </a:cubicBezTo>
                    <a:cubicBezTo>
                      <a:pt x="2601" y="3987"/>
                      <a:pt x="1957" y="4060"/>
                      <a:pt x="1312" y="4060"/>
                    </a:cubicBezTo>
                    <a:cubicBezTo>
                      <a:pt x="1108" y="4060"/>
                      <a:pt x="904" y="4052"/>
                      <a:pt x="700" y="4041"/>
                    </a:cubicBezTo>
                    <a:cubicBezTo>
                      <a:pt x="1064" y="3853"/>
                      <a:pt x="1429" y="3666"/>
                      <a:pt x="1784" y="3469"/>
                    </a:cubicBezTo>
                    <a:cubicBezTo>
                      <a:pt x="2444" y="3105"/>
                      <a:pt x="2946" y="2573"/>
                      <a:pt x="3379" y="1972"/>
                    </a:cubicBezTo>
                    <a:cubicBezTo>
                      <a:pt x="3724" y="1509"/>
                      <a:pt x="4039" y="1026"/>
                      <a:pt x="4502" y="662"/>
                    </a:cubicBezTo>
                    <a:cubicBezTo>
                      <a:pt x="4836" y="402"/>
                      <a:pt x="5192" y="277"/>
                      <a:pt x="5583" y="277"/>
                    </a:cubicBezTo>
                    <a:close/>
                    <a:moveTo>
                      <a:pt x="8344" y="701"/>
                    </a:moveTo>
                    <a:cubicBezTo>
                      <a:pt x="8620" y="1499"/>
                      <a:pt x="8502" y="2267"/>
                      <a:pt x="8255" y="3065"/>
                    </a:cubicBezTo>
                    <a:cubicBezTo>
                      <a:pt x="7999" y="2789"/>
                      <a:pt x="7655" y="2642"/>
                      <a:pt x="7546" y="2267"/>
                    </a:cubicBezTo>
                    <a:cubicBezTo>
                      <a:pt x="7537" y="2231"/>
                      <a:pt x="7461" y="2178"/>
                      <a:pt x="7426" y="2178"/>
                    </a:cubicBezTo>
                    <a:cubicBezTo>
                      <a:pt x="7423" y="2178"/>
                      <a:pt x="7420" y="2178"/>
                      <a:pt x="7418" y="2179"/>
                    </a:cubicBezTo>
                    <a:cubicBezTo>
                      <a:pt x="7369" y="2198"/>
                      <a:pt x="7300" y="2277"/>
                      <a:pt x="7310" y="2317"/>
                    </a:cubicBezTo>
                    <a:cubicBezTo>
                      <a:pt x="7359" y="2455"/>
                      <a:pt x="7408" y="2602"/>
                      <a:pt x="7497" y="2711"/>
                    </a:cubicBezTo>
                    <a:cubicBezTo>
                      <a:pt x="7664" y="2898"/>
                      <a:pt x="7861" y="3055"/>
                      <a:pt x="8049" y="3223"/>
                    </a:cubicBezTo>
                    <a:cubicBezTo>
                      <a:pt x="8137" y="3302"/>
                      <a:pt x="8167" y="3361"/>
                      <a:pt x="8098" y="3469"/>
                    </a:cubicBezTo>
                    <a:cubicBezTo>
                      <a:pt x="7891" y="3843"/>
                      <a:pt x="7694" y="4218"/>
                      <a:pt x="7487" y="4602"/>
                    </a:cubicBezTo>
                    <a:cubicBezTo>
                      <a:pt x="6965" y="4247"/>
                      <a:pt x="6581" y="3853"/>
                      <a:pt x="6335" y="3331"/>
                    </a:cubicBezTo>
                    <a:cubicBezTo>
                      <a:pt x="6303" y="3260"/>
                      <a:pt x="6278" y="3176"/>
                      <a:pt x="6208" y="3176"/>
                    </a:cubicBezTo>
                    <a:cubicBezTo>
                      <a:pt x="6191" y="3176"/>
                      <a:pt x="6171" y="3182"/>
                      <a:pt x="6147" y="3193"/>
                    </a:cubicBezTo>
                    <a:cubicBezTo>
                      <a:pt x="6019" y="3243"/>
                      <a:pt x="6049" y="3361"/>
                      <a:pt x="6098" y="3459"/>
                    </a:cubicBezTo>
                    <a:cubicBezTo>
                      <a:pt x="6335" y="3932"/>
                      <a:pt x="6669" y="4316"/>
                      <a:pt x="7083" y="4641"/>
                    </a:cubicBezTo>
                    <a:cubicBezTo>
                      <a:pt x="7142" y="4691"/>
                      <a:pt x="7211" y="4740"/>
                      <a:pt x="7280" y="4799"/>
                    </a:cubicBezTo>
                    <a:cubicBezTo>
                      <a:pt x="7004" y="5144"/>
                      <a:pt x="6689" y="5429"/>
                      <a:pt x="6315" y="5666"/>
                    </a:cubicBezTo>
                    <a:cubicBezTo>
                      <a:pt x="6304" y="5671"/>
                      <a:pt x="6288" y="5674"/>
                      <a:pt x="6270" y="5674"/>
                    </a:cubicBezTo>
                    <a:cubicBezTo>
                      <a:pt x="6224" y="5674"/>
                      <a:pt x="6163" y="5658"/>
                      <a:pt x="6128" y="5636"/>
                    </a:cubicBezTo>
                    <a:cubicBezTo>
                      <a:pt x="5458" y="5272"/>
                      <a:pt x="5005" y="4740"/>
                      <a:pt x="4906" y="3962"/>
                    </a:cubicBezTo>
                    <a:cubicBezTo>
                      <a:pt x="4896" y="3912"/>
                      <a:pt x="4837" y="3834"/>
                      <a:pt x="4788" y="3834"/>
                    </a:cubicBezTo>
                    <a:cubicBezTo>
                      <a:pt x="4785" y="3833"/>
                      <a:pt x="4782" y="3833"/>
                      <a:pt x="4779" y="3833"/>
                    </a:cubicBezTo>
                    <a:cubicBezTo>
                      <a:pt x="4737" y="3833"/>
                      <a:pt x="4669" y="3887"/>
                      <a:pt x="4660" y="3932"/>
                    </a:cubicBezTo>
                    <a:cubicBezTo>
                      <a:pt x="4630" y="4001"/>
                      <a:pt x="4640" y="4080"/>
                      <a:pt x="4660" y="4149"/>
                    </a:cubicBezTo>
                    <a:cubicBezTo>
                      <a:pt x="4808" y="4819"/>
                      <a:pt x="5182" y="5351"/>
                      <a:pt x="5763" y="5735"/>
                    </a:cubicBezTo>
                    <a:cubicBezTo>
                      <a:pt x="5822" y="5784"/>
                      <a:pt x="5891" y="5823"/>
                      <a:pt x="5980" y="5883"/>
                    </a:cubicBezTo>
                    <a:cubicBezTo>
                      <a:pt x="5478" y="6139"/>
                      <a:pt x="4965" y="6316"/>
                      <a:pt x="4433" y="6405"/>
                    </a:cubicBezTo>
                    <a:cubicBezTo>
                      <a:pt x="4429" y="6406"/>
                      <a:pt x="4425" y="6406"/>
                      <a:pt x="4420" y="6406"/>
                    </a:cubicBezTo>
                    <a:cubicBezTo>
                      <a:pt x="4371" y="6406"/>
                      <a:pt x="4302" y="6362"/>
                      <a:pt x="4266" y="6326"/>
                    </a:cubicBezTo>
                    <a:cubicBezTo>
                      <a:pt x="3901" y="5932"/>
                      <a:pt x="3557" y="5538"/>
                      <a:pt x="3370" y="5026"/>
                    </a:cubicBezTo>
                    <a:cubicBezTo>
                      <a:pt x="3350" y="4937"/>
                      <a:pt x="3350" y="4838"/>
                      <a:pt x="3320" y="4760"/>
                    </a:cubicBezTo>
                    <a:cubicBezTo>
                      <a:pt x="3301" y="4701"/>
                      <a:pt x="3251" y="4651"/>
                      <a:pt x="3222" y="4602"/>
                    </a:cubicBezTo>
                    <a:cubicBezTo>
                      <a:pt x="3163" y="4641"/>
                      <a:pt x="3084" y="4671"/>
                      <a:pt x="3064" y="4730"/>
                    </a:cubicBezTo>
                    <a:cubicBezTo>
                      <a:pt x="3044" y="4799"/>
                      <a:pt x="3064" y="4878"/>
                      <a:pt x="3084" y="4957"/>
                    </a:cubicBezTo>
                    <a:cubicBezTo>
                      <a:pt x="3202" y="5400"/>
                      <a:pt x="3438" y="5774"/>
                      <a:pt x="3724" y="6119"/>
                    </a:cubicBezTo>
                    <a:cubicBezTo>
                      <a:pt x="3813" y="6218"/>
                      <a:pt x="3901" y="6326"/>
                      <a:pt x="4039" y="6493"/>
                    </a:cubicBezTo>
                    <a:cubicBezTo>
                      <a:pt x="3832" y="6493"/>
                      <a:pt x="3685" y="6493"/>
                      <a:pt x="3527" y="6483"/>
                    </a:cubicBezTo>
                    <a:cubicBezTo>
                      <a:pt x="3182" y="6464"/>
                      <a:pt x="2828" y="6454"/>
                      <a:pt x="2473" y="6405"/>
                    </a:cubicBezTo>
                    <a:cubicBezTo>
                      <a:pt x="2394" y="6395"/>
                      <a:pt x="2286" y="6316"/>
                      <a:pt x="2247" y="6227"/>
                    </a:cubicBezTo>
                    <a:cubicBezTo>
                      <a:pt x="2020" y="5833"/>
                      <a:pt x="1784" y="5439"/>
                      <a:pt x="1754" y="4957"/>
                    </a:cubicBezTo>
                    <a:cubicBezTo>
                      <a:pt x="1754" y="4917"/>
                      <a:pt x="1685" y="4858"/>
                      <a:pt x="1636" y="4848"/>
                    </a:cubicBezTo>
                    <a:cubicBezTo>
                      <a:pt x="1633" y="4847"/>
                      <a:pt x="1630" y="4847"/>
                      <a:pt x="1627" y="4847"/>
                    </a:cubicBezTo>
                    <a:cubicBezTo>
                      <a:pt x="1595" y="4847"/>
                      <a:pt x="1536" y="4891"/>
                      <a:pt x="1527" y="4927"/>
                    </a:cubicBezTo>
                    <a:cubicBezTo>
                      <a:pt x="1498" y="4996"/>
                      <a:pt x="1488" y="5075"/>
                      <a:pt x="1508" y="5134"/>
                    </a:cubicBezTo>
                    <a:cubicBezTo>
                      <a:pt x="1606" y="5459"/>
                      <a:pt x="1715" y="5784"/>
                      <a:pt x="1823" y="6089"/>
                    </a:cubicBezTo>
                    <a:cubicBezTo>
                      <a:pt x="1330" y="5942"/>
                      <a:pt x="345" y="4799"/>
                      <a:pt x="306" y="4326"/>
                    </a:cubicBezTo>
                    <a:cubicBezTo>
                      <a:pt x="562" y="4326"/>
                      <a:pt x="818" y="4331"/>
                      <a:pt x="1077" y="4331"/>
                    </a:cubicBezTo>
                    <a:cubicBezTo>
                      <a:pt x="1207" y="4331"/>
                      <a:pt x="1337" y="4329"/>
                      <a:pt x="1468" y="4326"/>
                    </a:cubicBezTo>
                    <a:cubicBezTo>
                      <a:pt x="2719" y="4316"/>
                      <a:pt x="3842" y="3873"/>
                      <a:pt x="4916" y="3262"/>
                    </a:cubicBezTo>
                    <a:cubicBezTo>
                      <a:pt x="6138" y="2563"/>
                      <a:pt x="7320" y="1804"/>
                      <a:pt x="8275" y="741"/>
                    </a:cubicBezTo>
                    <a:cubicBezTo>
                      <a:pt x="8285" y="731"/>
                      <a:pt x="8305" y="721"/>
                      <a:pt x="8344" y="701"/>
                    </a:cubicBezTo>
                    <a:close/>
                    <a:moveTo>
                      <a:pt x="5552" y="1"/>
                    </a:moveTo>
                    <a:cubicBezTo>
                      <a:pt x="5175" y="1"/>
                      <a:pt x="4816" y="112"/>
                      <a:pt x="4483" y="346"/>
                    </a:cubicBezTo>
                    <a:cubicBezTo>
                      <a:pt x="3951" y="711"/>
                      <a:pt x="3586" y="1223"/>
                      <a:pt x="3222" y="1735"/>
                    </a:cubicBezTo>
                    <a:cubicBezTo>
                      <a:pt x="2769" y="2366"/>
                      <a:pt x="2266" y="2927"/>
                      <a:pt x="1567" y="3282"/>
                    </a:cubicBezTo>
                    <a:cubicBezTo>
                      <a:pt x="1114" y="3518"/>
                      <a:pt x="631" y="3706"/>
                      <a:pt x="158" y="3912"/>
                    </a:cubicBezTo>
                    <a:cubicBezTo>
                      <a:pt x="99" y="3942"/>
                      <a:pt x="1" y="4001"/>
                      <a:pt x="1" y="4050"/>
                    </a:cubicBezTo>
                    <a:cubicBezTo>
                      <a:pt x="1" y="4188"/>
                      <a:pt x="20" y="4326"/>
                      <a:pt x="50" y="4464"/>
                    </a:cubicBezTo>
                    <a:cubicBezTo>
                      <a:pt x="158" y="4917"/>
                      <a:pt x="464" y="5252"/>
                      <a:pt x="769" y="5577"/>
                    </a:cubicBezTo>
                    <a:cubicBezTo>
                      <a:pt x="1409" y="6254"/>
                      <a:pt x="2127" y="6779"/>
                      <a:pt x="3086" y="6779"/>
                    </a:cubicBezTo>
                    <a:cubicBezTo>
                      <a:pt x="3159" y="6779"/>
                      <a:pt x="3234" y="6775"/>
                      <a:pt x="3310" y="6769"/>
                    </a:cubicBezTo>
                    <a:cubicBezTo>
                      <a:pt x="3399" y="6769"/>
                      <a:pt x="3478" y="6769"/>
                      <a:pt x="3567" y="6759"/>
                    </a:cubicBezTo>
                    <a:cubicBezTo>
                      <a:pt x="3645" y="6759"/>
                      <a:pt x="3734" y="6749"/>
                      <a:pt x="3823" y="6740"/>
                    </a:cubicBezTo>
                    <a:cubicBezTo>
                      <a:pt x="5547" y="6631"/>
                      <a:pt x="6926" y="5912"/>
                      <a:pt x="7881" y="4444"/>
                    </a:cubicBezTo>
                    <a:cubicBezTo>
                      <a:pt x="8571" y="3371"/>
                      <a:pt x="8935" y="2218"/>
                      <a:pt x="8699" y="928"/>
                    </a:cubicBezTo>
                    <a:cubicBezTo>
                      <a:pt x="8669" y="809"/>
                      <a:pt x="8630" y="652"/>
                      <a:pt x="8541" y="583"/>
                    </a:cubicBezTo>
                    <a:cubicBezTo>
                      <a:pt x="8423" y="484"/>
                      <a:pt x="8255" y="396"/>
                      <a:pt x="8108" y="396"/>
                    </a:cubicBezTo>
                    <a:cubicBezTo>
                      <a:pt x="7389" y="356"/>
                      <a:pt x="6699" y="189"/>
                      <a:pt x="6000" y="51"/>
                    </a:cubicBezTo>
                    <a:cubicBezTo>
                      <a:pt x="5848" y="18"/>
                      <a:pt x="5698" y="1"/>
                      <a:pt x="5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1248297" y="4556354"/>
                <a:ext cx="418086" cy="206299"/>
              </a:xfrm>
              <a:custGeom>
                <a:avLst/>
                <a:gdLst/>
                <a:ahLst/>
                <a:cxnLst/>
                <a:rect l="l" t="t" r="r" b="b"/>
                <a:pathLst>
                  <a:path w="10639" h="5249" extrusionOk="0">
                    <a:moveTo>
                      <a:pt x="5854" y="283"/>
                    </a:moveTo>
                    <a:cubicBezTo>
                      <a:pt x="5873" y="283"/>
                      <a:pt x="5892" y="283"/>
                      <a:pt x="5911" y="283"/>
                    </a:cubicBezTo>
                    <a:cubicBezTo>
                      <a:pt x="6009" y="283"/>
                      <a:pt x="6108" y="431"/>
                      <a:pt x="6167" y="530"/>
                    </a:cubicBezTo>
                    <a:cubicBezTo>
                      <a:pt x="6472" y="1042"/>
                      <a:pt x="6640" y="1603"/>
                      <a:pt x="6758" y="2185"/>
                    </a:cubicBezTo>
                    <a:cubicBezTo>
                      <a:pt x="6837" y="2539"/>
                      <a:pt x="6886" y="2894"/>
                      <a:pt x="6965" y="3248"/>
                    </a:cubicBezTo>
                    <a:cubicBezTo>
                      <a:pt x="6975" y="3308"/>
                      <a:pt x="7053" y="3357"/>
                      <a:pt x="7093" y="3406"/>
                    </a:cubicBezTo>
                    <a:cubicBezTo>
                      <a:pt x="7132" y="3357"/>
                      <a:pt x="7221" y="3288"/>
                      <a:pt x="7211" y="3239"/>
                    </a:cubicBezTo>
                    <a:cubicBezTo>
                      <a:pt x="7162" y="2894"/>
                      <a:pt x="7103" y="2539"/>
                      <a:pt x="7034" y="2194"/>
                    </a:cubicBezTo>
                    <a:cubicBezTo>
                      <a:pt x="6906" y="1534"/>
                      <a:pt x="6699" y="904"/>
                      <a:pt x="6364" y="313"/>
                    </a:cubicBezTo>
                    <a:cubicBezTo>
                      <a:pt x="6354" y="303"/>
                      <a:pt x="6354" y="293"/>
                      <a:pt x="6344" y="283"/>
                    </a:cubicBezTo>
                    <a:lnTo>
                      <a:pt x="6393" y="283"/>
                    </a:lnTo>
                    <a:cubicBezTo>
                      <a:pt x="6768" y="362"/>
                      <a:pt x="7142" y="441"/>
                      <a:pt x="7516" y="530"/>
                    </a:cubicBezTo>
                    <a:cubicBezTo>
                      <a:pt x="7575" y="540"/>
                      <a:pt x="7625" y="599"/>
                      <a:pt x="7654" y="648"/>
                    </a:cubicBezTo>
                    <a:cubicBezTo>
                      <a:pt x="7910" y="1160"/>
                      <a:pt x="7999" y="1712"/>
                      <a:pt x="8107" y="2263"/>
                    </a:cubicBezTo>
                    <a:cubicBezTo>
                      <a:pt x="8127" y="2342"/>
                      <a:pt x="8196" y="2401"/>
                      <a:pt x="8245" y="2470"/>
                    </a:cubicBezTo>
                    <a:cubicBezTo>
                      <a:pt x="8285" y="2391"/>
                      <a:pt x="8373" y="2303"/>
                      <a:pt x="8363" y="2234"/>
                    </a:cubicBezTo>
                    <a:cubicBezTo>
                      <a:pt x="8255" y="1751"/>
                      <a:pt x="8137" y="1268"/>
                      <a:pt x="8019" y="786"/>
                    </a:cubicBezTo>
                    <a:cubicBezTo>
                      <a:pt x="8009" y="776"/>
                      <a:pt x="8009" y="756"/>
                      <a:pt x="7999" y="737"/>
                    </a:cubicBezTo>
                    <a:cubicBezTo>
                      <a:pt x="8019" y="737"/>
                      <a:pt x="8029" y="746"/>
                      <a:pt x="8048" y="746"/>
                    </a:cubicBezTo>
                    <a:cubicBezTo>
                      <a:pt x="8314" y="855"/>
                      <a:pt x="8580" y="963"/>
                      <a:pt x="8846" y="1081"/>
                    </a:cubicBezTo>
                    <a:cubicBezTo>
                      <a:pt x="8886" y="1111"/>
                      <a:pt x="8935" y="1170"/>
                      <a:pt x="8945" y="1229"/>
                    </a:cubicBezTo>
                    <a:cubicBezTo>
                      <a:pt x="8984" y="1377"/>
                      <a:pt x="9004" y="1525"/>
                      <a:pt x="9053" y="1663"/>
                    </a:cubicBezTo>
                    <a:cubicBezTo>
                      <a:pt x="9063" y="1722"/>
                      <a:pt x="9132" y="1761"/>
                      <a:pt x="9171" y="1800"/>
                    </a:cubicBezTo>
                    <a:cubicBezTo>
                      <a:pt x="9211" y="1751"/>
                      <a:pt x="9289" y="1702"/>
                      <a:pt x="9289" y="1653"/>
                    </a:cubicBezTo>
                    <a:cubicBezTo>
                      <a:pt x="9289" y="1525"/>
                      <a:pt x="9260" y="1397"/>
                      <a:pt x="9240" y="1219"/>
                    </a:cubicBezTo>
                    <a:lnTo>
                      <a:pt x="9240" y="1219"/>
                    </a:lnTo>
                    <a:cubicBezTo>
                      <a:pt x="9575" y="1347"/>
                      <a:pt x="9890" y="1456"/>
                      <a:pt x="10196" y="1594"/>
                    </a:cubicBezTo>
                    <a:cubicBezTo>
                      <a:pt x="10334" y="1653"/>
                      <a:pt x="10324" y="1781"/>
                      <a:pt x="10215" y="1879"/>
                    </a:cubicBezTo>
                    <a:cubicBezTo>
                      <a:pt x="10156" y="1938"/>
                      <a:pt x="10097" y="1978"/>
                      <a:pt x="10028" y="2017"/>
                    </a:cubicBezTo>
                    <a:cubicBezTo>
                      <a:pt x="8856" y="2707"/>
                      <a:pt x="7684" y="3396"/>
                      <a:pt x="6521" y="4096"/>
                    </a:cubicBezTo>
                    <a:cubicBezTo>
                      <a:pt x="5674" y="4608"/>
                      <a:pt x="4758" y="4894"/>
                      <a:pt x="3773" y="4953"/>
                    </a:cubicBezTo>
                    <a:cubicBezTo>
                      <a:pt x="3670" y="4960"/>
                      <a:pt x="3567" y="4964"/>
                      <a:pt x="3464" y="4964"/>
                    </a:cubicBezTo>
                    <a:cubicBezTo>
                      <a:pt x="2888" y="4964"/>
                      <a:pt x="2315" y="4851"/>
                      <a:pt x="1763" y="4667"/>
                    </a:cubicBezTo>
                    <a:cubicBezTo>
                      <a:pt x="1444" y="4563"/>
                      <a:pt x="1124" y="4481"/>
                      <a:pt x="796" y="4481"/>
                    </a:cubicBezTo>
                    <a:cubicBezTo>
                      <a:pt x="690" y="4481"/>
                      <a:pt x="582" y="4490"/>
                      <a:pt x="473" y="4509"/>
                    </a:cubicBezTo>
                    <a:cubicBezTo>
                      <a:pt x="452" y="4514"/>
                      <a:pt x="433" y="4516"/>
                      <a:pt x="416" y="4516"/>
                    </a:cubicBezTo>
                    <a:cubicBezTo>
                      <a:pt x="321" y="4516"/>
                      <a:pt x="287" y="4447"/>
                      <a:pt x="296" y="4322"/>
                    </a:cubicBezTo>
                    <a:cubicBezTo>
                      <a:pt x="1113" y="4184"/>
                      <a:pt x="1537" y="3544"/>
                      <a:pt x="2000" y="2933"/>
                    </a:cubicBezTo>
                    <a:cubicBezTo>
                      <a:pt x="2226" y="3051"/>
                      <a:pt x="2374" y="3239"/>
                      <a:pt x="2473" y="3475"/>
                    </a:cubicBezTo>
                    <a:cubicBezTo>
                      <a:pt x="2571" y="3721"/>
                      <a:pt x="2660" y="3968"/>
                      <a:pt x="2758" y="4224"/>
                    </a:cubicBezTo>
                    <a:cubicBezTo>
                      <a:pt x="2788" y="4283"/>
                      <a:pt x="2817" y="4362"/>
                      <a:pt x="2867" y="4401"/>
                    </a:cubicBezTo>
                    <a:cubicBezTo>
                      <a:pt x="2892" y="4420"/>
                      <a:pt x="2934" y="4431"/>
                      <a:pt x="2971" y="4431"/>
                    </a:cubicBezTo>
                    <a:cubicBezTo>
                      <a:pt x="2991" y="4431"/>
                      <a:pt x="3010" y="4428"/>
                      <a:pt x="3024" y="4421"/>
                    </a:cubicBezTo>
                    <a:cubicBezTo>
                      <a:pt x="3054" y="4411"/>
                      <a:pt x="3093" y="4322"/>
                      <a:pt x="3074" y="4293"/>
                    </a:cubicBezTo>
                    <a:cubicBezTo>
                      <a:pt x="2877" y="3849"/>
                      <a:pt x="2680" y="3416"/>
                      <a:pt x="2463" y="2982"/>
                    </a:cubicBezTo>
                    <a:cubicBezTo>
                      <a:pt x="2414" y="2874"/>
                      <a:pt x="2276" y="2805"/>
                      <a:pt x="2148" y="2687"/>
                    </a:cubicBezTo>
                    <a:cubicBezTo>
                      <a:pt x="2483" y="2303"/>
                      <a:pt x="2827" y="1909"/>
                      <a:pt x="3182" y="1505"/>
                    </a:cubicBezTo>
                    <a:cubicBezTo>
                      <a:pt x="3507" y="1741"/>
                      <a:pt x="3675" y="2047"/>
                      <a:pt x="3842" y="2352"/>
                    </a:cubicBezTo>
                    <a:cubicBezTo>
                      <a:pt x="4187" y="3012"/>
                      <a:pt x="4335" y="3731"/>
                      <a:pt x="4472" y="4450"/>
                    </a:cubicBezTo>
                    <a:cubicBezTo>
                      <a:pt x="4490" y="4538"/>
                      <a:pt x="4500" y="4633"/>
                      <a:pt x="4584" y="4633"/>
                    </a:cubicBezTo>
                    <a:cubicBezTo>
                      <a:pt x="4595" y="4633"/>
                      <a:pt x="4607" y="4631"/>
                      <a:pt x="4620" y="4628"/>
                    </a:cubicBezTo>
                    <a:cubicBezTo>
                      <a:pt x="4679" y="4608"/>
                      <a:pt x="4748" y="4480"/>
                      <a:pt x="4738" y="4421"/>
                    </a:cubicBezTo>
                    <a:cubicBezTo>
                      <a:pt x="4522" y="3308"/>
                      <a:pt x="4285" y="2204"/>
                      <a:pt x="3409" y="1318"/>
                    </a:cubicBezTo>
                    <a:cubicBezTo>
                      <a:pt x="3803" y="1071"/>
                      <a:pt x="4197" y="815"/>
                      <a:pt x="4581" y="579"/>
                    </a:cubicBezTo>
                    <a:cubicBezTo>
                      <a:pt x="5044" y="904"/>
                      <a:pt x="5162" y="1377"/>
                      <a:pt x="5310" y="1830"/>
                    </a:cubicBezTo>
                    <a:cubicBezTo>
                      <a:pt x="5448" y="2283"/>
                      <a:pt x="5536" y="2756"/>
                      <a:pt x="5664" y="3219"/>
                    </a:cubicBezTo>
                    <a:cubicBezTo>
                      <a:pt x="5674" y="3258"/>
                      <a:pt x="5743" y="3298"/>
                      <a:pt x="5783" y="3337"/>
                    </a:cubicBezTo>
                    <a:cubicBezTo>
                      <a:pt x="5822" y="3298"/>
                      <a:pt x="5881" y="3258"/>
                      <a:pt x="5901" y="3209"/>
                    </a:cubicBezTo>
                    <a:cubicBezTo>
                      <a:pt x="5920" y="3140"/>
                      <a:pt x="5920" y="3061"/>
                      <a:pt x="5901" y="2992"/>
                    </a:cubicBezTo>
                    <a:cubicBezTo>
                      <a:pt x="5714" y="2372"/>
                      <a:pt x="5536" y="1751"/>
                      <a:pt x="5329" y="1140"/>
                    </a:cubicBezTo>
                    <a:cubicBezTo>
                      <a:pt x="5251" y="914"/>
                      <a:pt x="5083" y="707"/>
                      <a:pt x="4955" y="471"/>
                    </a:cubicBezTo>
                    <a:cubicBezTo>
                      <a:pt x="5234" y="359"/>
                      <a:pt x="5539" y="283"/>
                      <a:pt x="5854" y="283"/>
                    </a:cubicBezTo>
                    <a:close/>
                    <a:moveTo>
                      <a:pt x="6095" y="0"/>
                    </a:moveTo>
                    <a:cubicBezTo>
                      <a:pt x="5666" y="0"/>
                      <a:pt x="5234" y="72"/>
                      <a:pt x="4797" y="234"/>
                    </a:cubicBezTo>
                    <a:cubicBezTo>
                      <a:pt x="3645" y="658"/>
                      <a:pt x="2768" y="1436"/>
                      <a:pt x="2049" y="2411"/>
                    </a:cubicBezTo>
                    <a:cubicBezTo>
                      <a:pt x="1793" y="2756"/>
                      <a:pt x="1537" y="3101"/>
                      <a:pt x="1271" y="3426"/>
                    </a:cubicBezTo>
                    <a:cubicBezTo>
                      <a:pt x="975" y="3800"/>
                      <a:pt x="591" y="4017"/>
                      <a:pt x="118" y="4086"/>
                    </a:cubicBezTo>
                    <a:cubicBezTo>
                      <a:pt x="69" y="4096"/>
                      <a:pt x="0" y="4184"/>
                      <a:pt x="0" y="4234"/>
                    </a:cubicBezTo>
                    <a:cubicBezTo>
                      <a:pt x="0" y="4352"/>
                      <a:pt x="49" y="4460"/>
                      <a:pt x="79" y="4578"/>
                    </a:cubicBezTo>
                    <a:cubicBezTo>
                      <a:pt x="112" y="4712"/>
                      <a:pt x="181" y="4782"/>
                      <a:pt x="316" y="4782"/>
                    </a:cubicBezTo>
                    <a:cubicBezTo>
                      <a:pt x="340" y="4782"/>
                      <a:pt x="366" y="4780"/>
                      <a:pt x="394" y="4775"/>
                    </a:cubicBezTo>
                    <a:cubicBezTo>
                      <a:pt x="517" y="4758"/>
                      <a:pt x="638" y="4749"/>
                      <a:pt x="759" y="4749"/>
                    </a:cubicBezTo>
                    <a:cubicBezTo>
                      <a:pt x="1047" y="4749"/>
                      <a:pt x="1331" y="4799"/>
                      <a:pt x="1616" y="4903"/>
                    </a:cubicBezTo>
                    <a:cubicBezTo>
                      <a:pt x="2236" y="5130"/>
                      <a:pt x="2886" y="5219"/>
                      <a:pt x="3645" y="5248"/>
                    </a:cubicBezTo>
                    <a:cubicBezTo>
                      <a:pt x="4669" y="5189"/>
                      <a:pt x="5723" y="4903"/>
                      <a:pt x="6689" y="4312"/>
                    </a:cubicBezTo>
                    <a:cubicBezTo>
                      <a:pt x="7841" y="3623"/>
                      <a:pt x="9004" y="2943"/>
                      <a:pt x="10156" y="2254"/>
                    </a:cubicBezTo>
                    <a:cubicBezTo>
                      <a:pt x="10245" y="2204"/>
                      <a:pt x="10334" y="2145"/>
                      <a:pt x="10412" y="2076"/>
                    </a:cubicBezTo>
                    <a:cubicBezTo>
                      <a:pt x="10639" y="1850"/>
                      <a:pt x="10619" y="1544"/>
                      <a:pt x="10353" y="1367"/>
                    </a:cubicBezTo>
                    <a:cubicBezTo>
                      <a:pt x="10245" y="1298"/>
                      <a:pt x="10117" y="1259"/>
                      <a:pt x="9999" y="1209"/>
                    </a:cubicBezTo>
                    <a:cubicBezTo>
                      <a:pt x="9349" y="953"/>
                      <a:pt x="8708" y="707"/>
                      <a:pt x="8068" y="441"/>
                    </a:cubicBezTo>
                    <a:cubicBezTo>
                      <a:pt x="7415" y="172"/>
                      <a:pt x="6759" y="0"/>
                      <a:pt x="6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073688" y="4370191"/>
                <a:ext cx="198610" cy="361622"/>
              </a:xfrm>
              <a:custGeom>
                <a:avLst/>
                <a:gdLst/>
                <a:ahLst/>
                <a:cxnLst/>
                <a:rect l="l" t="t" r="r" b="b"/>
                <a:pathLst>
                  <a:path w="5054" h="9201" extrusionOk="0">
                    <a:moveTo>
                      <a:pt x="2729" y="6587"/>
                    </a:moveTo>
                    <a:cubicBezTo>
                      <a:pt x="2729" y="6587"/>
                      <a:pt x="2739" y="6597"/>
                      <a:pt x="2739" y="6597"/>
                    </a:cubicBezTo>
                    <a:cubicBezTo>
                      <a:pt x="2739" y="6597"/>
                      <a:pt x="2729" y="6606"/>
                      <a:pt x="2729" y="6606"/>
                    </a:cubicBezTo>
                    <a:lnTo>
                      <a:pt x="2719" y="6606"/>
                    </a:lnTo>
                    <a:cubicBezTo>
                      <a:pt x="2719" y="6597"/>
                      <a:pt x="2729" y="6587"/>
                      <a:pt x="2729" y="6587"/>
                    </a:cubicBezTo>
                    <a:close/>
                    <a:moveTo>
                      <a:pt x="2541" y="275"/>
                    </a:moveTo>
                    <a:cubicBezTo>
                      <a:pt x="2609" y="275"/>
                      <a:pt x="2676" y="324"/>
                      <a:pt x="2729" y="430"/>
                    </a:cubicBezTo>
                    <a:cubicBezTo>
                      <a:pt x="2877" y="725"/>
                      <a:pt x="2985" y="1051"/>
                      <a:pt x="3094" y="1376"/>
                    </a:cubicBezTo>
                    <a:cubicBezTo>
                      <a:pt x="3163" y="1573"/>
                      <a:pt x="3192" y="1789"/>
                      <a:pt x="3261" y="1996"/>
                    </a:cubicBezTo>
                    <a:cubicBezTo>
                      <a:pt x="3318" y="2187"/>
                      <a:pt x="3409" y="2271"/>
                      <a:pt x="3551" y="2271"/>
                    </a:cubicBezTo>
                    <a:cubicBezTo>
                      <a:pt x="3607" y="2271"/>
                      <a:pt x="3671" y="2258"/>
                      <a:pt x="3744" y="2233"/>
                    </a:cubicBezTo>
                    <a:cubicBezTo>
                      <a:pt x="3931" y="2164"/>
                      <a:pt x="4118" y="2075"/>
                      <a:pt x="4315" y="2026"/>
                    </a:cubicBezTo>
                    <a:cubicBezTo>
                      <a:pt x="4369" y="2010"/>
                      <a:pt x="4419" y="2002"/>
                      <a:pt x="4464" y="2002"/>
                    </a:cubicBezTo>
                    <a:cubicBezTo>
                      <a:pt x="4642" y="2002"/>
                      <a:pt x="4747" y="2123"/>
                      <a:pt x="4739" y="2351"/>
                    </a:cubicBezTo>
                    <a:cubicBezTo>
                      <a:pt x="4729" y="2587"/>
                      <a:pt x="4670" y="2843"/>
                      <a:pt x="4581" y="3070"/>
                    </a:cubicBezTo>
                    <a:cubicBezTo>
                      <a:pt x="4423" y="3464"/>
                      <a:pt x="4217" y="3838"/>
                      <a:pt x="4029" y="4222"/>
                    </a:cubicBezTo>
                    <a:cubicBezTo>
                      <a:pt x="3882" y="4548"/>
                      <a:pt x="3960" y="4685"/>
                      <a:pt x="4325" y="4695"/>
                    </a:cubicBezTo>
                    <a:cubicBezTo>
                      <a:pt x="4660" y="4695"/>
                      <a:pt x="4818" y="4882"/>
                      <a:pt x="4670" y="5188"/>
                    </a:cubicBezTo>
                    <a:cubicBezTo>
                      <a:pt x="4522" y="5523"/>
                      <a:pt x="4335" y="5868"/>
                      <a:pt x="4098" y="6143"/>
                    </a:cubicBezTo>
                    <a:cubicBezTo>
                      <a:pt x="3665" y="6626"/>
                      <a:pt x="3172" y="7079"/>
                      <a:pt x="2709" y="7532"/>
                    </a:cubicBezTo>
                    <a:cubicBezTo>
                      <a:pt x="2621" y="7611"/>
                      <a:pt x="2512" y="7670"/>
                      <a:pt x="2404" y="7719"/>
                    </a:cubicBezTo>
                    <a:cubicBezTo>
                      <a:pt x="2473" y="7483"/>
                      <a:pt x="2503" y="7257"/>
                      <a:pt x="2690" y="7069"/>
                    </a:cubicBezTo>
                    <a:cubicBezTo>
                      <a:pt x="3015" y="6725"/>
                      <a:pt x="3310" y="6350"/>
                      <a:pt x="3606" y="5986"/>
                    </a:cubicBezTo>
                    <a:cubicBezTo>
                      <a:pt x="3635" y="5937"/>
                      <a:pt x="3626" y="5848"/>
                      <a:pt x="3635" y="5769"/>
                    </a:cubicBezTo>
                    <a:lnTo>
                      <a:pt x="3635" y="5769"/>
                    </a:lnTo>
                    <a:cubicBezTo>
                      <a:pt x="3557" y="5789"/>
                      <a:pt x="3448" y="5769"/>
                      <a:pt x="3409" y="5808"/>
                    </a:cubicBezTo>
                    <a:cubicBezTo>
                      <a:pt x="3222" y="6015"/>
                      <a:pt x="3044" y="6242"/>
                      <a:pt x="2867" y="6459"/>
                    </a:cubicBezTo>
                    <a:cubicBezTo>
                      <a:pt x="2838" y="6498"/>
                      <a:pt x="2818" y="6547"/>
                      <a:pt x="2759" y="6567"/>
                    </a:cubicBezTo>
                    <a:cubicBezTo>
                      <a:pt x="2808" y="6281"/>
                      <a:pt x="2759" y="5986"/>
                      <a:pt x="2975" y="5740"/>
                    </a:cubicBezTo>
                    <a:cubicBezTo>
                      <a:pt x="3212" y="5474"/>
                      <a:pt x="3409" y="5178"/>
                      <a:pt x="3606" y="4892"/>
                    </a:cubicBezTo>
                    <a:cubicBezTo>
                      <a:pt x="3645" y="4843"/>
                      <a:pt x="3616" y="4754"/>
                      <a:pt x="3616" y="4685"/>
                    </a:cubicBezTo>
                    <a:lnTo>
                      <a:pt x="3616" y="4685"/>
                    </a:lnTo>
                    <a:cubicBezTo>
                      <a:pt x="3547" y="4695"/>
                      <a:pt x="3448" y="4685"/>
                      <a:pt x="3409" y="4725"/>
                    </a:cubicBezTo>
                    <a:cubicBezTo>
                      <a:pt x="3251" y="4902"/>
                      <a:pt x="3113" y="5089"/>
                      <a:pt x="2946" y="5296"/>
                    </a:cubicBezTo>
                    <a:cubicBezTo>
                      <a:pt x="2975" y="4902"/>
                      <a:pt x="2995" y="4528"/>
                      <a:pt x="3025" y="4154"/>
                    </a:cubicBezTo>
                    <a:cubicBezTo>
                      <a:pt x="3025" y="4114"/>
                      <a:pt x="3064" y="4075"/>
                      <a:pt x="3094" y="4045"/>
                    </a:cubicBezTo>
                    <a:cubicBezTo>
                      <a:pt x="3281" y="3740"/>
                      <a:pt x="3478" y="3444"/>
                      <a:pt x="3665" y="3149"/>
                    </a:cubicBezTo>
                    <a:cubicBezTo>
                      <a:pt x="3695" y="3109"/>
                      <a:pt x="3724" y="3070"/>
                      <a:pt x="3724" y="3031"/>
                    </a:cubicBezTo>
                    <a:cubicBezTo>
                      <a:pt x="3724" y="2962"/>
                      <a:pt x="3695" y="2893"/>
                      <a:pt x="3685" y="2824"/>
                    </a:cubicBezTo>
                    <a:cubicBezTo>
                      <a:pt x="3616" y="2853"/>
                      <a:pt x="3527" y="2863"/>
                      <a:pt x="3498" y="2912"/>
                    </a:cubicBezTo>
                    <a:cubicBezTo>
                      <a:pt x="3350" y="3139"/>
                      <a:pt x="3212" y="3375"/>
                      <a:pt x="3025" y="3602"/>
                    </a:cubicBezTo>
                    <a:cubicBezTo>
                      <a:pt x="3025" y="3277"/>
                      <a:pt x="3025" y="2952"/>
                      <a:pt x="3025" y="2637"/>
                    </a:cubicBezTo>
                    <a:cubicBezTo>
                      <a:pt x="3025" y="2577"/>
                      <a:pt x="3035" y="2518"/>
                      <a:pt x="3015" y="2479"/>
                    </a:cubicBezTo>
                    <a:cubicBezTo>
                      <a:pt x="2966" y="2410"/>
                      <a:pt x="2897" y="2371"/>
                      <a:pt x="2838" y="2311"/>
                    </a:cubicBezTo>
                    <a:cubicBezTo>
                      <a:pt x="2808" y="2380"/>
                      <a:pt x="2759" y="2449"/>
                      <a:pt x="2759" y="2518"/>
                    </a:cubicBezTo>
                    <a:cubicBezTo>
                      <a:pt x="2749" y="2863"/>
                      <a:pt x="2749" y="3208"/>
                      <a:pt x="2749" y="3592"/>
                    </a:cubicBezTo>
                    <a:cubicBezTo>
                      <a:pt x="2621" y="3415"/>
                      <a:pt x="2522" y="3267"/>
                      <a:pt x="2404" y="3119"/>
                    </a:cubicBezTo>
                    <a:cubicBezTo>
                      <a:pt x="2355" y="3070"/>
                      <a:pt x="2276" y="3050"/>
                      <a:pt x="2207" y="3011"/>
                    </a:cubicBezTo>
                    <a:cubicBezTo>
                      <a:pt x="2197" y="3090"/>
                      <a:pt x="2158" y="3188"/>
                      <a:pt x="2187" y="3247"/>
                    </a:cubicBezTo>
                    <a:cubicBezTo>
                      <a:pt x="2256" y="3385"/>
                      <a:pt x="2365" y="3513"/>
                      <a:pt x="2463" y="3631"/>
                    </a:cubicBezTo>
                    <a:cubicBezTo>
                      <a:pt x="2650" y="3878"/>
                      <a:pt x="2798" y="4124"/>
                      <a:pt x="2739" y="4459"/>
                    </a:cubicBezTo>
                    <a:cubicBezTo>
                      <a:pt x="2690" y="4745"/>
                      <a:pt x="2690" y="5050"/>
                      <a:pt x="2670" y="5395"/>
                    </a:cubicBezTo>
                    <a:cubicBezTo>
                      <a:pt x="2424" y="5050"/>
                      <a:pt x="2207" y="4754"/>
                      <a:pt x="1990" y="4459"/>
                    </a:cubicBezTo>
                    <a:cubicBezTo>
                      <a:pt x="1955" y="4402"/>
                      <a:pt x="1914" y="4335"/>
                      <a:pt x="1858" y="4335"/>
                    </a:cubicBezTo>
                    <a:cubicBezTo>
                      <a:pt x="1836" y="4335"/>
                      <a:pt x="1811" y="4345"/>
                      <a:pt x="1783" y="4370"/>
                    </a:cubicBezTo>
                    <a:cubicBezTo>
                      <a:pt x="1744" y="4420"/>
                      <a:pt x="1754" y="4548"/>
                      <a:pt x="1793" y="4607"/>
                    </a:cubicBezTo>
                    <a:cubicBezTo>
                      <a:pt x="2020" y="4971"/>
                      <a:pt x="2276" y="5316"/>
                      <a:pt x="2512" y="5671"/>
                    </a:cubicBezTo>
                    <a:cubicBezTo>
                      <a:pt x="2552" y="5720"/>
                      <a:pt x="2591" y="5799"/>
                      <a:pt x="2581" y="5858"/>
                    </a:cubicBezTo>
                    <a:cubicBezTo>
                      <a:pt x="2522" y="6183"/>
                      <a:pt x="2453" y="6498"/>
                      <a:pt x="2335" y="6823"/>
                    </a:cubicBezTo>
                    <a:cubicBezTo>
                      <a:pt x="2187" y="6567"/>
                      <a:pt x="2030" y="6321"/>
                      <a:pt x="1882" y="6065"/>
                    </a:cubicBezTo>
                    <a:cubicBezTo>
                      <a:pt x="1833" y="5986"/>
                      <a:pt x="1793" y="5897"/>
                      <a:pt x="1734" y="5828"/>
                    </a:cubicBezTo>
                    <a:cubicBezTo>
                      <a:pt x="1706" y="5807"/>
                      <a:pt x="1657" y="5791"/>
                      <a:pt x="1617" y="5791"/>
                    </a:cubicBezTo>
                    <a:cubicBezTo>
                      <a:pt x="1602" y="5791"/>
                      <a:pt x="1588" y="5793"/>
                      <a:pt x="1577" y="5799"/>
                    </a:cubicBezTo>
                    <a:cubicBezTo>
                      <a:pt x="1537" y="5818"/>
                      <a:pt x="1527" y="5897"/>
                      <a:pt x="1518" y="5946"/>
                    </a:cubicBezTo>
                    <a:cubicBezTo>
                      <a:pt x="1518" y="5976"/>
                      <a:pt x="1547" y="6015"/>
                      <a:pt x="1567" y="6055"/>
                    </a:cubicBezTo>
                    <a:cubicBezTo>
                      <a:pt x="1783" y="6400"/>
                      <a:pt x="2000" y="6754"/>
                      <a:pt x="2207" y="7109"/>
                    </a:cubicBezTo>
                    <a:cubicBezTo>
                      <a:pt x="2237" y="7158"/>
                      <a:pt x="2246" y="7217"/>
                      <a:pt x="2237" y="7266"/>
                    </a:cubicBezTo>
                    <a:cubicBezTo>
                      <a:pt x="2197" y="7434"/>
                      <a:pt x="2138" y="7601"/>
                      <a:pt x="2079" y="7798"/>
                    </a:cubicBezTo>
                    <a:cubicBezTo>
                      <a:pt x="1921" y="7631"/>
                      <a:pt x="1774" y="7493"/>
                      <a:pt x="1646" y="7335"/>
                    </a:cubicBezTo>
                    <a:cubicBezTo>
                      <a:pt x="1222" y="6843"/>
                      <a:pt x="739" y="6400"/>
                      <a:pt x="434" y="5818"/>
                    </a:cubicBezTo>
                    <a:cubicBezTo>
                      <a:pt x="375" y="5700"/>
                      <a:pt x="326" y="5582"/>
                      <a:pt x="286" y="5454"/>
                    </a:cubicBezTo>
                    <a:cubicBezTo>
                      <a:pt x="237" y="5306"/>
                      <a:pt x="296" y="5198"/>
                      <a:pt x="454" y="5188"/>
                    </a:cubicBezTo>
                    <a:cubicBezTo>
                      <a:pt x="470" y="5187"/>
                      <a:pt x="486" y="5186"/>
                      <a:pt x="503" y="5186"/>
                    </a:cubicBezTo>
                    <a:cubicBezTo>
                      <a:pt x="634" y="5186"/>
                      <a:pt x="766" y="5217"/>
                      <a:pt x="897" y="5217"/>
                    </a:cubicBezTo>
                    <a:cubicBezTo>
                      <a:pt x="960" y="5217"/>
                      <a:pt x="1034" y="5223"/>
                      <a:pt x="1106" y="5223"/>
                    </a:cubicBezTo>
                    <a:cubicBezTo>
                      <a:pt x="1200" y="5223"/>
                      <a:pt x="1290" y="5213"/>
                      <a:pt x="1340" y="5168"/>
                    </a:cubicBezTo>
                    <a:cubicBezTo>
                      <a:pt x="1488" y="5040"/>
                      <a:pt x="1311" y="4892"/>
                      <a:pt x="1252" y="4754"/>
                    </a:cubicBezTo>
                    <a:cubicBezTo>
                      <a:pt x="1123" y="4459"/>
                      <a:pt x="995" y="4163"/>
                      <a:pt x="877" y="3868"/>
                    </a:cubicBezTo>
                    <a:cubicBezTo>
                      <a:pt x="848" y="3799"/>
                      <a:pt x="848" y="3710"/>
                      <a:pt x="848" y="3631"/>
                    </a:cubicBezTo>
                    <a:cubicBezTo>
                      <a:pt x="833" y="3445"/>
                      <a:pt x="871" y="3363"/>
                      <a:pt x="993" y="3363"/>
                    </a:cubicBezTo>
                    <a:cubicBezTo>
                      <a:pt x="1037" y="3363"/>
                      <a:pt x="1094" y="3374"/>
                      <a:pt x="1163" y="3395"/>
                    </a:cubicBezTo>
                    <a:cubicBezTo>
                      <a:pt x="1252" y="3415"/>
                      <a:pt x="1330" y="3454"/>
                      <a:pt x="1419" y="3474"/>
                    </a:cubicBezTo>
                    <a:cubicBezTo>
                      <a:pt x="1485" y="3494"/>
                      <a:pt x="1542" y="3504"/>
                      <a:pt x="1591" y="3504"/>
                    </a:cubicBezTo>
                    <a:cubicBezTo>
                      <a:pt x="1734" y="3504"/>
                      <a:pt x="1811" y="3416"/>
                      <a:pt x="1833" y="3218"/>
                    </a:cubicBezTo>
                    <a:cubicBezTo>
                      <a:pt x="1882" y="2814"/>
                      <a:pt x="1912" y="2410"/>
                      <a:pt x="1961" y="2006"/>
                    </a:cubicBezTo>
                    <a:cubicBezTo>
                      <a:pt x="2020" y="1592"/>
                      <a:pt x="2099" y="1179"/>
                      <a:pt x="2187" y="775"/>
                    </a:cubicBezTo>
                    <a:cubicBezTo>
                      <a:pt x="2207" y="657"/>
                      <a:pt x="2266" y="538"/>
                      <a:pt x="2335" y="430"/>
                    </a:cubicBezTo>
                    <a:cubicBezTo>
                      <a:pt x="2396" y="329"/>
                      <a:pt x="2469" y="275"/>
                      <a:pt x="2541" y="275"/>
                    </a:cubicBezTo>
                    <a:close/>
                    <a:moveTo>
                      <a:pt x="2518" y="1"/>
                    </a:moveTo>
                    <a:cubicBezTo>
                      <a:pt x="2378" y="1"/>
                      <a:pt x="2242" y="82"/>
                      <a:pt x="2138" y="243"/>
                    </a:cubicBezTo>
                    <a:cubicBezTo>
                      <a:pt x="2040" y="391"/>
                      <a:pt x="1951" y="558"/>
                      <a:pt x="1921" y="725"/>
                    </a:cubicBezTo>
                    <a:cubicBezTo>
                      <a:pt x="1813" y="1366"/>
                      <a:pt x="1724" y="2006"/>
                      <a:pt x="1636" y="2646"/>
                    </a:cubicBezTo>
                    <a:cubicBezTo>
                      <a:pt x="1606" y="2843"/>
                      <a:pt x="1596" y="3031"/>
                      <a:pt x="1567" y="3237"/>
                    </a:cubicBezTo>
                    <a:cubicBezTo>
                      <a:pt x="1449" y="3198"/>
                      <a:pt x="1350" y="3168"/>
                      <a:pt x="1261" y="3139"/>
                    </a:cubicBezTo>
                    <a:cubicBezTo>
                      <a:pt x="1161" y="3110"/>
                      <a:pt x="1070" y="3096"/>
                      <a:pt x="991" y="3096"/>
                    </a:cubicBezTo>
                    <a:cubicBezTo>
                      <a:pt x="688" y="3096"/>
                      <a:pt x="541" y="3301"/>
                      <a:pt x="572" y="3691"/>
                    </a:cubicBezTo>
                    <a:cubicBezTo>
                      <a:pt x="572" y="3750"/>
                      <a:pt x="582" y="3799"/>
                      <a:pt x="601" y="3848"/>
                    </a:cubicBezTo>
                    <a:cubicBezTo>
                      <a:pt x="729" y="4213"/>
                      <a:pt x="867" y="4587"/>
                      <a:pt x="1005" y="4951"/>
                    </a:cubicBezTo>
                    <a:cubicBezTo>
                      <a:pt x="861" y="4943"/>
                      <a:pt x="703" y="4920"/>
                      <a:pt x="542" y="4920"/>
                    </a:cubicBezTo>
                    <a:cubicBezTo>
                      <a:pt x="516" y="4920"/>
                      <a:pt x="490" y="4921"/>
                      <a:pt x="463" y="4922"/>
                    </a:cubicBezTo>
                    <a:cubicBezTo>
                      <a:pt x="168" y="4922"/>
                      <a:pt x="1" y="5099"/>
                      <a:pt x="20" y="5395"/>
                    </a:cubicBezTo>
                    <a:cubicBezTo>
                      <a:pt x="30" y="5769"/>
                      <a:pt x="227" y="6074"/>
                      <a:pt x="454" y="6350"/>
                    </a:cubicBezTo>
                    <a:cubicBezTo>
                      <a:pt x="907" y="6902"/>
                      <a:pt x="1399" y="7434"/>
                      <a:pt x="1882" y="7966"/>
                    </a:cubicBezTo>
                    <a:cubicBezTo>
                      <a:pt x="1961" y="8054"/>
                      <a:pt x="1971" y="8123"/>
                      <a:pt x="1931" y="8232"/>
                    </a:cubicBezTo>
                    <a:cubicBezTo>
                      <a:pt x="1843" y="8458"/>
                      <a:pt x="1754" y="8695"/>
                      <a:pt x="1685" y="8931"/>
                    </a:cubicBezTo>
                    <a:cubicBezTo>
                      <a:pt x="1655" y="9010"/>
                      <a:pt x="1665" y="9158"/>
                      <a:pt x="1705" y="9177"/>
                    </a:cubicBezTo>
                    <a:cubicBezTo>
                      <a:pt x="1733" y="9194"/>
                      <a:pt x="1758" y="9201"/>
                      <a:pt x="1779" y="9201"/>
                    </a:cubicBezTo>
                    <a:cubicBezTo>
                      <a:pt x="1859" y="9201"/>
                      <a:pt x="1890" y="9100"/>
                      <a:pt x="1921" y="9030"/>
                    </a:cubicBezTo>
                    <a:cubicBezTo>
                      <a:pt x="2010" y="8793"/>
                      <a:pt x="2089" y="8547"/>
                      <a:pt x="2187" y="8311"/>
                    </a:cubicBezTo>
                    <a:cubicBezTo>
                      <a:pt x="2227" y="8222"/>
                      <a:pt x="2306" y="8123"/>
                      <a:pt x="2384" y="8064"/>
                    </a:cubicBezTo>
                    <a:cubicBezTo>
                      <a:pt x="2660" y="7848"/>
                      <a:pt x="2975" y="7670"/>
                      <a:pt x="3232" y="7434"/>
                    </a:cubicBezTo>
                    <a:cubicBezTo>
                      <a:pt x="3606" y="7089"/>
                      <a:pt x="3960" y="6715"/>
                      <a:pt x="4305" y="6331"/>
                    </a:cubicBezTo>
                    <a:cubicBezTo>
                      <a:pt x="4611" y="5986"/>
                      <a:pt x="4867" y="5602"/>
                      <a:pt x="4965" y="5139"/>
                    </a:cubicBezTo>
                    <a:cubicBezTo>
                      <a:pt x="5054" y="4754"/>
                      <a:pt x="4857" y="4488"/>
                      <a:pt x="4463" y="4439"/>
                    </a:cubicBezTo>
                    <a:cubicBezTo>
                      <a:pt x="4404" y="4429"/>
                      <a:pt x="4335" y="4420"/>
                      <a:pt x="4246" y="4400"/>
                    </a:cubicBezTo>
                    <a:cubicBezTo>
                      <a:pt x="4286" y="4321"/>
                      <a:pt x="4325" y="4252"/>
                      <a:pt x="4355" y="4183"/>
                    </a:cubicBezTo>
                    <a:cubicBezTo>
                      <a:pt x="4512" y="3858"/>
                      <a:pt x="4670" y="3543"/>
                      <a:pt x="4818" y="3208"/>
                    </a:cubicBezTo>
                    <a:cubicBezTo>
                      <a:pt x="4955" y="2912"/>
                      <a:pt x="5015" y="2607"/>
                      <a:pt x="4995" y="2272"/>
                    </a:cubicBezTo>
                    <a:cubicBezTo>
                      <a:pt x="4978" y="1944"/>
                      <a:pt x="4767" y="1731"/>
                      <a:pt x="4473" y="1731"/>
                    </a:cubicBezTo>
                    <a:cubicBezTo>
                      <a:pt x="4423" y="1731"/>
                      <a:pt x="4370" y="1737"/>
                      <a:pt x="4315" y="1750"/>
                    </a:cubicBezTo>
                    <a:cubicBezTo>
                      <a:pt x="4138" y="1789"/>
                      <a:pt x="3960" y="1858"/>
                      <a:pt x="3793" y="1917"/>
                    </a:cubicBezTo>
                    <a:cubicBezTo>
                      <a:pt x="3714" y="1947"/>
                      <a:pt x="3635" y="1977"/>
                      <a:pt x="3547" y="2016"/>
                    </a:cubicBezTo>
                    <a:cubicBezTo>
                      <a:pt x="3507" y="1898"/>
                      <a:pt x="3478" y="1809"/>
                      <a:pt x="3448" y="1711"/>
                    </a:cubicBezTo>
                    <a:cubicBezTo>
                      <a:pt x="3360" y="1366"/>
                      <a:pt x="3281" y="1021"/>
                      <a:pt x="3163" y="686"/>
                    </a:cubicBezTo>
                    <a:cubicBezTo>
                      <a:pt x="3103" y="519"/>
                      <a:pt x="3005" y="341"/>
                      <a:pt x="2887" y="203"/>
                    </a:cubicBezTo>
                    <a:cubicBezTo>
                      <a:pt x="2774" y="68"/>
                      <a:pt x="2644"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895228" y="4615108"/>
                <a:ext cx="32538" cy="31756"/>
              </a:xfrm>
              <a:custGeom>
                <a:avLst/>
                <a:gdLst/>
                <a:ahLst/>
                <a:cxnLst/>
                <a:rect l="l" t="t" r="r" b="b"/>
                <a:pathLst>
                  <a:path w="828" h="808" extrusionOk="0">
                    <a:moveTo>
                      <a:pt x="453" y="0"/>
                    </a:moveTo>
                    <a:cubicBezTo>
                      <a:pt x="266" y="10"/>
                      <a:pt x="0" y="305"/>
                      <a:pt x="20" y="552"/>
                    </a:cubicBezTo>
                    <a:cubicBezTo>
                      <a:pt x="20" y="680"/>
                      <a:pt x="197" y="808"/>
                      <a:pt x="384" y="808"/>
                    </a:cubicBezTo>
                    <a:cubicBezTo>
                      <a:pt x="572" y="798"/>
                      <a:pt x="828" y="502"/>
                      <a:pt x="828" y="296"/>
                    </a:cubicBezTo>
                    <a:cubicBezTo>
                      <a:pt x="828" y="168"/>
                      <a:pt x="62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940895" y="4627055"/>
                <a:ext cx="30613" cy="33407"/>
              </a:xfrm>
              <a:custGeom>
                <a:avLst/>
                <a:gdLst/>
                <a:ahLst/>
                <a:cxnLst/>
                <a:rect l="l" t="t" r="r" b="b"/>
                <a:pathLst>
                  <a:path w="779" h="850" extrusionOk="0">
                    <a:moveTo>
                      <a:pt x="406" y="1"/>
                    </a:moveTo>
                    <a:cubicBezTo>
                      <a:pt x="363" y="1"/>
                      <a:pt x="322" y="17"/>
                      <a:pt x="286" y="61"/>
                    </a:cubicBezTo>
                    <a:cubicBezTo>
                      <a:pt x="178" y="189"/>
                      <a:pt x="109" y="356"/>
                      <a:pt x="1" y="523"/>
                    </a:cubicBezTo>
                    <a:cubicBezTo>
                      <a:pt x="99" y="642"/>
                      <a:pt x="158" y="750"/>
                      <a:pt x="247" y="819"/>
                    </a:cubicBezTo>
                    <a:cubicBezTo>
                      <a:pt x="281" y="840"/>
                      <a:pt x="314" y="849"/>
                      <a:pt x="344" y="849"/>
                    </a:cubicBezTo>
                    <a:cubicBezTo>
                      <a:pt x="427" y="849"/>
                      <a:pt x="495" y="783"/>
                      <a:pt x="552" y="711"/>
                    </a:cubicBezTo>
                    <a:cubicBezTo>
                      <a:pt x="621" y="622"/>
                      <a:pt x="690" y="523"/>
                      <a:pt x="730" y="415"/>
                    </a:cubicBezTo>
                    <a:cubicBezTo>
                      <a:pt x="779" y="277"/>
                      <a:pt x="710" y="159"/>
                      <a:pt x="592" y="80"/>
                    </a:cubicBezTo>
                    <a:cubicBezTo>
                      <a:pt x="538" y="39"/>
                      <a:pt x="47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928122" y="4580956"/>
                <a:ext cx="32931" cy="26568"/>
              </a:xfrm>
              <a:custGeom>
                <a:avLst/>
                <a:gdLst/>
                <a:ahLst/>
                <a:cxnLst/>
                <a:rect l="l" t="t" r="r" b="b"/>
                <a:pathLst>
                  <a:path w="838" h="676" extrusionOk="0">
                    <a:moveTo>
                      <a:pt x="444" y="1"/>
                    </a:moveTo>
                    <a:cubicBezTo>
                      <a:pt x="364" y="1"/>
                      <a:pt x="277" y="34"/>
                      <a:pt x="198" y="51"/>
                    </a:cubicBezTo>
                    <a:cubicBezTo>
                      <a:pt x="1" y="101"/>
                      <a:pt x="1" y="298"/>
                      <a:pt x="30" y="396"/>
                    </a:cubicBezTo>
                    <a:cubicBezTo>
                      <a:pt x="67" y="506"/>
                      <a:pt x="120" y="675"/>
                      <a:pt x="349" y="675"/>
                    </a:cubicBezTo>
                    <a:cubicBezTo>
                      <a:pt x="366" y="675"/>
                      <a:pt x="385" y="674"/>
                      <a:pt x="405" y="672"/>
                    </a:cubicBezTo>
                    <a:cubicBezTo>
                      <a:pt x="464" y="623"/>
                      <a:pt x="592" y="554"/>
                      <a:pt x="680" y="455"/>
                    </a:cubicBezTo>
                    <a:cubicBezTo>
                      <a:pt x="838" y="278"/>
                      <a:pt x="720" y="22"/>
                      <a:pt x="473" y="2"/>
                    </a:cubicBezTo>
                    <a:cubicBezTo>
                      <a:pt x="464" y="1"/>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132520" y="4517094"/>
                <a:ext cx="13204" cy="10572"/>
              </a:xfrm>
              <a:custGeom>
                <a:avLst/>
                <a:gdLst/>
                <a:ahLst/>
                <a:cxnLst/>
                <a:rect l="l" t="t" r="r" b="b"/>
                <a:pathLst>
                  <a:path w="336" h="269" extrusionOk="0">
                    <a:moveTo>
                      <a:pt x="188" y="1"/>
                    </a:moveTo>
                    <a:cubicBezTo>
                      <a:pt x="184" y="1"/>
                      <a:pt x="181" y="1"/>
                      <a:pt x="178" y="2"/>
                    </a:cubicBezTo>
                    <a:cubicBezTo>
                      <a:pt x="109" y="22"/>
                      <a:pt x="60" y="90"/>
                      <a:pt x="1" y="130"/>
                    </a:cubicBezTo>
                    <a:cubicBezTo>
                      <a:pt x="38" y="177"/>
                      <a:pt x="85" y="268"/>
                      <a:pt x="115" y="268"/>
                    </a:cubicBezTo>
                    <a:cubicBezTo>
                      <a:pt x="116" y="268"/>
                      <a:pt x="118" y="268"/>
                      <a:pt x="119" y="268"/>
                    </a:cubicBezTo>
                    <a:cubicBezTo>
                      <a:pt x="198" y="248"/>
                      <a:pt x="267" y="189"/>
                      <a:pt x="336" y="150"/>
                    </a:cubicBezTo>
                    <a:cubicBezTo>
                      <a:pt x="336" y="130"/>
                      <a:pt x="336" y="100"/>
                      <a:pt x="336" y="81"/>
                    </a:cubicBezTo>
                    <a:cubicBezTo>
                      <a:pt x="290" y="53"/>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229708" y="4489662"/>
                <a:ext cx="10885" cy="14345"/>
              </a:xfrm>
              <a:custGeom>
                <a:avLst/>
                <a:gdLst/>
                <a:ahLst/>
                <a:cxnLst/>
                <a:rect l="l" t="t" r="r" b="b"/>
                <a:pathLst>
                  <a:path w="277" h="365" extrusionOk="0">
                    <a:moveTo>
                      <a:pt x="128" y="0"/>
                    </a:moveTo>
                    <a:cubicBezTo>
                      <a:pt x="79" y="40"/>
                      <a:pt x="0" y="79"/>
                      <a:pt x="10" y="119"/>
                    </a:cubicBezTo>
                    <a:cubicBezTo>
                      <a:pt x="20" y="188"/>
                      <a:pt x="69" y="257"/>
                      <a:pt x="128" y="365"/>
                    </a:cubicBezTo>
                    <a:cubicBezTo>
                      <a:pt x="197" y="276"/>
                      <a:pt x="276" y="217"/>
                      <a:pt x="256" y="178"/>
                    </a:cubicBezTo>
                    <a:cubicBezTo>
                      <a:pt x="237" y="109"/>
                      <a:pt x="168" y="6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227782" y="4574432"/>
                <a:ext cx="11239" cy="12459"/>
              </a:xfrm>
              <a:custGeom>
                <a:avLst/>
                <a:gdLst/>
                <a:ahLst/>
                <a:cxnLst/>
                <a:rect l="l" t="t" r="r" b="b"/>
                <a:pathLst>
                  <a:path w="286" h="317" extrusionOk="0">
                    <a:moveTo>
                      <a:pt x="138" y="1"/>
                    </a:moveTo>
                    <a:cubicBezTo>
                      <a:pt x="79" y="80"/>
                      <a:pt x="0" y="139"/>
                      <a:pt x="10" y="168"/>
                    </a:cubicBezTo>
                    <a:cubicBezTo>
                      <a:pt x="30" y="227"/>
                      <a:pt x="89" y="286"/>
                      <a:pt x="148" y="316"/>
                    </a:cubicBezTo>
                    <a:cubicBezTo>
                      <a:pt x="149" y="316"/>
                      <a:pt x="151" y="317"/>
                      <a:pt x="153" y="317"/>
                    </a:cubicBezTo>
                    <a:cubicBezTo>
                      <a:pt x="188" y="317"/>
                      <a:pt x="285" y="235"/>
                      <a:pt x="276" y="198"/>
                    </a:cubicBezTo>
                    <a:cubicBezTo>
                      <a:pt x="266" y="139"/>
                      <a:pt x="207" y="8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117822" y="4594554"/>
                <a:ext cx="13204" cy="9354"/>
              </a:xfrm>
              <a:custGeom>
                <a:avLst/>
                <a:gdLst/>
                <a:ahLst/>
                <a:cxnLst/>
                <a:rect l="l" t="t" r="r" b="b"/>
                <a:pathLst>
                  <a:path w="336" h="238" extrusionOk="0">
                    <a:moveTo>
                      <a:pt x="156" y="0"/>
                    </a:moveTo>
                    <a:cubicBezTo>
                      <a:pt x="153" y="0"/>
                      <a:pt x="151" y="0"/>
                      <a:pt x="148" y="1"/>
                    </a:cubicBezTo>
                    <a:cubicBezTo>
                      <a:pt x="89" y="11"/>
                      <a:pt x="50" y="80"/>
                      <a:pt x="0" y="129"/>
                    </a:cubicBezTo>
                    <a:cubicBezTo>
                      <a:pt x="50" y="168"/>
                      <a:pt x="89" y="237"/>
                      <a:pt x="138" y="237"/>
                    </a:cubicBezTo>
                    <a:cubicBezTo>
                      <a:pt x="188" y="237"/>
                      <a:pt x="237" y="178"/>
                      <a:pt x="335" y="119"/>
                    </a:cubicBezTo>
                    <a:cubicBezTo>
                      <a:pt x="253" y="64"/>
                      <a:pt x="19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03"/>
        <p:cNvGrpSpPr/>
        <p:nvPr/>
      </p:nvGrpSpPr>
      <p:grpSpPr>
        <a:xfrm>
          <a:off x="0" y="0"/>
          <a:ext cx="0" cy="0"/>
          <a:chOff x="0" y="0"/>
          <a:chExt cx="0" cy="0"/>
        </a:xfrm>
      </p:grpSpPr>
      <p:sp>
        <p:nvSpPr>
          <p:cNvPr id="304" name="Google Shape;304;p21"/>
          <p:cNvSpPr/>
          <p:nvPr/>
        </p:nvSpPr>
        <p:spPr>
          <a:xfrm>
            <a:off x="157650" y="170900"/>
            <a:ext cx="8828700" cy="4801800"/>
          </a:xfrm>
          <a:prstGeom prst="plaque">
            <a:avLst>
              <a:gd name="adj" fmla="val 377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6" name="Google Shape;306;p21"/>
          <p:cNvSpPr txBox="1">
            <a:spLocks noGrp="1"/>
          </p:cNvSpPr>
          <p:nvPr>
            <p:ph type="subTitle" idx="1"/>
          </p:nvPr>
        </p:nvSpPr>
        <p:spPr>
          <a:xfrm>
            <a:off x="788075" y="1385400"/>
            <a:ext cx="3342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07" name="Google Shape;307;p21"/>
          <p:cNvSpPr txBox="1">
            <a:spLocks noGrp="1"/>
          </p:cNvSpPr>
          <p:nvPr>
            <p:ph type="subTitle" idx="2"/>
          </p:nvPr>
        </p:nvSpPr>
        <p:spPr>
          <a:xfrm>
            <a:off x="788075" y="17646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8" name="Google Shape;308;p21"/>
          <p:cNvSpPr txBox="1">
            <a:spLocks noGrp="1"/>
          </p:cNvSpPr>
          <p:nvPr>
            <p:ph type="subTitle" idx="3"/>
          </p:nvPr>
        </p:nvSpPr>
        <p:spPr>
          <a:xfrm>
            <a:off x="5013326" y="17646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1"/>
          <p:cNvSpPr txBox="1">
            <a:spLocks noGrp="1"/>
          </p:cNvSpPr>
          <p:nvPr>
            <p:ph type="subTitle" idx="4"/>
          </p:nvPr>
        </p:nvSpPr>
        <p:spPr>
          <a:xfrm>
            <a:off x="788075" y="351292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1"/>
          <p:cNvSpPr txBox="1">
            <a:spLocks noGrp="1"/>
          </p:cNvSpPr>
          <p:nvPr>
            <p:ph type="subTitle" idx="5"/>
          </p:nvPr>
        </p:nvSpPr>
        <p:spPr>
          <a:xfrm>
            <a:off x="5013326" y="351292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1"/>
          <p:cNvSpPr txBox="1">
            <a:spLocks noGrp="1"/>
          </p:cNvSpPr>
          <p:nvPr>
            <p:ph type="subTitle" idx="6"/>
          </p:nvPr>
        </p:nvSpPr>
        <p:spPr>
          <a:xfrm>
            <a:off x="788075" y="3133725"/>
            <a:ext cx="3342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12" name="Google Shape;312;p21"/>
          <p:cNvSpPr txBox="1">
            <a:spLocks noGrp="1"/>
          </p:cNvSpPr>
          <p:nvPr>
            <p:ph type="subTitle" idx="7"/>
          </p:nvPr>
        </p:nvSpPr>
        <p:spPr>
          <a:xfrm>
            <a:off x="5013325" y="1385400"/>
            <a:ext cx="3342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sp>
        <p:nvSpPr>
          <p:cNvPr id="313" name="Google Shape;313;p21"/>
          <p:cNvSpPr txBox="1">
            <a:spLocks noGrp="1"/>
          </p:cNvSpPr>
          <p:nvPr>
            <p:ph type="subTitle" idx="8"/>
          </p:nvPr>
        </p:nvSpPr>
        <p:spPr>
          <a:xfrm>
            <a:off x="5013325" y="3133725"/>
            <a:ext cx="3342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arlow"/>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2400"/>
              <a:buFont typeface="Barlow"/>
              <a:buNone/>
              <a:defRPr sz="2400">
                <a:solidFill>
                  <a:schemeClr val="dk1"/>
                </a:solidFill>
                <a:latin typeface="Barlow"/>
                <a:ea typeface="Barlow"/>
                <a:cs typeface="Barlow"/>
                <a:sym typeface="Barlow"/>
              </a:defRPr>
            </a:lvl9pPr>
          </a:lstStyle>
          <a:p>
            <a:endParaRPr/>
          </a:p>
        </p:txBody>
      </p:sp>
      <p:grpSp>
        <p:nvGrpSpPr>
          <p:cNvPr id="314" name="Google Shape;314;p21"/>
          <p:cNvGrpSpPr/>
          <p:nvPr/>
        </p:nvGrpSpPr>
        <p:grpSpPr>
          <a:xfrm>
            <a:off x="160398" y="591964"/>
            <a:ext cx="8826658" cy="3948764"/>
            <a:chOff x="160398" y="591964"/>
            <a:chExt cx="8826658" cy="3948764"/>
          </a:xfrm>
        </p:grpSpPr>
        <p:grpSp>
          <p:nvGrpSpPr>
            <p:cNvPr id="315" name="Google Shape;315;p21"/>
            <p:cNvGrpSpPr/>
            <p:nvPr/>
          </p:nvGrpSpPr>
          <p:grpSpPr>
            <a:xfrm>
              <a:off x="8545737" y="3665375"/>
              <a:ext cx="441318" cy="875353"/>
              <a:chOff x="8545737" y="3665375"/>
              <a:chExt cx="441318" cy="875353"/>
            </a:xfrm>
          </p:grpSpPr>
          <p:sp>
            <p:nvSpPr>
              <p:cNvPr id="316" name="Google Shape;316;p21"/>
              <p:cNvSpPr/>
              <p:nvPr/>
            </p:nvSpPr>
            <p:spPr>
              <a:xfrm>
                <a:off x="8545737" y="3665375"/>
                <a:ext cx="440765" cy="715715"/>
              </a:xfrm>
              <a:custGeom>
                <a:avLst/>
                <a:gdLst/>
                <a:ahLst/>
                <a:cxnLst/>
                <a:rect l="l" t="t" r="r" b="b"/>
                <a:pathLst>
                  <a:path w="8007" h="13000" extrusionOk="0">
                    <a:moveTo>
                      <a:pt x="6561" y="0"/>
                    </a:moveTo>
                    <a:cubicBezTo>
                      <a:pt x="6535" y="0"/>
                      <a:pt x="6508" y="2"/>
                      <a:pt x="6480" y="7"/>
                    </a:cubicBezTo>
                    <a:cubicBezTo>
                      <a:pt x="6224" y="46"/>
                      <a:pt x="6086" y="223"/>
                      <a:pt x="6027" y="470"/>
                    </a:cubicBezTo>
                    <a:cubicBezTo>
                      <a:pt x="6017" y="519"/>
                      <a:pt x="5997" y="568"/>
                      <a:pt x="5997" y="627"/>
                    </a:cubicBezTo>
                    <a:cubicBezTo>
                      <a:pt x="5977" y="1139"/>
                      <a:pt x="5948" y="1652"/>
                      <a:pt x="5958" y="2174"/>
                    </a:cubicBezTo>
                    <a:cubicBezTo>
                      <a:pt x="5968" y="3119"/>
                      <a:pt x="6174" y="4055"/>
                      <a:pt x="6381" y="4981"/>
                    </a:cubicBezTo>
                    <a:cubicBezTo>
                      <a:pt x="6440" y="5257"/>
                      <a:pt x="6519" y="5523"/>
                      <a:pt x="6588" y="5799"/>
                    </a:cubicBezTo>
                    <a:cubicBezTo>
                      <a:pt x="6509" y="5750"/>
                      <a:pt x="6470" y="5690"/>
                      <a:pt x="6431" y="5631"/>
                    </a:cubicBezTo>
                    <a:cubicBezTo>
                      <a:pt x="5426" y="4055"/>
                      <a:pt x="4332" y="2528"/>
                      <a:pt x="3111" y="1100"/>
                    </a:cubicBezTo>
                    <a:cubicBezTo>
                      <a:pt x="2884" y="834"/>
                      <a:pt x="2608" y="598"/>
                      <a:pt x="2313" y="410"/>
                    </a:cubicBezTo>
                    <a:cubicBezTo>
                      <a:pt x="2226" y="357"/>
                      <a:pt x="2135" y="333"/>
                      <a:pt x="2048" y="333"/>
                    </a:cubicBezTo>
                    <a:cubicBezTo>
                      <a:pt x="1778" y="333"/>
                      <a:pt x="1540" y="563"/>
                      <a:pt x="1554" y="883"/>
                    </a:cubicBezTo>
                    <a:cubicBezTo>
                      <a:pt x="1564" y="1169"/>
                      <a:pt x="1623" y="1474"/>
                      <a:pt x="1722" y="1740"/>
                    </a:cubicBezTo>
                    <a:cubicBezTo>
                      <a:pt x="2264" y="3208"/>
                      <a:pt x="3101" y="4498"/>
                      <a:pt x="4066" y="5730"/>
                    </a:cubicBezTo>
                    <a:cubicBezTo>
                      <a:pt x="4323" y="6055"/>
                      <a:pt x="4569" y="6390"/>
                      <a:pt x="4825" y="6725"/>
                    </a:cubicBezTo>
                    <a:cubicBezTo>
                      <a:pt x="4845" y="6744"/>
                      <a:pt x="4864" y="6764"/>
                      <a:pt x="4874" y="6784"/>
                    </a:cubicBezTo>
                    <a:cubicBezTo>
                      <a:pt x="4864" y="6794"/>
                      <a:pt x="4854" y="6804"/>
                      <a:pt x="4845" y="6804"/>
                    </a:cubicBezTo>
                    <a:cubicBezTo>
                      <a:pt x="4835" y="6784"/>
                      <a:pt x="4825" y="6764"/>
                      <a:pt x="4805" y="6744"/>
                    </a:cubicBezTo>
                    <a:cubicBezTo>
                      <a:pt x="4746" y="6705"/>
                      <a:pt x="4667" y="6666"/>
                      <a:pt x="4608" y="6626"/>
                    </a:cubicBezTo>
                    <a:cubicBezTo>
                      <a:pt x="3722" y="5996"/>
                      <a:pt x="2815" y="5415"/>
                      <a:pt x="1820" y="4971"/>
                    </a:cubicBezTo>
                    <a:cubicBezTo>
                      <a:pt x="1535" y="4833"/>
                      <a:pt x="1220" y="4725"/>
                      <a:pt x="914" y="4666"/>
                    </a:cubicBezTo>
                    <a:cubicBezTo>
                      <a:pt x="854" y="4653"/>
                      <a:pt x="795" y="4647"/>
                      <a:pt x="738" y="4647"/>
                    </a:cubicBezTo>
                    <a:cubicBezTo>
                      <a:pt x="312" y="4647"/>
                      <a:pt x="1" y="4988"/>
                      <a:pt x="97" y="5405"/>
                    </a:cubicBezTo>
                    <a:cubicBezTo>
                      <a:pt x="156" y="5612"/>
                      <a:pt x="284" y="5838"/>
                      <a:pt x="441" y="5986"/>
                    </a:cubicBezTo>
                    <a:cubicBezTo>
                      <a:pt x="855" y="6380"/>
                      <a:pt x="1298" y="6754"/>
                      <a:pt x="1761" y="7089"/>
                    </a:cubicBezTo>
                    <a:cubicBezTo>
                      <a:pt x="2668" y="7759"/>
                      <a:pt x="3663" y="8252"/>
                      <a:pt x="4667" y="8754"/>
                    </a:cubicBezTo>
                    <a:cubicBezTo>
                      <a:pt x="5032" y="8931"/>
                      <a:pt x="5386" y="9138"/>
                      <a:pt x="5780" y="9355"/>
                    </a:cubicBezTo>
                    <a:cubicBezTo>
                      <a:pt x="5711" y="9365"/>
                      <a:pt x="5692" y="9375"/>
                      <a:pt x="5682" y="9375"/>
                    </a:cubicBezTo>
                    <a:cubicBezTo>
                      <a:pt x="5111" y="9256"/>
                      <a:pt x="4539" y="9148"/>
                      <a:pt x="3968" y="9030"/>
                    </a:cubicBezTo>
                    <a:cubicBezTo>
                      <a:pt x="3217" y="8874"/>
                      <a:pt x="2473" y="8704"/>
                      <a:pt x="1704" y="8704"/>
                    </a:cubicBezTo>
                    <a:cubicBezTo>
                      <a:pt x="1596" y="8704"/>
                      <a:pt x="1487" y="8707"/>
                      <a:pt x="1377" y="8715"/>
                    </a:cubicBezTo>
                    <a:cubicBezTo>
                      <a:pt x="1111" y="8734"/>
                      <a:pt x="826" y="8793"/>
                      <a:pt x="589" y="8902"/>
                    </a:cubicBezTo>
                    <a:cubicBezTo>
                      <a:pt x="166" y="9099"/>
                      <a:pt x="97" y="9572"/>
                      <a:pt x="451" y="9867"/>
                    </a:cubicBezTo>
                    <a:cubicBezTo>
                      <a:pt x="688" y="10064"/>
                      <a:pt x="983" y="10202"/>
                      <a:pt x="1269" y="10320"/>
                    </a:cubicBezTo>
                    <a:cubicBezTo>
                      <a:pt x="2323" y="10773"/>
                      <a:pt x="3377" y="11227"/>
                      <a:pt x="4441" y="11650"/>
                    </a:cubicBezTo>
                    <a:cubicBezTo>
                      <a:pt x="5623" y="12113"/>
                      <a:pt x="6815" y="12547"/>
                      <a:pt x="8007" y="13000"/>
                    </a:cubicBezTo>
                    <a:lnTo>
                      <a:pt x="8007" y="3228"/>
                    </a:lnTo>
                    <a:cubicBezTo>
                      <a:pt x="7879" y="2775"/>
                      <a:pt x="7760" y="2312"/>
                      <a:pt x="7613" y="1858"/>
                    </a:cubicBezTo>
                    <a:cubicBezTo>
                      <a:pt x="7435" y="1346"/>
                      <a:pt x="7238" y="834"/>
                      <a:pt x="7031" y="341"/>
                    </a:cubicBezTo>
                    <a:cubicBezTo>
                      <a:pt x="6944" y="140"/>
                      <a:pt x="6778" y="0"/>
                      <a:pt x="6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8629632" y="4255818"/>
                <a:ext cx="357423" cy="284910"/>
              </a:xfrm>
              <a:custGeom>
                <a:avLst/>
                <a:gdLst/>
                <a:ahLst/>
                <a:cxnLst/>
                <a:rect l="l" t="t" r="r" b="b"/>
                <a:pathLst>
                  <a:path w="6493" h="5175" extrusionOk="0">
                    <a:moveTo>
                      <a:pt x="2769" y="275"/>
                    </a:moveTo>
                    <a:lnTo>
                      <a:pt x="2769" y="275"/>
                    </a:lnTo>
                    <a:cubicBezTo>
                      <a:pt x="2837" y="806"/>
                      <a:pt x="1023" y="2849"/>
                      <a:pt x="366" y="2849"/>
                    </a:cubicBezTo>
                    <a:cubicBezTo>
                      <a:pt x="352" y="2849"/>
                      <a:pt x="339" y="2848"/>
                      <a:pt x="326" y="2846"/>
                    </a:cubicBezTo>
                    <a:cubicBezTo>
                      <a:pt x="365" y="2718"/>
                      <a:pt x="395" y="2600"/>
                      <a:pt x="454" y="2482"/>
                    </a:cubicBezTo>
                    <a:cubicBezTo>
                      <a:pt x="740" y="1891"/>
                      <a:pt x="1213" y="1438"/>
                      <a:pt x="1656" y="965"/>
                    </a:cubicBezTo>
                    <a:cubicBezTo>
                      <a:pt x="1882" y="718"/>
                      <a:pt x="2188" y="541"/>
                      <a:pt x="2464" y="354"/>
                    </a:cubicBezTo>
                    <a:cubicBezTo>
                      <a:pt x="2542" y="295"/>
                      <a:pt x="2661" y="305"/>
                      <a:pt x="2769" y="275"/>
                    </a:cubicBezTo>
                    <a:close/>
                    <a:moveTo>
                      <a:pt x="2714" y="0"/>
                    </a:moveTo>
                    <a:cubicBezTo>
                      <a:pt x="2649" y="0"/>
                      <a:pt x="2576" y="16"/>
                      <a:pt x="2493" y="49"/>
                    </a:cubicBezTo>
                    <a:cubicBezTo>
                      <a:pt x="2276" y="137"/>
                      <a:pt x="2030" y="246"/>
                      <a:pt x="1873" y="413"/>
                    </a:cubicBezTo>
                    <a:cubicBezTo>
                      <a:pt x="1390" y="896"/>
                      <a:pt x="917" y="1408"/>
                      <a:pt x="484" y="1930"/>
                    </a:cubicBezTo>
                    <a:cubicBezTo>
                      <a:pt x="306" y="2137"/>
                      <a:pt x="188" y="2413"/>
                      <a:pt x="90" y="2679"/>
                    </a:cubicBezTo>
                    <a:cubicBezTo>
                      <a:pt x="1" y="2915"/>
                      <a:pt x="109" y="3073"/>
                      <a:pt x="365" y="3142"/>
                    </a:cubicBezTo>
                    <a:cubicBezTo>
                      <a:pt x="395" y="3152"/>
                      <a:pt x="434" y="3161"/>
                      <a:pt x="464" y="3191"/>
                    </a:cubicBezTo>
                    <a:cubicBezTo>
                      <a:pt x="976" y="3693"/>
                      <a:pt x="1557" y="4107"/>
                      <a:pt x="2198" y="4432"/>
                    </a:cubicBezTo>
                    <a:cubicBezTo>
                      <a:pt x="3088" y="4887"/>
                      <a:pt x="3998" y="5175"/>
                      <a:pt x="4941" y="5175"/>
                    </a:cubicBezTo>
                    <a:cubicBezTo>
                      <a:pt x="5448" y="5175"/>
                      <a:pt x="5965" y="5091"/>
                      <a:pt x="6493" y="4905"/>
                    </a:cubicBezTo>
                    <a:lnTo>
                      <a:pt x="6493" y="4629"/>
                    </a:lnTo>
                    <a:cubicBezTo>
                      <a:pt x="6207" y="4708"/>
                      <a:pt x="5921" y="4806"/>
                      <a:pt x="5626" y="4856"/>
                    </a:cubicBezTo>
                    <a:cubicBezTo>
                      <a:pt x="5415" y="4889"/>
                      <a:pt x="5205" y="4904"/>
                      <a:pt x="4996" y="4904"/>
                    </a:cubicBezTo>
                    <a:cubicBezTo>
                      <a:pt x="4463" y="4904"/>
                      <a:pt x="3936" y="4805"/>
                      <a:pt x="3419" y="4649"/>
                    </a:cubicBezTo>
                    <a:cubicBezTo>
                      <a:pt x="2533" y="4383"/>
                      <a:pt x="1754" y="3940"/>
                      <a:pt x="1055" y="3358"/>
                    </a:cubicBezTo>
                    <a:cubicBezTo>
                      <a:pt x="937" y="3260"/>
                      <a:pt x="828" y="3171"/>
                      <a:pt x="720" y="3073"/>
                    </a:cubicBezTo>
                    <a:cubicBezTo>
                      <a:pt x="907" y="2935"/>
                      <a:pt x="1094" y="2807"/>
                      <a:pt x="1282" y="2669"/>
                    </a:cubicBezTo>
                    <a:cubicBezTo>
                      <a:pt x="2030" y="3280"/>
                      <a:pt x="2946" y="3496"/>
                      <a:pt x="3833" y="3752"/>
                    </a:cubicBezTo>
                    <a:cubicBezTo>
                      <a:pt x="4231" y="3873"/>
                      <a:pt x="4640" y="3963"/>
                      <a:pt x="5055" y="3963"/>
                    </a:cubicBezTo>
                    <a:cubicBezTo>
                      <a:pt x="5214" y="3963"/>
                      <a:pt x="5375" y="3950"/>
                      <a:pt x="5537" y="3920"/>
                    </a:cubicBezTo>
                    <a:cubicBezTo>
                      <a:pt x="5793" y="3880"/>
                      <a:pt x="6030" y="3782"/>
                      <a:pt x="6276" y="3713"/>
                    </a:cubicBezTo>
                    <a:cubicBezTo>
                      <a:pt x="6345" y="3693"/>
                      <a:pt x="6424" y="3664"/>
                      <a:pt x="6493" y="3644"/>
                    </a:cubicBezTo>
                    <a:lnTo>
                      <a:pt x="6493" y="3329"/>
                    </a:lnTo>
                    <a:cubicBezTo>
                      <a:pt x="6055" y="3519"/>
                      <a:pt x="5611" y="3695"/>
                      <a:pt x="5131" y="3695"/>
                    </a:cubicBezTo>
                    <a:cubicBezTo>
                      <a:pt x="5038" y="3695"/>
                      <a:pt x="4943" y="3688"/>
                      <a:pt x="4847" y="3674"/>
                    </a:cubicBezTo>
                    <a:cubicBezTo>
                      <a:pt x="4513" y="3624"/>
                      <a:pt x="4168" y="3575"/>
                      <a:pt x="3843" y="3477"/>
                    </a:cubicBezTo>
                    <a:cubicBezTo>
                      <a:pt x="3242" y="3289"/>
                      <a:pt x="2641" y="3073"/>
                      <a:pt x="2050" y="2846"/>
                    </a:cubicBezTo>
                    <a:cubicBezTo>
                      <a:pt x="1853" y="2777"/>
                      <a:pt x="1685" y="2629"/>
                      <a:pt x="1488" y="2511"/>
                    </a:cubicBezTo>
                    <a:cubicBezTo>
                      <a:pt x="1794" y="2245"/>
                      <a:pt x="2060" y="2009"/>
                      <a:pt x="2316" y="1772"/>
                    </a:cubicBezTo>
                    <a:cubicBezTo>
                      <a:pt x="2493" y="1881"/>
                      <a:pt x="2710" y="2038"/>
                      <a:pt x="2956" y="2166"/>
                    </a:cubicBezTo>
                    <a:cubicBezTo>
                      <a:pt x="3764" y="2561"/>
                      <a:pt x="4608" y="2848"/>
                      <a:pt x="5514" y="2848"/>
                    </a:cubicBezTo>
                    <a:cubicBezTo>
                      <a:pt x="5557" y="2848"/>
                      <a:pt x="5601" y="2848"/>
                      <a:pt x="5645" y="2846"/>
                    </a:cubicBezTo>
                    <a:cubicBezTo>
                      <a:pt x="5931" y="2836"/>
                      <a:pt x="6217" y="2748"/>
                      <a:pt x="6493" y="2698"/>
                    </a:cubicBezTo>
                    <a:lnTo>
                      <a:pt x="6493" y="2423"/>
                    </a:lnTo>
                    <a:cubicBezTo>
                      <a:pt x="6177" y="2522"/>
                      <a:pt x="5854" y="2587"/>
                      <a:pt x="5524" y="2587"/>
                    </a:cubicBezTo>
                    <a:cubicBezTo>
                      <a:pt x="5463" y="2587"/>
                      <a:pt x="5402" y="2585"/>
                      <a:pt x="5340" y="2580"/>
                    </a:cubicBezTo>
                    <a:cubicBezTo>
                      <a:pt x="4335" y="2501"/>
                      <a:pt x="3409" y="2176"/>
                      <a:pt x="2572" y="1625"/>
                    </a:cubicBezTo>
                    <a:cubicBezTo>
                      <a:pt x="2523" y="1595"/>
                      <a:pt x="2473" y="1566"/>
                      <a:pt x="2414" y="1526"/>
                    </a:cubicBezTo>
                    <a:cubicBezTo>
                      <a:pt x="2592" y="1260"/>
                      <a:pt x="2789" y="984"/>
                      <a:pt x="2966" y="718"/>
                    </a:cubicBezTo>
                    <a:cubicBezTo>
                      <a:pt x="3409" y="975"/>
                      <a:pt x="3853" y="1250"/>
                      <a:pt x="4296" y="1497"/>
                    </a:cubicBezTo>
                    <a:cubicBezTo>
                      <a:pt x="4798" y="1772"/>
                      <a:pt x="5330" y="1920"/>
                      <a:pt x="5892" y="1940"/>
                    </a:cubicBezTo>
                    <a:cubicBezTo>
                      <a:pt x="5907" y="1941"/>
                      <a:pt x="5923" y="1941"/>
                      <a:pt x="5939" y="1941"/>
                    </a:cubicBezTo>
                    <a:cubicBezTo>
                      <a:pt x="6128" y="1941"/>
                      <a:pt x="6310" y="1889"/>
                      <a:pt x="6493" y="1871"/>
                    </a:cubicBezTo>
                    <a:lnTo>
                      <a:pt x="6493" y="1595"/>
                    </a:lnTo>
                    <a:cubicBezTo>
                      <a:pt x="6319" y="1651"/>
                      <a:pt x="6144" y="1674"/>
                      <a:pt x="5968" y="1674"/>
                    </a:cubicBezTo>
                    <a:cubicBezTo>
                      <a:pt x="5774" y="1674"/>
                      <a:pt x="5581" y="1646"/>
                      <a:pt x="5389" y="1605"/>
                    </a:cubicBezTo>
                    <a:cubicBezTo>
                      <a:pt x="4552" y="1438"/>
                      <a:pt x="3862" y="975"/>
                      <a:pt x="3173" y="502"/>
                    </a:cubicBezTo>
                    <a:cubicBezTo>
                      <a:pt x="3124" y="472"/>
                      <a:pt x="3084" y="403"/>
                      <a:pt x="3064" y="344"/>
                    </a:cubicBezTo>
                    <a:cubicBezTo>
                      <a:pt x="2993" y="115"/>
                      <a:pt x="2885"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8651321" y="3939390"/>
                <a:ext cx="335735" cy="213944"/>
              </a:xfrm>
              <a:custGeom>
                <a:avLst/>
                <a:gdLst/>
                <a:ahLst/>
                <a:cxnLst/>
                <a:rect l="l" t="t" r="r" b="b"/>
                <a:pathLst>
                  <a:path w="6099" h="3886" extrusionOk="0">
                    <a:moveTo>
                      <a:pt x="568" y="1894"/>
                    </a:moveTo>
                    <a:cubicBezTo>
                      <a:pt x="613" y="1894"/>
                      <a:pt x="668" y="1911"/>
                      <a:pt x="730" y="1945"/>
                    </a:cubicBezTo>
                    <a:cubicBezTo>
                      <a:pt x="848" y="2004"/>
                      <a:pt x="947" y="2093"/>
                      <a:pt x="1035" y="2191"/>
                    </a:cubicBezTo>
                    <a:cubicBezTo>
                      <a:pt x="1341" y="2506"/>
                      <a:pt x="1548" y="2891"/>
                      <a:pt x="1616" y="3324"/>
                    </a:cubicBezTo>
                    <a:cubicBezTo>
                      <a:pt x="1636" y="3413"/>
                      <a:pt x="1616" y="3531"/>
                      <a:pt x="1557" y="3590"/>
                    </a:cubicBezTo>
                    <a:cubicBezTo>
                      <a:pt x="1552" y="3598"/>
                      <a:pt x="1535" y="3602"/>
                      <a:pt x="1513" y="3602"/>
                    </a:cubicBezTo>
                    <a:cubicBezTo>
                      <a:pt x="1456" y="3602"/>
                      <a:pt x="1363" y="3579"/>
                      <a:pt x="1321" y="3551"/>
                    </a:cubicBezTo>
                    <a:cubicBezTo>
                      <a:pt x="1183" y="3442"/>
                      <a:pt x="1035" y="3334"/>
                      <a:pt x="937" y="3196"/>
                    </a:cubicBezTo>
                    <a:cubicBezTo>
                      <a:pt x="750" y="2920"/>
                      <a:pt x="592" y="2634"/>
                      <a:pt x="434" y="2349"/>
                    </a:cubicBezTo>
                    <a:cubicBezTo>
                      <a:pt x="405" y="2290"/>
                      <a:pt x="405" y="2221"/>
                      <a:pt x="395" y="2201"/>
                    </a:cubicBezTo>
                    <a:cubicBezTo>
                      <a:pt x="395" y="1998"/>
                      <a:pt x="455" y="1894"/>
                      <a:pt x="568" y="1894"/>
                    </a:cubicBezTo>
                    <a:close/>
                    <a:moveTo>
                      <a:pt x="4041" y="1"/>
                    </a:moveTo>
                    <a:cubicBezTo>
                      <a:pt x="2631" y="1"/>
                      <a:pt x="1411" y="487"/>
                      <a:pt x="415" y="1512"/>
                    </a:cubicBezTo>
                    <a:cubicBezTo>
                      <a:pt x="159" y="1777"/>
                      <a:pt x="1" y="2152"/>
                      <a:pt x="228" y="2526"/>
                    </a:cubicBezTo>
                    <a:cubicBezTo>
                      <a:pt x="375" y="2772"/>
                      <a:pt x="503" y="3029"/>
                      <a:pt x="661" y="3275"/>
                    </a:cubicBezTo>
                    <a:cubicBezTo>
                      <a:pt x="828" y="3521"/>
                      <a:pt x="1035" y="3738"/>
                      <a:pt x="1321" y="3846"/>
                    </a:cubicBezTo>
                    <a:cubicBezTo>
                      <a:pt x="1388" y="3872"/>
                      <a:pt x="1455" y="3886"/>
                      <a:pt x="1519" y="3886"/>
                    </a:cubicBezTo>
                    <a:cubicBezTo>
                      <a:pt x="1623" y="3886"/>
                      <a:pt x="1722" y="3850"/>
                      <a:pt x="1813" y="3777"/>
                    </a:cubicBezTo>
                    <a:cubicBezTo>
                      <a:pt x="1991" y="3649"/>
                      <a:pt x="2148" y="3501"/>
                      <a:pt x="2336" y="3383"/>
                    </a:cubicBezTo>
                    <a:cubicBezTo>
                      <a:pt x="2908" y="3030"/>
                      <a:pt x="3517" y="2742"/>
                      <a:pt x="4217" y="2742"/>
                    </a:cubicBezTo>
                    <a:cubicBezTo>
                      <a:pt x="4240" y="2742"/>
                      <a:pt x="4263" y="2742"/>
                      <a:pt x="4286" y="2743"/>
                    </a:cubicBezTo>
                    <a:cubicBezTo>
                      <a:pt x="4907" y="2763"/>
                      <a:pt x="5527" y="2841"/>
                      <a:pt x="6099" y="3127"/>
                    </a:cubicBezTo>
                    <a:lnTo>
                      <a:pt x="6099" y="2812"/>
                    </a:lnTo>
                    <a:cubicBezTo>
                      <a:pt x="5596" y="2615"/>
                      <a:pt x="5074" y="2526"/>
                      <a:pt x="4532" y="2487"/>
                    </a:cubicBezTo>
                    <a:cubicBezTo>
                      <a:pt x="4451" y="2481"/>
                      <a:pt x="4371" y="2478"/>
                      <a:pt x="4292" y="2478"/>
                    </a:cubicBezTo>
                    <a:cubicBezTo>
                      <a:pt x="3468" y="2478"/>
                      <a:pt x="2752" y="2796"/>
                      <a:pt x="2060" y="3245"/>
                    </a:cubicBezTo>
                    <a:cubicBezTo>
                      <a:pt x="2020" y="3275"/>
                      <a:pt x="1971" y="3304"/>
                      <a:pt x="1912" y="3344"/>
                    </a:cubicBezTo>
                    <a:cubicBezTo>
                      <a:pt x="1882" y="3226"/>
                      <a:pt x="1873" y="3107"/>
                      <a:pt x="1833" y="3019"/>
                    </a:cubicBezTo>
                    <a:cubicBezTo>
                      <a:pt x="1754" y="2851"/>
                      <a:pt x="1823" y="2772"/>
                      <a:pt x="1951" y="2703"/>
                    </a:cubicBezTo>
                    <a:cubicBezTo>
                      <a:pt x="2651" y="2339"/>
                      <a:pt x="3399" y="2122"/>
                      <a:pt x="4178" y="2034"/>
                    </a:cubicBezTo>
                    <a:cubicBezTo>
                      <a:pt x="4353" y="2010"/>
                      <a:pt x="4527" y="1999"/>
                      <a:pt x="4700" y="1999"/>
                    </a:cubicBezTo>
                    <a:cubicBezTo>
                      <a:pt x="5176" y="1999"/>
                      <a:pt x="5643" y="2083"/>
                      <a:pt x="6099" y="2221"/>
                    </a:cubicBezTo>
                    <a:lnTo>
                      <a:pt x="6099" y="1906"/>
                    </a:lnTo>
                    <a:cubicBezTo>
                      <a:pt x="5852" y="1866"/>
                      <a:pt x="5606" y="1817"/>
                      <a:pt x="5360" y="1777"/>
                    </a:cubicBezTo>
                    <a:cubicBezTo>
                      <a:pt x="5134" y="1746"/>
                      <a:pt x="4911" y="1732"/>
                      <a:pt x="4690" y="1732"/>
                    </a:cubicBezTo>
                    <a:cubicBezTo>
                      <a:pt x="4070" y="1732"/>
                      <a:pt x="3465" y="1847"/>
                      <a:pt x="2877" y="2043"/>
                    </a:cubicBezTo>
                    <a:cubicBezTo>
                      <a:pt x="2454" y="2181"/>
                      <a:pt x="2050" y="2378"/>
                      <a:pt x="1626" y="2546"/>
                    </a:cubicBezTo>
                    <a:cubicBezTo>
                      <a:pt x="1548" y="2418"/>
                      <a:pt x="1439" y="2250"/>
                      <a:pt x="1321" y="2063"/>
                    </a:cubicBezTo>
                    <a:cubicBezTo>
                      <a:pt x="1380" y="2024"/>
                      <a:pt x="1439" y="1974"/>
                      <a:pt x="1498" y="1945"/>
                    </a:cubicBezTo>
                    <a:cubicBezTo>
                      <a:pt x="2296" y="1472"/>
                      <a:pt x="3153" y="1196"/>
                      <a:pt x="4079" y="1117"/>
                    </a:cubicBezTo>
                    <a:cubicBezTo>
                      <a:pt x="4226" y="1104"/>
                      <a:pt x="4372" y="1098"/>
                      <a:pt x="4516" y="1098"/>
                    </a:cubicBezTo>
                    <a:cubicBezTo>
                      <a:pt x="5029" y="1098"/>
                      <a:pt x="5526" y="1184"/>
                      <a:pt x="6010" y="1383"/>
                    </a:cubicBezTo>
                    <a:cubicBezTo>
                      <a:pt x="6039" y="1393"/>
                      <a:pt x="6069" y="1393"/>
                      <a:pt x="6099" y="1393"/>
                    </a:cubicBezTo>
                    <a:lnTo>
                      <a:pt x="6099" y="1117"/>
                    </a:lnTo>
                    <a:cubicBezTo>
                      <a:pt x="5608" y="936"/>
                      <a:pt x="5092" y="830"/>
                      <a:pt x="4567" y="830"/>
                    </a:cubicBezTo>
                    <a:cubicBezTo>
                      <a:pt x="4523" y="830"/>
                      <a:pt x="4478" y="830"/>
                      <a:pt x="4434" y="832"/>
                    </a:cubicBezTo>
                    <a:cubicBezTo>
                      <a:pt x="3262" y="871"/>
                      <a:pt x="2188" y="1186"/>
                      <a:pt x="1213" y="1827"/>
                    </a:cubicBezTo>
                    <a:cubicBezTo>
                      <a:pt x="1183" y="1837"/>
                      <a:pt x="1153" y="1856"/>
                      <a:pt x="1134" y="1866"/>
                    </a:cubicBezTo>
                    <a:cubicBezTo>
                      <a:pt x="986" y="1777"/>
                      <a:pt x="838" y="1699"/>
                      <a:pt x="690" y="1620"/>
                    </a:cubicBezTo>
                    <a:cubicBezTo>
                      <a:pt x="1489" y="729"/>
                      <a:pt x="2819" y="262"/>
                      <a:pt x="4074" y="262"/>
                    </a:cubicBezTo>
                    <a:cubicBezTo>
                      <a:pt x="4817" y="262"/>
                      <a:pt x="5534" y="426"/>
                      <a:pt x="6099" y="763"/>
                    </a:cubicBezTo>
                    <a:lnTo>
                      <a:pt x="6099" y="448"/>
                    </a:lnTo>
                    <a:cubicBezTo>
                      <a:pt x="5517" y="132"/>
                      <a:pt x="4897" y="34"/>
                      <a:pt x="4247" y="4"/>
                    </a:cubicBezTo>
                    <a:cubicBezTo>
                      <a:pt x="4177" y="2"/>
                      <a:pt x="4109"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1"/>
            <p:cNvGrpSpPr/>
            <p:nvPr/>
          </p:nvGrpSpPr>
          <p:grpSpPr>
            <a:xfrm>
              <a:off x="160398" y="591964"/>
              <a:ext cx="771262" cy="942590"/>
              <a:chOff x="105269" y="360427"/>
              <a:chExt cx="921020" cy="1125615"/>
            </a:xfrm>
          </p:grpSpPr>
          <p:sp>
            <p:nvSpPr>
              <p:cNvPr id="320" name="Google Shape;320;p21"/>
              <p:cNvSpPr/>
              <p:nvPr/>
            </p:nvSpPr>
            <p:spPr>
              <a:xfrm rot="1800018">
                <a:off x="289479" y="847829"/>
                <a:ext cx="546446" cy="537610"/>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rot="1800034">
                <a:off x="281655" y="445031"/>
                <a:ext cx="568249" cy="857827"/>
              </a:xfrm>
              <a:custGeom>
                <a:avLst/>
                <a:gdLst/>
                <a:ahLst/>
                <a:cxnLst/>
                <a:rect l="l" t="t" r="r" b="b"/>
                <a:pathLst>
                  <a:path w="6404" h="9666" extrusionOk="0">
                    <a:moveTo>
                      <a:pt x="3645" y="217"/>
                    </a:moveTo>
                    <a:lnTo>
                      <a:pt x="3645" y="217"/>
                    </a:lnTo>
                    <a:cubicBezTo>
                      <a:pt x="3655" y="316"/>
                      <a:pt x="3655" y="316"/>
                      <a:pt x="3546" y="325"/>
                    </a:cubicBezTo>
                    <a:cubicBezTo>
                      <a:pt x="3586" y="286"/>
                      <a:pt x="3606" y="256"/>
                      <a:pt x="3645" y="217"/>
                    </a:cubicBezTo>
                    <a:close/>
                    <a:moveTo>
                      <a:pt x="3133" y="1340"/>
                    </a:moveTo>
                    <a:lnTo>
                      <a:pt x="3133" y="1340"/>
                    </a:lnTo>
                    <a:cubicBezTo>
                      <a:pt x="3123" y="1379"/>
                      <a:pt x="3113" y="1419"/>
                      <a:pt x="3103" y="1458"/>
                    </a:cubicBezTo>
                    <a:cubicBezTo>
                      <a:pt x="3064" y="1724"/>
                      <a:pt x="3093" y="1980"/>
                      <a:pt x="3172" y="2227"/>
                    </a:cubicBezTo>
                    <a:cubicBezTo>
                      <a:pt x="3212" y="2384"/>
                      <a:pt x="3271" y="2532"/>
                      <a:pt x="3221" y="2709"/>
                    </a:cubicBezTo>
                    <a:lnTo>
                      <a:pt x="3034" y="2709"/>
                    </a:lnTo>
                    <a:cubicBezTo>
                      <a:pt x="2877" y="2099"/>
                      <a:pt x="2926" y="1734"/>
                      <a:pt x="3133" y="1340"/>
                    </a:cubicBezTo>
                    <a:close/>
                    <a:moveTo>
                      <a:pt x="3468" y="444"/>
                    </a:moveTo>
                    <a:cubicBezTo>
                      <a:pt x="3261" y="779"/>
                      <a:pt x="3064" y="1113"/>
                      <a:pt x="2946" y="1498"/>
                    </a:cubicBezTo>
                    <a:cubicBezTo>
                      <a:pt x="2818" y="1892"/>
                      <a:pt x="2847" y="2276"/>
                      <a:pt x="2946" y="2680"/>
                    </a:cubicBezTo>
                    <a:cubicBezTo>
                      <a:pt x="2837" y="2709"/>
                      <a:pt x="2758" y="2729"/>
                      <a:pt x="2680" y="2749"/>
                    </a:cubicBezTo>
                    <a:cubicBezTo>
                      <a:pt x="2443" y="1882"/>
                      <a:pt x="2847" y="936"/>
                      <a:pt x="3468" y="444"/>
                    </a:cubicBezTo>
                    <a:close/>
                    <a:moveTo>
                      <a:pt x="3902" y="1984"/>
                    </a:moveTo>
                    <a:cubicBezTo>
                      <a:pt x="4081" y="1984"/>
                      <a:pt x="4244" y="2053"/>
                      <a:pt x="4384" y="2177"/>
                    </a:cubicBezTo>
                    <a:cubicBezTo>
                      <a:pt x="4433" y="2217"/>
                      <a:pt x="4472" y="2276"/>
                      <a:pt x="4512" y="2325"/>
                    </a:cubicBezTo>
                    <a:cubicBezTo>
                      <a:pt x="4394" y="2374"/>
                      <a:pt x="4256" y="2414"/>
                      <a:pt x="4128" y="2473"/>
                    </a:cubicBezTo>
                    <a:cubicBezTo>
                      <a:pt x="4059" y="2502"/>
                      <a:pt x="4000" y="2552"/>
                      <a:pt x="3941" y="2601"/>
                    </a:cubicBezTo>
                    <a:cubicBezTo>
                      <a:pt x="3842" y="2670"/>
                      <a:pt x="3744" y="2759"/>
                      <a:pt x="3635" y="2798"/>
                    </a:cubicBezTo>
                    <a:cubicBezTo>
                      <a:pt x="3616" y="2804"/>
                      <a:pt x="3595" y="2807"/>
                      <a:pt x="3574" y="2807"/>
                    </a:cubicBezTo>
                    <a:cubicBezTo>
                      <a:pt x="3500" y="2807"/>
                      <a:pt x="3419" y="2774"/>
                      <a:pt x="3349" y="2759"/>
                    </a:cubicBezTo>
                    <a:cubicBezTo>
                      <a:pt x="3330" y="2591"/>
                      <a:pt x="3310" y="2453"/>
                      <a:pt x="3290" y="2305"/>
                    </a:cubicBezTo>
                    <a:cubicBezTo>
                      <a:pt x="3281" y="2236"/>
                      <a:pt x="3300" y="2187"/>
                      <a:pt x="3359" y="2158"/>
                    </a:cubicBezTo>
                    <a:cubicBezTo>
                      <a:pt x="3487" y="2099"/>
                      <a:pt x="3615" y="2039"/>
                      <a:pt x="3753" y="2000"/>
                    </a:cubicBezTo>
                    <a:cubicBezTo>
                      <a:pt x="3804" y="1989"/>
                      <a:pt x="3854" y="1984"/>
                      <a:pt x="3902" y="1984"/>
                    </a:cubicBezTo>
                    <a:close/>
                    <a:moveTo>
                      <a:pt x="3487" y="148"/>
                    </a:moveTo>
                    <a:cubicBezTo>
                      <a:pt x="3497" y="168"/>
                      <a:pt x="3507" y="178"/>
                      <a:pt x="3517" y="188"/>
                    </a:cubicBezTo>
                    <a:cubicBezTo>
                      <a:pt x="3468" y="247"/>
                      <a:pt x="3418" y="316"/>
                      <a:pt x="3359" y="375"/>
                    </a:cubicBezTo>
                    <a:cubicBezTo>
                      <a:pt x="3064" y="660"/>
                      <a:pt x="2847" y="995"/>
                      <a:pt x="2689" y="1360"/>
                    </a:cubicBezTo>
                    <a:cubicBezTo>
                      <a:pt x="2512" y="1793"/>
                      <a:pt x="2492" y="2236"/>
                      <a:pt x="2571" y="2690"/>
                    </a:cubicBezTo>
                    <a:cubicBezTo>
                      <a:pt x="2571" y="2709"/>
                      <a:pt x="2571" y="2729"/>
                      <a:pt x="2571" y="2759"/>
                    </a:cubicBezTo>
                    <a:cubicBezTo>
                      <a:pt x="2522" y="2778"/>
                      <a:pt x="2463" y="2798"/>
                      <a:pt x="2384" y="2827"/>
                    </a:cubicBezTo>
                    <a:cubicBezTo>
                      <a:pt x="2374" y="2749"/>
                      <a:pt x="2374" y="2699"/>
                      <a:pt x="2374" y="2650"/>
                    </a:cubicBezTo>
                    <a:cubicBezTo>
                      <a:pt x="2384" y="2345"/>
                      <a:pt x="2384" y="2039"/>
                      <a:pt x="2424" y="1744"/>
                    </a:cubicBezTo>
                    <a:cubicBezTo>
                      <a:pt x="2473" y="1370"/>
                      <a:pt x="2650" y="1045"/>
                      <a:pt x="2877" y="739"/>
                    </a:cubicBezTo>
                    <a:cubicBezTo>
                      <a:pt x="2995" y="562"/>
                      <a:pt x="3152" y="414"/>
                      <a:pt x="3300" y="256"/>
                    </a:cubicBezTo>
                    <a:cubicBezTo>
                      <a:pt x="3349" y="207"/>
                      <a:pt x="3428" y="188"/>
                      <a:pt x="3487" y="148"/>
                    </a:cubicBezTo>
                    <a:close/>
                    <a:moveTo>
                      <a:pt x="1873" y="2241"/>
                    </a:moveTo>
                    <a:cubicBezTo>
                      <a:pt x="2012" y="2241"/>
                      <a:pt x="2156" y="2280"/>
                      <a:pt x="2295" y="2365"/>
                    </a:cubicBezTo>
                    <a:cubicBezTo>
                      <a:pt x="2286" y="2532"/>
                      <a:pt x="2276" y="2699"/>
                      <a:pt x="2266" y="2867"/>
                    </a:cubicBezTo>
                    <a:cubicBezTo>
                      <a:pt x="2148" y="2946"/>
                      <a:pt x="2049" y="3005"/>
                      <a:pt x="1921" y="3084"/>
                    </a:cubicBezTo>
                    <a:cubicBezTo>
                      <a:pt x="1704" y="2916"/>
                      <a:pt x="1429" y="2857"/>
                      <a:pt x="1133" y="2857"/>
                    </a:cubicBezTo>
                    <a:cubicBezTo>
                      <a:pt x="1244" y="2468"/>
                      <a:pt x="1542" y="2241"/>
                      <a:pt x="1873" y="2241"/>
                    </a:cubicBezTo>
                    <a:close/>
                    <a:moveTo>
                      <a:pt x="4519" y="2460"/>
                    </a:moveTo>
                    <a:cubicBezTo>
                      <a:pt x="4542" y="2460"/>
                      <a:pt x="4566" y="2461"/>
                      <a:pt x="4591" y="2463"/>
                    </a:cubicBezTo>
                    <a:cubicBezTo>
                      <a:pt x="4729" y="2483"/>
                      <a:pt x="4857" y="2552"/>
                      <a:pt x="4985" y="2611"/>
                    </a:cubicBezTo>
                    <a:cubicBezTo>
                      <a:pt x="5162" y="2699"/>
                      <a:pt x="5300" y="2827"/>
                      <a:pt x="5398" y="3015"/>
                    </a:cubicBezTo>
                    <a:cubicBezTo>
                      <a:pt x="5684" y="3497"/>
                      <a:pt x="5861" y="4019"/>
                      <a:pt x="6039" y="4551"/>
                    </a:cubicBezTo>
                    <a:cubicBezTo>
                      <a:pt x="6167" y="4965"/>
                      <a:pt x="6226" y="5389"/>
                      <a:pt x="6275" y="5812"/>
                    </a:cubicBezTo>
                    <a:cubicBezTo>
                      <a:pt x="6334" y="6393"/>
                      <a:pt x="6305" y="6975"/>
                      <a:pt x="6137" y="7536"/>
                    </a:cubicBezTo>
                    <a:cubicBezTo>
                      <a:pt x="6058" y="7832"/>
                      <a:pt x="5950" y="8127"/>
                      <a:pt x="5753" y="8383"/>
                    </a:cubicBezTo>
                    <a:cubicBezTo>
                      <a:pt x="5615" y="8551"/>
                      <a:pt x="5448" y="8699"/>
                      <a:pt x="5290" y="8846"/>
                    </a:cubicBezTo>
                    <a:cubicBezTo>
                      <a:pt x="5270" y="8876"/>
                      <a:pt x="5221" y="8876"/>
                      <a:pt x="5162" y="8896"/>
                    </a:cubicBezTo>
                    <a:cubicBezTo>
                      <a:pt x="5172" y="8718"/>
                      <a:pt x="5182" y="8570"/>
                      <a:pt x="5192" y="8413"/>
                    </a:cubicBezTo>
                    <a:lnTo>
                      <a:pt x="5162" y="8413"/>
                    </a:lnTo>
                    <a:cubicBezTo>
                      <a:pt x="5152" y="8462"/>
                      <a:pt x="5142" y="8511"/>
                      <a:pt x="5132" y="8561"/>
                    </a:cubicBezTo>
                    <a:cubicBezTo>
                      <a:pt x="5103" y="9014"/>
                      <a:pt x="4827" y="9280"/>
                      <a:pt x="4423" y="9418"/>
                    </a:cubicBezTo>
                    <a:cubicBezTo>
                      <a:pt x="4281" y="9468"/>
                      <a:pt x="4141" y="9493"/>
                      <a:pt x="4005" y="9493"/>
                    </a:cubicBezTo>
                    <a:cubicBezTo>
                      <a:pt x="3719" y="9493"/>
                      <a:pt x="3449" y="9385"/>
                      <a:pt x="3202" y="9191"/>
                    </a:cubicBezTo>
                    <a:cubicBezTo>
                      <a:pt x="3133" y="9142"/>
                      <a:pt x="3093" y="9043"/>
                      <a:pt x="3034" y="8974"/>
                    </a:cubicBezTo>
                    <a:cubicBezTo>
                      <a:pt x="2995" y="8915"/>
                      <a:pt x="2936" y="8866"/>
                      <a:pt x="2886" y="8807"/>
                    </a:cubicBezTo>
                    <a:cubicBezTo>
                      <a:pt x="2877" y="8817"/>
                      <a:pt x="2857" y="8827"/>
                      <a:pt x="2847" y="8836"/>
                    </a:cubicBezTo>
                    <a:cubicBezTo>
                      <a:pt x="2886" y="8925"/>
                      <a:pt x="2926" y="9004"/>
                      <a:pt x="2965" y="9112"/>
                    </a:cubicBezTo>
                    <a:cubicBezTo>
                      <a:pt x="2965" y="9240"/>
                      <a:pt x="2886" y="9359"/>
                      <a:pt x="2758" y="9427"/>
                    </a:cubicBezTo>
                    <a:cubicBezTo>
                      <a:pt x="2627" y="9501"/>
                      <a:pt x="2489" y="9558"/>
                      <a:pt x="2338" y="9558"/>
                    </a:cubicBezTo>
                    <a:cubicBezTo>
                      <a:pt x="2286" y="9558"/>
                      <a:pt x="2233" y="9551"/>
                      <a:pt x="2177" y="9536"/>
                    </a:cubicBezTo>
                    <a:cubicBezTo>
                      <a:pt x="1842" y="9457"/>
                      <a:pt x="1586" y="9260"/>
                      <a:pt x="1379" y="9014"/>
                    </a:cubicBezTo>
                    <a:cubicBezTo>
                      <a:pt x="936" y="8492"/>
                      <a:pt x="631" y="7891"/>
                      <a:pt x="424" y="7241"/>
                    </a:cubicBezTo>
                    <a:cubicBezTo>
                      <a:pt x="227" y="6600"/>
                      <a:pt x="99" y="5960"/>
                      <a:pt x="99" y="5300"/>
                    </a:cubicBezTo>
                    <a:cubicBezTo>
                      <a:pt x="99" y="5152"/>
                      <a:pt x="79" y="5014"/>
                      <a:pt x="79" y="4867"/>
                    </a:cubicBezTo>
                    <a:cubicBezTo>
                      <a:pt x="59" y="4413"/>
                      <a:pt x="158" y="3980"/>
                      <a:pt x="335" y="3576"/>
                    </a:cubicBezTo>
                    <a:cubicBezTo>
                      <a:pt x="510" y="3183"/>
                      <a:pt x="835" y="2968"/>
                      <a:pt x="1197" y="2968"/>
                    </a:cubicBezTo>
                    <a:cubicBezTo>
                      <a:pt x="1407" y="2968"/>
                      <a:pt x="1629" y="3040"/>
                      <a:pt x="1842" y="3192"/>
                    </a:cubicBezTo>
                    <a:cubicBezTo>
                      <a:pt x="1527" y="3704"/>
                      <a:pt x="1498" y="4276"/>
                      <a:pt x="1566" y="4857"/>
                    </a:cubicBezTo>
                    <a:cubicBezTo>
                      <a:pt x="1576" y="4650"/>
                      <a:pt x="1596" y="4443"/>
                      <a:pt x="1616" y="4226"/>
                    </a:cubicBezTo>
                    <a:cubicBezTo>
                      <a:pt x="1635" y="3941"/>
                      <a:pt x="1685" y="3645"/>
                      <a:pt x="1832" y="3389"/>
                    </a:cubicBezTo>
                    <a:cubicBezTo>
                      <a:pt x="1970" y="3153"/>
                      <a:pt x="2158" y="2975"/>
                      <a:pt x="2433" y="2896"/>
                    </a:cubicBezTo>
                    <a:cubicBezTo>
                      <a:pt x="2522" y="2867"/>
                      <a:pt x="2611" y="2827"/>
                      <a:pt x="2709" y="2808"/>
                    </a:cubicBezTo>
                    <a:cubicBezTo>
                      <a:pt x="2796" y="2791"/>
                      <a:pt x="2882" y="2784"/>
                      <a:pt x="2966" y="2784"/>
                    </a:cubicBezTo>
                    <a:cubicBezTo>
                      <a:pt x="3237" y="2784"/>
                      <a:pt x="3498" y="2860"/>
                      <a:pt x="3753" y="2965"/>
                    </a:cubicBezTo>
                    <a:cubicBezTo>
                      <a:pt x="3842" y="3005"/>
                      <a:pt x="3941" y="3044"/>
                      <a:pt x="4029" y="3084"/>
                    </a:cubicBezTo>
                    <a:cubicBezTo>
                      <a:pt x="4039" y="3074"/>
                      <a:pt x="4049" y="3064"/>
                      <a:pt x="4059" y="3054"/>
                    </a:cubicBezTo>
                    <a:cubicBezTo>
                      <a:pt x="3970" y="2995"/>
                      <a:pt x="3891" y="2926"/>
                      <a:pt x="3803" y="2857"/>
                    </a:cubicBezTo>
                    <a:cubicBezTo>
                      <a:pt x="3994" y="2629"/>
                      <a:pt x="4220" y="2460"/>
                      <a:pt x="4519" y="2460"/>
                    </a:cubicBezTo>
                    <a:close/>
                    <a:moveTo>
                      <a:pt x="3606" y="0"/>
                    </a:moveTo>
                    <a:cubicBezTo>
                      <a:pt x="3281" y="69"/>
                      <a:pt x="3143" y="237"/>
                      <a:pt x="2857" y="601"/>
                    </a:cubicBezTo>
                    <a:cubicBezTo>
                      <a:pt x="2512" y="1064"/>
                      <a:pt x="2276" y="1586"/>
                      <a:pt x="2305" y="2197"/>
                    </a:cubicBezTo>
                    <a:cubicBezTo>
                      <a:pt x="2236" y="2177"/>
                      <a:pt x="2177" y="2158"/>
                      <a:pt x="2128" y="2148"/>
                    </a:cubicBezTo>
                    <a:cubicBezTo>
                      <a:pt x="2052" y="2132"/>
                      <a:pt x="1978" y="2123"/>
                      <a:pt x="1905" y="2123"/>
                    </a:cubicBezTo>
                    <a:cubicBezTo>
                      <a:pt x="1711" y="2123"/>
                      <a:pt x="1530" y="2185"/>
                      <a:pt x="1379" y="2335"/>
                    </a:cubicBezTo>
                    <a:cubicBezTo>
                      <a:pt x="1261" y="2443"/>
                      <a:pt x="1172" y="2571"/>
                      <a:pt x="1084" y="2709"/>
                    </a:cubicBezTo>
                    <a:cubicBezTo>
                      <a:pt x="1015" y="2808"/>
                      <a:pt x="956" y="2877"/>
                      <a:pt x="838" y="2926"/>
                    </a:cubicBezTo>
                    <a:cubicBezTo>
                      <a:pt x="473" y="3084"/>
                      <a:pt x="237" y="3389"/>
                      <a:pt x="128" y="3763"/>
                    </a:cubicBezTo>
                    <a:cubicBezTo>
                      <a:pt x="20" y="4098"/>
                      <a:pt x="0" y="4463"/>
                      <a:pt x="10" y="4817"/>
                    </a:cubicBezTo>
                    <a:cubicBezTo>
                      <a:pt x="20" y="5320"/>
                      <a:pt x="10" y="5822"/>
                      <a:pt x="128" y="6315"/>
                    </a:cubicBezTo>
                    <a:cubicBezTo>
                      <a:pt x="217" y="6719"/>
                      <a:pt x="296" y="7122"/>
                      <a:pt x="434" y="7516"/>
                    </a:cubicBezTo>
                    <a:cubicBezTo>
                      <a:pt x="621" y="8009"/>
                      <a:pt x="857" y="8472"/>
                      <a:pt x="1163" y="8886"/>
                    </a:cubicBezTo>
                    <a:cubicBezTo>
                      <a:pt x="1419" y="9230"/>
                      <a:pt x="1714" y="9516"/>
                      <a:pt x="2148" y="9634"/>
                    </a:cubicBezTo>
                    <a:cubicBezTo>
                      <a:pt x="2219" y="9656"/>
                      <a:pt x="2288" y="9666"/>
                      <a:pt x="2355" y="9666"/>
                    </a:cubicBezTo>
                    <a:cubicBezTo>
                      <a:pt x="2473" y="9666"/>
                      <a:pt x="2586" y="9635"/>
                      <a:pt x="2699" y="9585"/>
                    </a:cubicBezTo>
                    <a:cubicBezTo>
                      <a:pt x="2857" y="9516"/>
                      <a:pt x="3005" y="9408"/>
                      <a:pt x="3054" y="9201"/>
                    </a:cubicBezTo>
                    <a:cubicBezTo>
                      <a:pt x="3290" y="9427"/>
                      <a:pt x="3556" y="9526"/>
                      <a:pt x="3832" y="9595"/>
                    </a:cubicBezTo>
                    <a:cubicBezTo>
                      <a:pt x="3888" y="9608"/>
                      <a:pt x="3943" y="9614"/>
                      <a:pt x="3997" y="9614"/>
                    </a:cubicBezTo>
                    <a:cubicBezTo>
                      <a:pt x="4105" y="9614"/>
                      <a:pt x="4210" y="9592"/>
                      <a:pt x="4315" y="9565"/>
                    </a:cubicBezTo>
                    <a:cubicBezTo>
                      <a:pt x="4551" y="9496"/>
                      <a:pt x="4788" y="9398"/>
                      <a:pt x="4955" y="9191"/>
                    </a:cubicBezTo>
                    <a:cubicBezTo>
                      <a:pt x="5024" y="9122"/>
                      <a:pt x="5113" y="9083"/>
                      <a:pt x="5192" y="9024"/>
                    </a:cubicBezTo>
                    <a:cubicBezTo>
                      <a:pt x="5369" y="8876"/>
                      <a:pt x="5576" y="8748"/>
                      <a:pt x="5714" y="8570"/>
                    </a:cubicBezTo>
                    <a:cubicBezTo>
                      <a:pt x="5921" y="8314"/>
                      <a:pt x="6068" y="8029"/>
                      <a:pt x="6177" y="7713"/>
                    </a:cubicBezTo>
                    <a:cubicBezTo>
                      <a:pt x="6364" y="7162"/>
                      <a:pt x="6403" y="6600"/>
                      <a:pt x="6364" y="6019"/>
                    </a:cubicBezTo>
                    <a:cubicBezTo>
                      <a:pt x="6354" y="5852"/>
                      <a:pt x="6364" y="5684"/>
                      <a:pt x="6334" y="5517"/>
                    </a:cubicBezTo>
                    <a:cubicBezTo>
                      <a:pt x="6275" y="5192"/>
                      <a:pt x="6226" y="4867"/>
                      <a:pt x="6127" y="4551"/>
                    </a:cubicBezTo>
                    <a:cubicBezTo>
                      <a:pt x="5980" y="4108"/>
                      <a:pt x="5842" y="3675"/>
                      <a:pt x="5645" y="3251"/>
                    </a:cubicBezTo>
                    <a:cubicBezTo>
                      <a:pt x="5467" y="2877"/>
                      <a:pt x="5241" y="2552"/>
                      <a:pt x="4827" y="2424"/>
                    </a:cubicBezTo>
                    <a:cubicBezTo>
                      <a:pt x="4778" y="2404"/>
                      <a:pt x="4738" y="2365"/>
                      <a:pt x="4699" y="2325"/>
                    </a:cubicBezTo>
                    <a:cubicBezTo>
                      <a:pt x="4581" y="2217"/>
                      <a:pt x="4472" y="2089"/>
                      <a:pt x="4344" y="2010"/>
                    </a:cubicBezTo>
                    <a:cubicBezTo>
                      <a:pt x="4201" y="1920"/>
                      <a:pt x="4053" y="1873"/>
                      <a:pt x="3901" y="1873"/>
                    </a:cubicBezTo>
                    <a:cubicBezTo>
                      <a:pt x="3771" y="1873"/>
                      <a:pt x="3639" y="1907"/>
                      <a:pt x="3507" y="1980"/>
                    </a:cubicBezTo>
                    <a:cubicBezTo>
                      <a:pt x="3428" y="2020"/>
                      <a:pt x="3349" y="2049"/>
                      <a:pt x="3261" y="2079"/>
                    </a:cubicBezTo>
                    <a:cubicBezTo>
                      <a:pt x="3241" y="2039"/>
                      <a:pt x="3231" y="2030"/>
                      <a:pt x="3221" y="2010"/>
                    </a:cubicBezTo>
                    <a:cubicBezTo>
                      <a:pt x="3143" y="1626"/>
                      <a:pt x="3192" y="1261"/>
                      <a:pt x="3389" y="916"/>
                    </a:cubicBezTo>
                    <a:cubicBezTo>
                      <a:pt x="3497" y="739"/>
                      <a:pt x="3615" y="562"/>
                      <a:pt x="3724" y="394"/>
                    </a:cubicBezTo>
                    <a:cubicBezTo>
                      <a:pt x="3822" y="237"/>
                      <a:pt x="3822" y="197"/>
                      <a:pt x="3694" y="69"/>
                    </a:cubicBezTo>
                    <a:cubicBezTo>
                      <a:pt x="3665" y="50"/>
                      <a:pt x="3635" y="30"/>
                      <a:pt x="3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1pPr>
            <a:lvl2pPr lvl="1"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2pPr>
            <a:lvl3pPr lvl="2"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3pPr>
            <a:lvl4pPr lvl="3"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4pPr>
            <a:lvl5pPr lvl="4"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5pPr>
            <a:lvl6pPr lvl="5"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6pPr>
            <a:lvl7pPr lvl="6"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7pPr>
            <a:lvl8pPr lvl="7"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8pPr>
            <a:lvl9pPr lvl="8"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1pPr>
            <a:lvl2pPr marL="914400" lvl="1"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2pPr>
            <a:lvl3pPr marL="1371600" lvl="2"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3pPr>
            <a:lvl4pPr marL="1828800" lvl="3"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4pPr>
            <a:lvl5pPr marL="2286000" lvl="4"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5pPr>
            <a:lvl6pPr marL="2743200" lvl="5"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6pPr>
            <a:lvl7pPr marL="3200400" lvl="6"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7pPr>
            <a:lvl8pPr marL="3657600" lvl="7"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8pPr>
            <a:lvl9pPr marL="4114800" lvl="8" indent="-304800" rtl="0">
              <a:lnSpc>
                <a:spcPct val="100000"/>
              </a:lnSpc>
              <a:spcBef>
                <a:spcPts val="0"/>
              </a:spcBef>
              <a:spcAft>
                <a:spcPts val="0"/>
              </a:spcAft>
              <a:buClr>
                <a:schemeClr val="dk1"/>
              </a:buClr>
              <a:buSzPts val="1200"/>
              <a:buFont typeface="Open Sans Medium"/>
              <a:buChar char="■"/>
              <a:defRPr sz="1200">
                <a:solidFill>
                  <a:schemeClr val="dk1"/>
                </a:solidFill>
                <a:latin typeface="Open Sans Medium"/>
                <a:ea typeface="Open Sans Medium"/>
                <a:cs typeface="Open Sans Medium"/>
                <a:sym typeface="Open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8" r:id="rId6"/>
    <p:sldLayoutId id="2147483659" r:id="rId7"/>
    <p:sldLayoutId id="2147483665" r:id="rId8"/>
    <p:sldLayoutId id="2147483667" r:id="rId9"/>
    <p:sldLayoutId id="2147483668" r:id="rId10"/>
    <p:sldLayoutId id="2147483670" r:id="rId11"/>
    <p:sldLayoutId id="2147483671" r:id="rId12"/>
    <p:sldLayoutId id="214748369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endParaRPr/>
          </a:p>
        </p:txBody>
      </p:sp>
      <p:sp>
        <p:nvSpPr>
          <p:cNvPr id="52" name="Google Shape;52;p13"/>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1pPr>
            <a:lvl2pPr marL="914400" marR="0" lvl="1"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2pPr>
            <a:lvl3pPr marL="1371600" marR="0" lvl="2"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3pPr>
            <a:lvl4pPr marL="1828800" marR="0" lvl="3"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4pPr>
            <a:lvl5pPr marL="2286000" marR="0" lvl="4"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5pPr>
            <a:lvl6pPr marL="2743200" marR="0" lvl="5"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6pPr>
            <a:lvl7pPr marL="3200400" marR="0" lvl="6"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7pPr>
            <a:lvl8pPr marL="3657600" marR="0" lvl="7"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8pPr>
            <a:lvl9pPr marL="4114800" marR="0" lvl="8" indent="-304800" algn="l" rtl="0">
              <a:lnSpc>
                <a:spcPct val="100000"/>
              </a:lnSpc>
              <a:spcBef>
                <a:spcPts val="0"/>
              </a:spcBef>
              <a:spcAft>
                <a:spcPts val="0"/>
              </a:spcAft>
              <a:buClr>
                <a:schemeClr val="dk1"/>
              </a:buClr>
              <a:buSzPts val="1200"/>
              <a:buFont typeface="Open Sans Medium"/>
              <a:buChar char="■"/>
              <a:defRPr sz="1200" b="0" i="0" u="none" strike="noStrike" cap="none">
                <a:solidFill>
                  <a:schemeClr val="dk1"/>
                </a:solidFill>
                <a:latin typeface="Open Sans Medium"/>
                <a:ea typeface="Open Sans Medium"/>
                <a:cs typeface="Open Sans Medium"/>
                <a:sym typeface="Open Sans Medium"/>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60" r:id="rId2"/>
    <p:sldLayoutId id="2147483661" r:id="rId3"/>
    <p:sldLayoutId id="2147483662" r:id="rId4"/>
    <p:sldLayoutId id="2147483663" r:id="rId5"/>
    <p:sldLayoutId id="2147483664" r:id="rId6"/>
    <p:sldLayoutId id="2147483688" r:id="rId7"/>
    <p:sldLayoutId id="2147483666" r:id="rId8"/>
    <p:sldLayoutId id="2147483689" r:id="rId9"/>
    <p:sldLayoutId id="2147483690" r:id="rId10"/>
    <p:sldLayoutId id="2147483669" r:id="rId11"/>
    <p:sldLayoutId id="2147483691" r:id="rId12"/>
    <p:sldLayoutId id="2147483692" r:id="rId13"/>
    <p:sldLayoutId id="2147483672" r:id="rId14"/>
    <p:sldLayoutId id="2147483673" r:id="rId15"/>
    <p:sldLayoutId id="2147483693"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9"/>
          <p:cNvSpPr txBox="1">
            <a:spLocks noGrp="1"/>
          </p:cNvSpPr>
          <p:nvPr>
            <p:ph type="ctrTitle"/>
          </p:nvPr>
        </p:nvSpPr>
        <p:spPr>
          <a:xfrm>
            <a:off x="715050" y="1056871"/>
            <a:ext cx="5319000" cy="18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3900" dirty="0"/>
              <a:t>Flavor Finder</a:t>
            </a:r>
            <a:endParaRPr sz="4100" b="0" i="1" dirty="0">
              <a:latin typeface="Barlow Medium"/>
              <a:ea typeface="Barlow Medium"/>
              <a:cs typeface="Barlow Medium"/>
              <a:sym typeface="Barlow Medium"/>
            </a:endParaRPr>
          </a:p>
        </p:txBody>
      </p:sp>
      <p:grpSp>
        <p:nvGrpSpPr>
          <p:cNvPr id="511" name="Google Shape;511;p29"/>
          <p:cNvGrpSpPr/>
          <p:nvPr/>
        </p:nvGrpSpPr>
        <p:grpSpPr>
          <a:xfrm>
            <a:off x="6076719" y="2317771"/>
            <a:ext cx="1413462" cy="1584677"/>
            <a:chOff x="6076719" y="2317771"/>
            <a:chExt cx="1413462" cy="1584677"/>
          </a:xfrm>
        </p:grpSpPr>
        <p:sp>
          <p:nvSpPr>
            <p:cNvPr id="512" name="Google Shape;512;p29"/>
            <p:cNvSpPr/>
            <p:nvPr/>
          </p:nvSpPr>
          <p:spPr>
            <a:xfrm>
              <a:off x="6102694" y="2635567"/>
              <a:ext cx="881516" cy="888926"/>
            </a:xfrm>
            <a:custGeom>
              <a:avLst/>
              <a:gdLst/>
              <a:ahLst/>
              <a:cxnLst/>
              <a:rect l="l" t="t" r="r" b="b"/>
              <a:pathLst>
                <a:path w="14245" h="14363" extrusionOk="0">
                  <a:moveTo>
                    <a:pt x="8222" y="1"/>
                  </a:moveTo>
                  <a:cubicBezTo>
                    <a:pt x="8167" y="1"/>
                    <a:pt x="8111" y="14"/>
                    <a:pt x="8059" y="55"/>
                  </a:cubicBezTo>
                  <a:cubicBezTo>
                    <a:pt x="8039" y="65"/>
                    <a:pt x="8009" y="75"/>
                    <a:pt x="7990" y="75"/>
                  </a:cubicBezTo>
                  <a:cubicBezTo>
                    <a:pt x="7870" y="82"/>
                    <a:pt x="7744" y="97"/>
                    <a:pt x="7622" y="97"/>
                  </a:cubicBezTo>
                  <a:cubicBezTo>
                    <a:pt x="7593" y="97"/>
                    <a:pt x="7565" y="96"/>
                    <a:pt x="7536" y="94"/>
                  </a:cubicBezTo>
                  <a:cubicBezTo>
                    <a:pt x="7484" y="91"/>
                    <a:pt x="7432" y="90"/>
                    <a:pt x="7379" y="90"/>
                  </a:cubicBezTo>
                  <a:cubicBezTo>
                    <a:pt x="7055" y="90"/>
                    <a:pt x="6726" y="136"/>
                    <a:pt x="6404" y="153"/>
                  </a:cubicBezTo>
                  <a:cubicBezTo>
                    <a:pt x="6374" y="153"/>
                    <a:pt x="6354" y="153"/>
                    <a:pt x="6325" y="163"/>
                  </a:cubicBezTo>
                  <a:cubicBezTo>
                    <a:pt x="6246" y="173"/>
                    <a:pt x="6167" y="193"/>
                    <a:pt x="6118" y="272"/>
                  </a:cubicBezTo>
                  <a:cubicBezTo>
                    <a:pt x="6101" y="306"/>
                    <a:pt x="6073" y="320"/>
                    <a:pt x="6040" y="320"/>
                  </a:cubicBezTo>
                  <a:cubicBezTo>
                    <a:pt x="6016" y="320"/>
                    <a:pt x="5989" y="313"/>
                    <a:pt x="5960" y="301"/>
                  </a:cubicBezTo>
                  <a:cubicBezTo>
                    <a:pt x="5928" y="293"/>
                    <a:pt x="5884" y="279"/>
                    <a:pt x="5847" y="279"/>
                  </a:cubicBezTo>
                  <a:cubicBezTo>
                    <a:pt x="5838" y="279"/>
                    <a:pt x="5830" y="280"/>
                    <a:pt x="5822" y="281"/>
                  </a:cubicBezTo>
                  <a:cubicBezTo>
                    <a:pt x="5606" y="331"/>
                    <a:pt x="5379" y="390"/>
                    <a:pt x="5162" y="449"/>
                  </a:cubicBezTo>
                  <a:cubicBezTo>
                    <a:pt x="5133" y="459"/>
                    <a:pt x="5113" y="478"/>
                    <a:pt x="5084" y="488"/>
                  </a:cubicBezTo>
                  <a:cubicBezTo>
                    <a:pt x="4936" y="577"/>
                    <a:pt x="4788" y="656"/>
                    <a:pt x="4640" y="744"/>
                  </a:cubicBezTo>
                  <a:cubicBezTo>
                    <a:pt x="4571" y="784"/>
                    <a:pt x="4522" y="833"/>
                    <a:pt x="4434" y="833"/>
                  </a:cubicBezTo>
                  <a:cubicBezTo>
                    <a:pt x="4404" y="813"/>
                    <a:pt x="4365" y="803"/>
                    <a:pt x="4325" y="784"/>
                  </a:cubicBezTo>
                  <a:cubicBezTo>
                    <a:pt x="4299" y="766"/>
                    <a:pt x="4273" y="759"/>
                    <a:pt x="4248" y="759"/>
                  </a:cubicBezTo>
                  <a:cubicBezTo>
                    <a:pt x="4216" y="759"/>
                    <a:pt x="4185" y="771"/>
                    <a:pt x="4158" y="794"/>
                  </a:cubicBezTo>
                  <a:cubicBezTo>
                    <a:pt x="4128" y="823"/>
                    <a:pt x="4099" y="843"/>
                    <a:pt x="4069" y="872"/>
                  </a:cubicBezTo>
                  <a:cubicBezTo>
                    <a:pt x="3971" y="961"/>
                    <a:pt x="3872" y="1050"/>
                    <a:pt x="3774" y="1129"/>
                  </a:cubicBezTo>
                  <a:cubicBezTo>
                    <a:pt x="3724" y="1168"/>
                    <a:pt x="3685" y="1197"/>
                    <a:pt x="3616" y="1207"/>
                  </a:cubicBezTo>
                  <a:cubicBezTo>
                    <a:pt x="3527" y="1217"/>
                    <a:pt x="3429" y="1247"/>
                    <a:pt x="3350" y="1296"/>
                  </a:cubicBezTo>
                  <a:cubicBezTo>
                    <a:pt x="3232" y="1375"/>
                    <a:pt x="3114" y="1463"/>
                    <a:pt x="3015" y="1562"/>
                  </a:cubicBezTo>
                  <a:cubicBezTo>
                    <a:pt x="2897" y="1670"/>
                    <a:pt x="2779" y="1759"/>
                    <a:pt x="2621" y="1798"/>
                  </a:cubicBezTo>
                  <a:cubicBezTo>
                    <a:pt x="2552" y="1818"/>
                    <a:pt x="2483" y="1857"/>
                    <a:pt x="2444" y="1917"/>
                  </a:cubicBezTo>
                  <a:cubicBezTo>
                    <a:pt x="2286" y="2153"/>
                    <a:pt x="2000" y="2291"/>
                    <a:pt x="1833" y="2517"/>
                  </a:cubicBezTo>
                  <a:cubicBezTo>
                    <a:pt x="1823" y="2537"/>
                    <a:pt x="1803" y="2547"/>
                    <a:pt x="1784" y="2547"/>
                  </a:cubicBezTo>
                  <a:cubicBezTo>
                    <a:pt x="1715" y="2567"/>
                    <a:pt x="1685" y="2626"/>
                    <a:pt x="1646" y="2685"/>
                  </a:cubicBezTo>
                  <a:cubicBezTo>
                    <a:pt x="1537" y="2882"/>
                    <a:pt x="1380" y="3059"/>
                    <a:pt x="1183" y="3197"/>
                  </a:cubicBezTo>
                  <a:cubicBezTo>
                    <a:pt x="1134" y="3227"/>
                    <a:pt x="1104" y="3266"/>
                    <a:pt x="1084" y="3315"/>
                  </a:cubicBezTo>
                  <a:cubicBezTo>
                    <a:pt x="1005" y="3453"/>
                    <a:pt x="927" y="3591"/>
                    <a:pt x="868" y="3739"/>
                  </a:cubicBezTo>
                  <a:cubicBezTo>
                    <a:pt x="789" y="3936"/>
                    <a:pt x="710" y="4133"/>
                    <a:pt x="779" y="4360"/>
                  </a:cubicBezTo>
                  <a:cubicBezTo>
                    <a:pt x="749" y="4399"/>
                    <a:pt x="710" y="4438"/>
                    <a:pt x="680" y="4488"/>
                  </a:cubicBezTo>
                  <a:cubicBezTo>
                    <a:pt x="562" y="4655"/>
                    <a:pt x="414" y="4813"/>
                    <a:pt x="483" y="5039"/>
                  </a:cubicBezTo>
                  <a:cubicBezTo>
                    <a:pt x="326" y="5128"/>
                    <a:pt x="326" y="5128"/>
                    <a:pt x="296" y="5286"/>
                  </a:cubicBezTo>
                  <a:cubicBezTo>
                    <a:pt x="296" y="5335"/>
                    <a:pt x="286" y="5384"/>
                    <a:pt x="276" y="5433"/>
                  </a:cubicBezTo>
                  <a:cubicBezTo>
                    <a:pt x="247" y="5611"/>
                    <a:pt x="217" y="5778"/>
                    <a:pt x="139" y="5946"/>
                  </a:cubicBezTo>
                  <a:cubicBezTo>
                    <a:pt x="79" y="6093"/>
                    <a:pt x="50" y="6241"/>
                    <a:pt x="11" y="6389"/>
                  </a:cubicBezTo>
                  <a:cubicBezTo>
                    <a:pt x="1" y="6418"/>
                    <a:pt x="1" y="6448"/>
                    <a:pt x="1" y="6477"/>
                  </a:cubicBezTo>
                  <a:cubicBezTo>
                    <a:pt x="30" y="6753"/>
                    <a:pt x="50" y="7029"/>
                    <a:pt x="30" y="7315"/>
                  </a:cubicBezTo>
                  <a:cubicBezTo>
                    <a:pt x="20" y="7482"/>
                    <a:pt x="40" y="7650"/>
                    <a:pt x="50" y="7817"/>
                  </a:cubicBezTo>
                  <a:cubicBezTo>
                    <a:pt x="50" y="7886"/>
                    <a:pt x="60" y="7965"/>
                    <a:pt x="70" y="8024"/>
                  </a:cubicBezTo>
                  <a:cubicBezTo>
                    <a:pt x="89" y="8142"/>
                    <a:pt x="99" y="8260"/>
                    <a:pt x="168" y="8359"/>
                  </a:cubicBezTo>
                  <a:cubicBezTo>
                    <a:pt x="237" y="8457"/>
                    <a:pt x="198" y="8595"/>
                    <a:pt x="267" y="8704"/>
                  </a:cubicBezTo>
                  <a:cubicBezTo>
                    <a:pt x="296" y="8743"/>
                    <a:pt x="296" y="8792"/>
                    <a:pt x="286" y="8842"/>
                  </a:cubicBezTo>
                  <a:cubicBezTo>
                    <a:pt x="286" y="8901"/>
                    <a:pt x="296" y="8960"/>
                    <a:pt x="306" y="9009"/>
                  </a:cubicBezTo>
                  <a:cubicBezTo>
                    <a:pt x="326" y="9078"/>
                    <a:pt x="355" y="9147"/>
                    <a:pt x="375" y="9216"/>
                  </a:cubicBezTo>
                  <a:cubicBezTo>
                    <a:pt x="385" y="9246"/>
                    <a:pt x="395" y="9295"/>
                    <a:pt x="375" y="9324"/>
                  </a:cubicBezTo>
                  <a:cubicBezTo>
                    <a:pt x="296" y="9423"/>
                    <a:pt x="355" y="9511"/>
                    <a:pt x="405" y="9610"/>
                  </a:cubicBezTo>
                  <a:cubicBezTo>
                    <a:pt x="474" y="9738"/>
                    <a:pt x="542" y="9866"/>
                    <a:pt x="592" y="10004"/>
                  </a:cubicBezTo>
                  <a:cubicBezTo>
                    <a:pt x="641" y="10162"/>
                    <a:pt x="700" y="10309"/>
                    <a:pt x="759" y="10467"/>
                  </a:cubicBezTo>
                  <a:cubicBezTo>
                    <a:pt x="789" y="10536"/>
                    <a:pt x="818" y="10595"/>
                    <a:pt x="868" y="10644"/>
                  </a:cubicBezTo>
                  <a:cubicBezTo>
                    <a:pt x="917" y="10694"/>
                    <a:pt x="966" y="10733"/>
                    <a:pt x="1005" y="10782"/>
                  </a:cubicBezTo>
                  <a:cubicBezTo>
                    <a:pt x="1104" y="10881"/>
                    <a:pt x="1193" y="10979"/>
                    <a:pt x="1271" y="11097"/>
                  </a:cubicBezTo>
                  <a:cubicBezTo>
                    <a:pt x="1360" y="11245"/>
                    <a:pt x="1478" y="11373"/>
                    <a:pt x="1587" y="11511"/>
                  </a:cubicBezTo>
                  <a:cubicBezTo>
                    <a:pt x="1636" y="11560"/>
                    <a:pt x="1675" y="11610"/>
                    <a:pt x="1725" y="11659"/>
                  </a:cubicBezTo>
                  <a:cubicBezTo>
                    <a:pt x="1892" y="11846"/>
                    <a:pt x="2050" y="12033"/>
                    <a:pt x="2237" y="12220"/>
                  </a:cubicBezTo>
                  <a:cubicBezTo>
                    <a:pt x="2414" y="12388"/>
                    <a:pt x="2601" y="12555"/>
                    <a:pt x="2838" y="12654"/>
                  </a:cubicBezTo>
                  <a:cubicBezTo>
                    <a:pt x="2877" y="12664"/>
                    <a:pt x="2897" y="12703"/>
                    <a:pt x="2926" y="12733"/>
                  </a:cubicBezTo>
                  <a:cubicBezTo>
                    <a:pt x="3015" y="12831"/>
                    <a:pt x="3104" y="12940"/>
                    <a:pt x="3202" y="13038"/>
                  </a:cubicBezTo>
                  <a:cubicBezTo>
                    <a:pt x="3251" y="13087"/>
                    <a:pt x="3311" y="13137"/>
                    <a:pt x="3409" y="13137"/>
                  </a:cubicBezTo>
                  <a:cubicBezTo>
                    <a:pt x="3414" y="13135"/>
                    <a:pt x="3420" y="13135"/>
                    <a:pt x="3426" y="13135"/>
                  </a:cubicBezTo>
                  <a:cubicBezTo>
                    <a:pt x="3462" y="13135"/>
                    <a:pt x="3503" y="13159"/>
                    <a:pt x="3537" y="13176"/>
                  </a:cubicBezTo>
                  <a:cubicBezTo>
                    <a:pt x="3614" y="13228"/>
                    <a:pt x="3692" y="13257"/>
                    <a:pt x="3789" y="13257"/>
                  </a:cubicBezTo>
                  <a:cubicBezTo>
                    <a:pt x="3803" y="13257"/>
                    <a:pt x="3818" y="13256"/>
                    <a:pt x="3833" y="13255"/>
                  </a:cubicBezTo>
                  <a:cubicBezTo>
                    <a:pt x="3862" y="13284"/>
                    <a:pt x="3882" y="13324"/>
                    <a:pt x="3911" y="13343"/>
                  </a:cubicBezTo>
                  <a:cubicBezTo>
                    <a:pt x="4000" y="13412"/>
                    <a:pt x="4089" y="13481"/>
                    <a:pt x="4177" y="13550"/>
                  </a:cubicBezTo>
                  <a:cubicBezTo>
                    <a:pt x="4219" y="13578"/>
                    <a:pt x="4266" y="13606"/>
                    <a:pt x="4318" y="13606"/>
                  </a:cubicBezTo>
                  <a:cubicBezTo>
                    <a:pt x="4339" y="13606"/>
                    <a:pt x="4361" y="13601"/>
                    <a:pt x="4384" y="13590"/>
                  </a:cubicBezTo>
                  <a:cubicBezTo>
                    <a:pt x="4398" y="13584"/>
                    <a:pt x="4413" y="13582"/>
                    <a:pt x="4427" y="13582"/>
                  </a:cubicBezTo>
                  <a:cubicBezTo>
                    <a:pt x="4466" y="13582"/>
                    <a:pt x="4506" y="13598"/>
                    <a:pt x="4542" y="13619"/>
                  </a:cubicBezTo>
                  <a:cubicBezTo>
                    <a:pt x="4680" y="13698"/>
                    <a:pt x="4828" y="13777"/>
                    <a:pt x="4975" y="13856"/>
                  </a:cubicBezTo>
                  <a:cubicBezTo>
                    <a:pt x="5005" y="13875"/>
                    <a:pt x="5044" y="13885"/>
                    <a:pt x="5054" y="13915"/>
                  </a:cubicBezTo>
                  <a:cubicBezTo>
                    <a:pt x="5094" y="14003"/>
                    <a:pt x="5182" y="14023"/>
                    <a:pt x="5271" y="14033"/>
                  </a:cubicBezTo>
                  <a:cubicBezTo>
                    <a:pt x="5497" y="14053"/>
                    <a:pt x="5714" y="14102"/>
                    <a:pt x="5921" y="14181"/>
                  </a:cubicBezTo>
                  <a:cubicBezTo>
                    <a:pt x="5990" y="14200"/>
                    <a:pt x="6069" y="14210"/>
                    <a:pt x="6138" y="14220"/>
                  </a:cubicBezTo>
                  <a:cubicBezTo>
                    <a:pt x="6167" y="14230"/>
                    <a:pt x="6207" y="14230"/>
                    <a:pt x="6236" y="14240"/>
                  </a:cubicBezTo>
                  <a:cubicBezTo>
                    <a:pt x="6523" y="14301"/>
                    <a:pt x="6810" y="14361"/>
                    <a:pt x="7103" y="14361"/>
                  </a:cubicBezTo>
                  <a:cubicBezTo>
                    <a:pt x="7142" y="14361"/>
                    <a:pt x="7182" y="14360"/>
                    <a:pt x="7221" y="14358"/>
                  </a:cubicBezTo>
                  <a:cubicBezTo>
                    <a:pt x="7274" y="14358"/>
                    <a:pt x="7322" y="14362"/>
                    <a:pt x="7372" y="14362"/>
                  </a:cubicBezTo>
                  <a:cubicBezTo>
                    <a:pt x="7396" y="14362"/>
                    <a:pt x="7422" y="14361"/>
                    <a:pt x="7448" y="14358"/>
                  </a:cubicBezTo>
                  <a:cubicBezTo>
                    <a:pt x="7586" y="14328"/>
                    <a:pt x="7734" y="14289"/>
                    <a:pt x="7871" y="14250"/>
                  </a:cubicBezTo>
                  <a:cubicBezTo>
                    <a:pt x="7950" y="14230"/>
                    <a:pt x="8019" y="14200"/>
                    <a:pt x="8088" y="14200"/>
                  </a:cubicBezTo>
                  <a:cubicBezTo>
                    <a:pt x="8192" y="14196"/>
                    <a:pt x="8295" y="14196"/>
                    <a:pt x="8397" y="14196"/>
                  </a:cubicBezTo>
                  <a:cubicBezTo>
                    <a:pt x="8499" y="14196"/>
                    <a:pt x="8600" y="14196"/>
                    <a:pt x="8699" y="14191"/>
                  </a:cubicBezTo>
                  <a:cubicBezTo>
                    <a:pt x="8768" y="14191"/>
                    <a:pt x="8837" y="14191"/>
                    <a:pt x="8896" y="14240"/>
                  </a:cubicBezTo>
                  <a:cubicBezTo>
                    <a:pt x="8922" y="14261"/>
                    <a:pt x="8952" y="14271"/>
                    <a:pt x="8982" y="14271"/>
                  </a:cubicBezTo>
                  <a:cubicBezTo>
                    <a:pt x="9008" y="14271"/>
                    <a:pt x="9036" y="14263"/>
                    <a:pt x="9063" y="14250"/>
                  </a:cubicBezTo>
                  <a:cubicBezTo>
                    <a:pt x="9093" y="14240"/>
                    <a:pt x="9113" y="14230"/>
                    <a:pt x="9142" y="14220"/>
                  </a:cubicBezTo>
                  <a:cubicBezTo>
                    <a:pt x="9379" y="14112"/>
                    <a:pt x="9615" y="14003"/>
                    <a:pt x="9881" y="13974"/>
                  </a:cubicBezTo>
                  <a:cubicBezTo>
                    <a:pt x="9930" y="13964"/>
                    <a:pt x="9999" y="13944"/>
                    <a:pt x="10029" y="13915"/>
                  </a:cubicBezTo>
                  <a:cubicBezTo>
                    <a:pt x="10098" y="13816"/>
                    <a:pt x="10196" y="13787"/>
                    <a:pt x="10305" y="13767"/>
                  </a:cubicBezTo>
                  <a:cubicBezTo>
                    <a:pt x="10433" y="13737"/>
                    <a:pt x="10541" y="13678"/>
                    <a:pt x="10649" y="13619"/>
                  </a:cubicBezTo>
                  <a:cubicBezTo>
                    <a:pt x="10689" y="13600"/>
                    <a:pt x="10728" y="13560"/>
                    <a:pt x="10768" y="13540"/>
                  </a:cubicBezTo>
                  <a:cubicBezTo>
                    <a:pt x="10836" y="13511"/>
                    <a:pt x="10886" y="13462"/>
                    <a:pt x="10905" y="13393"/>
                  </a:cubicBezTo>
                  <a:cubicBezTo>
                    <a:pt x="10915" y="13353"/>
                    <a:pt x="10945" y="13314"/>
                    <a:pt x="10974" y="13274"/>
                  </a:cubicBezTo>
                  <a:cubicBezTo>
                    <a:pt x="11142" y="13117"/>
                    <a:pt x="11309" y="12940"/>
                    <a:pt x="11536" y="12841"/>
                  </a:cubicBezTo>
                  <a:cubicBezTo>
                    <a:pt x="11575" y="12821"/>
                    <a:pt x="11605" y="12782"/>
                    <a:pt x="11634" y="12752"/>
                  </a:cubicBezTo>
                  <a:cubicBezTo>
                    <a:pt x="11733" y="12624"/>
                    <a:pt x="11831" y="12496"/>
                    <a:pt x="11930" y="12368"/>
                  </a:cubicBezTo>
                  <a:cubicBezTo>
                    <a:pt x="11979" y="12309"/>
                    <a:pt x="12009" y="12230"/>
                    <a:pt x="12058" y="12171"/>
                  </a:cubicBezTo>
                  <a:cubicBezTo>
                    <a:pt x="12107" y="12112"/>
                    <a:pt x="12186" y="12073"/>
                    <a:pt x="12245" y="12004"/>
                  </a:cubicBezTo>
                  <a:cubicBezTo>
                    <a:pt x="12432" y="11797"/>
                    <a:pt x="12639" y="11590"/>
                    <a:pt x="12787" y="11344"/>
                  </a:cubicBezTo>
                  <a:cubicBezTo>
                    <a:pt x="12826" y="11275"/>
                    <a:pt x="12866" y="11216"/>
                    <a:pt x="12905" y="11147"/>
                  </a:cubicBezTo>
                  <a:cubicBezTo>
                    <a:pt x="12935" y="11088"/>
                    <a:pt x="12974" y="11038"/>
                    <a:pt x="13043" y="11019"/>
                  </a:cubicBezTo>
                  <a:cubicBezTo>
                    <a:pt x="13102" y="10989"/>
                    <a:pt x="13142" y="10950"/>
                    <a:pt x="13171" y="10891"/>
                  </a:cubicBezTo>
                  <a:cubicBezTo>
                    <a:pt x="13211" y="10831"/>
                    <a:pt x="13250" y="10763"/>
                    <a:pt x="13299" y="10703"/>
                  </a:cubicBezTo>
                  <a:cubicBezTo>
                    <a:pt x="13526" y="10378"/>
                    <a:pt x="13683" y="10024"/>
                    <a:pt x="13792" y="9649"/>
                  </a:cubicBezTo>
                  <a:cubicBezTo>
                    <a:pt x="13821" y="9521"/>
                    <a:pt x="13851" y="9383"/>
                    <a:pt x="13920" y="9265"/>
                  </a:cubicBezTo>
                  <a:cubicBezTo>
                    <a:pt x="14058" y="9009"/>
                    <a:pt x="14117" y="8733"/>
                    <a:pt x="14156" y="8448"/>
                  </a:cubicBezTo>
                  <a:cubicBezTo>
                    <a:pt x="14166" y="8398"/>
                    <a:pt x="14176" y="8329"/>
                    <a:pt x="14156" y="8280"/>
                  </a:cubicBezTo>
                  <a:cubicBezTo>
                    <a:pt x="14117" y="8201"/>
                    <a:pt x="14136" y="8132"/>
                    <a:pt x="14156" y="8063"/>
                  </a:cubicBezTo>
                  <a:cubicBezTo>
                    <a:pt x="14186" y="7975"/>
                    <a:pt x="14205" y="7886"/>
                    <a:pt x="14176" y="7788"/>
                  </a:cubicBezTo>
                  <a:cubicBezTo>
                    <a:pt x="14107" y="7738"/>
                    <a:pt x="14028" y="7679"/>
                    <a:pt x="13949" y="7610"/>
                  </a:cubicBezTo>
                  <a:cubicBezTo>
                    <a:pt x="13930" y="7532"/>
                    <a:pt x="13930" y="7443"/>
                    <a:pt x="13949" y="7354"/>
                  </a:cubicBezTo>
                  <a:cubicBezTo>
                    <a:pt x="14048" y="7295"/>
                    <a:pt x="14038" y="7177"/>
                    <a:pt x="14107" y="7098"/>
                  </a:cubicBezTo>
                  <a:cubicBezTo>
                    <a:pt x="14146" y="7049"/>
                    <a:pt x="14156" y="7000"/>
                    <a:pt x="14156" y="6940"/>
                  </a:cubicBezTo>
                  <a:cubicBezTo>
                    <a:pt x="14136" y="6734"/>
                    <a:pt x="14166" y="6527"/>
                    <a:pt x="14196" y="6320"/>
                  </a:cubicBezTo>
                  <a:cubicBezTo>
                    <a:pt x="14225" y="6123"/>
                    <a:pt x="14245" y="5926"/>
                    <a:pt x="14225" y="5729"/>
                  </a:cubicBezTo>
                  <a:cubicBezTo>
                    <a:pt x="14225" y="5650"/>
                    <a:pt x="14215" y="5561"/>
                    <a:pt x="14186" y="5492"/>
                  </a:cubicBezTo>
                  <a:cubicBezTo>
                    <a:pt x="14146" y="5404"/>
                    <a:pt x="14136" y="5325"/>
                    <a:pt x="14136" y="5236"/>
                  </a:cubicBezTo>
                  <a:cubicBezTo>
                    <a:pt x="14136" y="5049"/>
                    <a:pt x="14127" y="5029"/>
                    <a:pt x="13989" y="4901"/>
                  </a:cubicBezTo>
                  <a:cubicBezTo>
                    <a:pt x="14008" y="4852"/>
                    <a:pt x="14038" y="4793"/>
                    <a:pt x="14028" y="4744"/>
                  </a:cubicBezTo>
                  <a:cubicBezTo>
                    <a:pt x="13989" y="4557"/>
                    <a:pt x="13959" y="4369"/>
                    <a:pt x="13910" y="4182"/>
                  </a:cubicBezTo>
                  <a:cubicBezTo>
                    <a:pt x="13841" y="3936"/>
                    <a:pt x="13772" y="3700"/>
                    <a:pt x="13703" y="3453"/>
                  </a:cubicBezTo>
                  <a:cubicBezTo>
                    <a:pt x="13634" y="3227"/>
                    <a:pt x="13536" y="3010"/>
                    <a:pt x="13378" y="2833"/>
                  </a:cubicBezTo>
                  <a:cubicBezTo>
                    <a:pt x="13348" y="2823"/>
                    <a:pt x="13329" y="2823"/>
                    <a:pt x="13309" y="2823"/>
                  </a:cubicBezTo>
                  <a:cubicBezTo>
                    <a:pt x="13300" y="2824"/>
                    <a:pt x="13291" y="2824"/>
                    <a:pt x="13282" y="2824"/>
                  </a:cubicBezTo>
                  <a:cubicBezTo>
                    <a:pt x="13170" y="2824"/>
                    <a:pt x="13097" y="2767"/>
                    <a:pt x="13033" y="2685"/>
                  </a:cubicBezTo>
                  <a:cubicBezTo>
                    <a:pt x="12994" y="2636"/>
                    <a:pt x="12964" y="2577"/>
                    <a:pt x="13004" y="2517"/>
                  </a:cubicBezTo>
                  <a:cubicBezTo>
                    <a:pt x="13043" y="2449"/>
                    <a:pt x="13023" y="2389"/>
                    <a:pt x="12974" y="2340"/>
                  </a:cubicBezTo>
                  <a:cubicBezTo>
                    <a:pt x="12807" y="2192"/>
                    <a:pt x="12639" y="2045"/>
                    <a:pt x="12472" y="1897"/>
                  </a:cubicBezTo>
                  <a:cubicBezTo>
                    <a:pt x="12442" y="1867"/>
                    <a:pt x="12383" y="1848"/>
                    <a:pt x="12363" y="1808"/>
                  </a:cubicBezTo>
                  <a:cubicBezTo>
                    <a:pt x="12294" y="1680"/>
                    <a:pt x="12166" y="1601"/>
                    <a:pt x="12058" y="1513"/>
                  </a:cubicBezTo>
                  <a:cubicBezTo>
                    <a:pt x="11959" y="1444"/>
                    <a:pt x="11891" y="1365"/>
                    <a:pt x="11910" y="1247"/>
                  </a:cubicBezTo>
                  <a:cubicBezTo>
                    <a:pt x="11910" y="1148"/>
                    <a:pt x="11861" y="1099"/>
                    <a:pt x="11782" y="1069"/>
                  </a:cubicBezTo>
                  <a:cubicBezTo>
                    <a:pt x="11546" y="1010"/>
                    <a:pt x="11319" y="912"/>
                    <a:pt x="11083" y="872"/>
                  </a:cubicBezTo>
                  <a:cubicBezTo>
                    <a:pt x="11024" y="853"/>
                    <a:pt x="10965" y="843"/>
                    <a:pt x="10925" y="784"/>
                  </a:cubicBezTo>
                  <a:cubicBezTo>
                    <a:pt x="10866" y="695"/>
                    <a:pt x="10768" y="636"/>
                    <a:pt x="10649" y="606"/>
                  </a:cubicBezTo>
                  <a:cubicBezTo>
                    <a:pt x="10511" y="577"/>
                    <a:pt x="10373" y="538"/>
                    <a:pt x="10245" y="488"/>
                  </a:cubicBezTo>
                  <a:cubicBezTo>
                    <a:pt x="10039" y="409"/>
                    <a:pt x="9822" y="380"/>
                    <a:pt x="9605" y="380"/>
                  </a:cubicBezTo>
                  <a:cubicBezTo>
                    <a:pt x="9428" y="380"/>
                    <a:pt x="9270" y="340"/>
                    <a:pt x="9122" y="272"/>
                  </a:cubicBezTo>
                  <a:cubicBezTo>
                    <a:pt x="9063" y="242"/>
                    <a:pt x="9004" y="222"/>
                    <a:pt x="8955" y="193"/>
                  </a:cubicBezTo>
                  <a:cubicBezTo>
                    <a:pt x="8758" y="94"/>
                    <a:pt x="8551" y="55"/>
                    <a:pt x="8334" y="15"/>
                  </a:cubicBezTo>
                  <a:cubicBezTo>
                    <a:pt x="8298" y="7"/>
                    <a:pt x="8260" y="1"/>
                    <a:pt x="8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3" name="Google Shape;513;p29"/>
            <p:cNvGrpSpPr/>
            <p:nvPr/>
          </p:nvGrpSpPr>
          <p:grpSpPr>
            <a:xfrm>
              <a:off x="6076719" y="2317771"/>
              <a:ext cx="1413462" cy="1584677"/>
              <a:chOff x="1363899" y="390528"/>
              <a:chExt cx="623192" cy="698680"/>
            </a:xfrm>
          </p:grpSpPr>
          <p:sp>
            <p:nvSpPr>
              <p:cNvPr id="514" name="Google Shape;514;p29"/>
              <p:cNvSpPr/>
              <p:nvPr/>
            </p:nvSpPr>
            <p:spPr>
              <a:xfrm>
                <a:off x="1476795" y="390528"/>
                <a:ext cx="510297" cy="698680"/>
              </a:xfrm>
              <a:custGeom>
                <a:avLst/>
                <a:gdLst/>
                <a:ahLst/>
                <a:cxnLst/>
                <a:rect l="l" t="t" r="r" b="b"/>
                <a:pathLst>
                  <a:path w="15053" h="20607" extrusionOk="0">
                    <a:moveTo>
                      <a:pt x="11939" y="848"/>
                    </a:moveTo>
                    <a:cubicBezTo>
                      <a:pt x="11939" y="858"/>
                      <a:pt x="11949" y="858"/>
                      <a:pt x="11949" y="858"/>
                    </a:cubicBezTo>
                    <a:cubicBezTo>
                      <a:pt x="11949" y="858"/>
                      <a:pt x="11949" y="858"/>
                      <a:pt x="11949" y="868"/>
                    </a:cubicBezTo>
                    <a:cubicBezTo>
                      <a:pt x="11959" y="887"/>
                      <a:pt x="11959" y="907"/>
                      <a:pt x="11959" y="927"/>
                    </a:cubicBezTo>
                    <a:cubicBezTo>
                      <a:pt x="11989" y="1193"/>
                      <a:pt x="12008" y="1459"/>
                      <a:pt x="12028" y="1725"/>
                    </a:cubicBezTo>
                    <a:cubicBezTo>
                      <a:pt x="12038" y="2001"/>
                      <a:pt x="12028" y="2276"/>
                      <a:pt x="12038" y="2552"/>
                    </a:cubicBezTo>
                    <a:cubicBezTo>
                      <a:pt x="12038" y="2552"/>
                      <a:pt x="12028" y="2562"/>
                      <a:pt x="12028" y="2562"/>
                    </a:cubicBezTo>
                    <a:cubicBezTo>
                      <a:pt x="12028" y="2562"/>
                      <a:pt x="12028" y="2562"/>
                      <a:pt x="12018" y="2572"/>
                    </a:cubicBezTo>
                    <a:cubicBezTo>
                      <a:pt x="12008" y="2562"/>
                      <a:pt x="11989" y="2552"/>
                      <a:pt x="11979" y="2533"/>
                    </a:cubicBezTo>
                    <a:cubicBezTo>
                      <a:pt x="11821" y="2365"/>
                      <a:pt x="11664" y="2198"/>
                      <a:pt x="11526" y="2001"/>
                    </a:cubicBezTo>
                    <a:cubicBezTo>
                      <a:pt x="11427" y="1863"/>
                      <a:pt x="11309" y="1725"/>
                      <a:pt x="11201" y="1587"/>
                    </a:cubicBezTo>
                    <a:cubicBezTo>
                      <a:pt x="11161" y="1528"/>
                      <a:pt x="11102" y="1478"/>
                      <a:pt x="11053" y="1419"/>
                    </a:cubicBezTo>
                    <a:cubicBezTo>
                      <a:pt x="11013" y="1390"/>
                      <a:pt x="10974" y="1370"/>
                      <a:pt x="10954" y="1311"/>
                    </a:cubicBezTo>
                    <a:cubicBezTo>
                      <a:pt x="10984" y="1291"/>
                      <a:pt x="11004" y="1272"/>
                      <a:pt x="11033" y="1262"/>
                    </a:cubicBezTo>
                    <a:cubicBezTo>
                      <a:pt x="11122" y="1222"/>
                      <a:pt x="11210" y="1183"/>
                      <a:pt x="11299" y="1144"/>
                    </a:cubicBezTo>
                    <a:cubicBezTo>
                      <a:pt x="11358" y="1124"/>
                      <a:pt x="11417" y="1104"/>
                      <a:pt x="11476" y="1084"/>
                    </a:cubicBezTo>
                    <a:cubicBezTo>
                      <a:pt x="11585" y="1045"/>
                      <a:pt x="11693" y="996"/>
                      <a:pt x="11792" y="927"/>
                    </a:cubicBezTo>
                    <a:cubicBezTo>
                      <a:pt x="11841" y="897"/>
                      <a:pt x="11890" y="868"/>
                      <a:pt x="11939" y="848"/>
                    </a:cubicBezTo>
                    <a:close/>
                    <a:moveTo>
                      <a:pt x="12254" y="782"/>
                    </a:moveTo>
                    <a:cubicBezTo>
                      <a:pt x="12288" y="782"/>
                      <a:pt x="12320" y="785"/>
                      <a:pt x="12353" y="789"/>
                    </a:cubicBezTo>
                    <a:cubicBezTo>
                      <a:pt x="12432" y="809"/>
                      <a:pt x="12511" y="828"/>
                      <a:pt x="12590" y="848"/>
                    </a:cubicBezTo>
                    <a:cubicBezTo>
                      <a:pt x="12678" y="878"/>
                      <a:pt x="12767" y="907"/>
                      <a:pt x="12856" y="947"/>
                    </a:cubicBezTo>
                    <a:cubicBezTo>
                      <a:pt x="12984" y="996"/>
                      <a:pt x="13082" y="1084"/>
                      <a:pt x="13190" y="1163"/>
                    </a:cubicBezTo>
                    <a:cubicBezTo>
                      <a:pt x="13190" y="1222"/>
                      <a:pt x="13161" y="1262"/>
                      <a:pt x="13131" y="1311"/>
                    </a:cubicBezTo>
                    <a:cubicBezTo>
                      <a:pt x="12895" y="1656"/>
                      <a:pt x="12659" y="2010"/>
                      <a:pt x="12422" y="2355"/>
                    </a:cubicBezTo>
                    <a:cubicBezTo>
                      <a:pt x="12383" y="2424"/>
                      <a:pt x="12324" y="2493"/>
                      <a:pt x="12274" y="2562"/>
                    </a:cubicBezTo>
                    <a:cubicBezTo>
                      <a:pt x="12264" y="2572"/>
                      <a:pt x="12255" y="2572"/>
                      <a:pt x="12235" y="2592"/>
                    </a:cubicBezTo>
                    <a:cubicBezTo>
                      <a:pt x="12235" y="2572"/>
                      <a:pt x="12225" y="2552"/>
                      <a:pt x="12225" y="2542"/>
                    </a:cubicBezTo>
                    <a:cubicBezTo>
                      <a:pt x="12215" y="2316"/>
                      <a:pt x="12205" y="2099"/>
                      <a:pt x="12205" y="1873"/>
                    </a:cubicBezTo>
                    <a:cubicBezTo>
                      <a:pt x="12196" y="1636"/>
                      <a:pt x="12166" y="1410"/>
                      <a:pt x="12136" y="1173"/>
                    </a:cubicBezTo>
                    <a:cubicBezTo>
                      <a:pt x="12127" y="1055"/>
                      <a:pt x="12117" y="927"/>
                      <a:pt x="12097" y="799"/>
                    </a:cubicBezTo>
                    <a:cubicBezTo>
                      <a:pt x="12155" y="787"/>
                      <a:pt x="12206" y="782"/>
                      <a:pt x="12254" y="782"/>
                    </a:cubicBezTo>
                    <a:close/>
                    <a:moveTo>
                      <a:pt x="13338" y="1262"/>
                    </a:moveTo>
                    <a:cubicBezTo>
                      <a:pt x="13348" y="1272"/>
                      <a:pt x="13368" y="1281"/>
                      <a:pt x="13387" y="1291"/>
                    </a:cubicBezTo>
                    <a:cubicBezTo>
                      <a:pt x="13486" y="1360"/>
                      <a:pt x="13575" y="1429"/>
                      <a:pt x="13673" y="1498"/>
                    </a:cubicBezTo>
                    <a:cubicBezTo>
                      <a:pt x="13781" y="1577"/>
                      <a:pt x="13880" y="1676"/>
                      <a:pt x="13969" y="1774"/>
                    </a:cubicBezTo>
                    <a:cubicBezTo>
                      <a:pt x="13988" y="1794"/>
                      <a:pt x="14008" y="1823"/>
                      <a:pt x="14028" y="1853"/>
                    </a:cubicBezTo>
                    <a:cubicBezTo>
                      <a:pt x="14067" y="1922"/>
                      <a:pt x="14097" y="2001"/>
                      <a:pt x="14136" y="2079"/>
                    </a:cubicBezTo>
                    <a:cubicBezTo>
                      <a:pt x="14136" y="2089"/>
                      <a:pt x="14136" y="2099"/>
                      <a:pt x="14146" y="2119"/>
                    </a:cubicBezTo>
                    <a:cubicBezTo>
                      <a:pt x="14087" y="2129"/>
                      <a:pt x="14047" y="2129"/>
                      <a:pt x="13998" y="2138"/>
                    </a:cubicBezTo>
                    <a:cubicBezTo>
                      <a:pt x="13831" y="2168"/>
                      <a:pt x="13673" y="2227"/>
                      <a:pt x="13525" y="2296"/>
                    </a:cubicBezTo>
                    <a:cubicBezTo>
                      <a:pt x="13328" y="2385"/>
                      <a:pt x="13121" y="2473"/>
                      <a:pt x="12915" y="2572"/>
                    </a:cubicBezTo>
                    <a:cubicBezTo>
                      <a:pt x="12777" y="2631"/>
                      <a:pt x="12619" y="2670"/>
                      <a:pt x="12461" y="2700"/>
                    </a:cubicBezTo>
                    <a:lnTo>
                      <a:pt x="12412" y="2700"/>
                    </a:lnTo>
                    <a:cubicBezTo>
                      <a:pt x="12422" y="2680"/>
                      <a:pt x="12422" y="2670"/>
                      <a:pt x="12432" y="2661"/>
                    </a:cubicBezTo>
                    <a:cubicBezTo>
                      <a:pt x="12599" y="2444"/>
                      <a:pt x="12737" y="2207"/>
                      <a:pt x="12885" y="1981"/>
                    </a:cubicBezTo>
                    <a:cubicBezTo>
                      <a:pt x="12993" y="1804"/>
                      <a:pt x="13102" y="1636"/>
                      <a:pt x="13220" y="1459"/>
                    </a:cubicBezTo>
                    <a:cubicBezTo>
                      <a:pt x="13259" y="1400"/>
                      <a:pt x="13289" y="1331"/>
                      <a:pt x="13338" y="1262"/>
                    </a:cubicBezTo>
                    <a:close/>
                    <a:moveTo>
                      <a:pt x="10816" y="1400"/>
                    </a:moveTo>
                    <a:cubicBezTo>
                      <a:pt x="10935" y="1538"/>
                      <a:pt x="11063" y="1646"/>
                      <a:pt x="11161" y="1784"/>
                    </a:cubicBezTo>
                    <a:cubicBezTo>
                      <a:pt x="11250" y="1922"/>
                      <a:pt x="11358" y="2050"/>
                      <a:pt x="11457" y="2188"/>
                    </a:cubicBezTo>
                    <a:cubicBezTo>
                      <a:pt x="11585" y="2375"/>
                      <a:pt x="11742" y="2542"/>
                      <a:pt x="11890" y="2710"/>
                    </a:cubicBezTo>
                    <a:cubicBezTo>
                      <a:pt x="11910" y="2730"/>
                      <a:pt x="11930" y="2749"/>
                      <a:pt x="11939" y="2769"/>
                    </a:cubicBezTo>
                    <a:cubicBezTo>
                      <a:pt x="11939" y="2769"/>
                      <a:pt x="11939" y="2769"/>
                      <a:pt x="11939" y="2779"/>
                    </a:cubicBezTo>
                    <a:lnTo>
                      <a:pt x="11910" y="2779"/>
                    </a:lnTo>
                    <a:cubicBezTo>
                      <a:pt x="11526" y="2739"/>
                      <a:pt x="11141" y="2661"/>
                      <a:pt x="10767" y="2552"/>
                    </a:cubicBezTo>
                    <a:cubicBezTo>
                      <a:pt x="10580" y="2503"/>
                      <a:pt x="10383" y="2473"/>
                      <a:pt x="10186" y="2424"/>
                    </a:cubicBezTo>
                    <a:cubicBezTo>
                      <a:pt x="10137" y="2414"/>
                      <a:pt x="10097" y="2404"/>
                      <a:pt x="10048" y="2395"/>
                    </a:cubicBezTo>
                    <a:cubicBezTo>
                      <a:pt x="10058" y="2336"/>
                      <a:pt x="10087" y="2306"/>
                      <a:pt x="10107" y="2276"/>
                    </a:cubicBezTo>
                    <a:cubicBezTo>
                      <a:pt x="10265" y="2099"/>
                      <a:pt x="10393" y="1902"/>
                      <a:pt x="10531" y="1715"/>
                    </a:cubicBezTo>
                    <a:cubicBezTo>
                      <a:pt x="10590" y="1636"/>
                      <a:pt x="10669" y="1557"/>
                      <a:pt x="10738" y="1478"/>
                    </a:cubicBezTo>
                    <a:cubicBezTo>
                      <a:pt x="10757" y="1449"/>
                      <a:pt x="10787" y="1429"/>
                      <a:pt x="10816" y="1400"/>
                    </a:cubicBezTo>
                    <a:close/>
                    <a:moveTo>
                      <a:pt x="9999" y="2542"/>
                    </a:moveTo>
                    <a:cubicBezTo>
                      <a:pt x="10019" y="2542"/>
                      <a:pt x="10028" y="2552"/>
                      <a:pt x="10048" y="2552"/>
                    </a:cubicBezTo>
                    <a:cubicBezTo>
                      <a:pt x="10196" y="2582"/>
                      <a:pt x="10353" y="2621"/>
                      <a:pt x="10501" y="2661"/>
                    </a:cubicBezTo>
                    <a:cubicBezTo>
                      <a:pt x="10708" y="2710"/>
                      <a:pt x="10905" y="2759"/>
                      <a:pt x="11102" y="2808"/>
                    </a:cubicBezTo>
                    <a:cubicBezTo>
                      <a:pt x="11240" y="2848"/>
                      <a:pt x="11368" y="2867"/>
                      <a:pt x="11506" y="2897"/>
                    </a:cubicBezTo>
                    <a:cubicBezTo>
                      <a:pt x="11516" y="2897"/>
                      <a:pt x="11545" y="2897"/>
                      <a:pt x="11555" y="2927"/>
                    </a:cubicBezTo>
                    <a:cubicBezTo>
                      <a:pt x="11536" y="2936"/>
                      <a:pt x="11516" y="2946"/>
                      <a:pt x="11496" y="2956"/>
                    </a:cubicBezTo>
                    <a:cubicBezTo>
                      <a:pt x="11388" y="2986"/>
                      <a:pt x="11289" y="3025"/>
                      <a:pt x="11181" y="3064"/>
                    </a:cubicBezTo>
                    <a:cubicBezTo>
                      <a:pt x="10994" y="3133"/>
                      <a:pt x="10816" y="3202"/>
                      <a:pt x="10639" y="3291"/>
                    </a:cubicBezTo>
                    <a:cubicBezTo>
                      <a:pt x="10472" y="3380"/>
                      <a:pt x="10294" y="3439"/>
                      <a:pt x="10127" y="3498"/>
                    </a:cubicBezTo>
                    <a:cubicBezTo>
                      <a:pt x="10107" y="3508"/>
                      <a:pt x="10087" y="3508"/>
                      <a:pt x="10058" y="3518"/>
                    </a:cubicBezTo>
                    <a:cubicBezTo>
                      <a:pt x="10028" y="3449"/>
                      <a:pt x="10028" y="3380"/>
                      <a:pt x="10028" y="3321"/>
                    </a:cubicBezTo>
                    <a:cubicBezTo>
                      <a:pt x="10028" y="3163"/>
                      <a:pt x="9999" y="3015"/>
                      <a:pt x="9959" y="2877"/>
                    </a:cubicBezTo>
                    <a:cubicBezTo>
                      <a:pt x="9930" y="2789"/>
                      <a:pt x="9920" y="2710"/>
                      <a:pt x="9950" y="2621"/>
                    </a:cubicBezTo>
                    <a:cubicBezTo>
                      <a:pt x="9950" y="2601"/>
                      <a:pt x="9950" y="2592"/>
                      <a:pt x="9959" y="2572"/>
                    </a:cubicBezTo>
                    <a:cubicBezTo>
                      <a:pt x="9969" y="2552"/>
                      <a:pt x="9979" y="2542"/>
                      <a:pt x="9999" y="2542"/>
                    </a:cubicBezTo>
                    <a:close/>
                    <a:moveTo>
                      <a:pt x="14117" y="2304"/>
                    </a:moveTo>
                    <a:cubicBezTo>
                      <a:pt x="14177" y="2304"/>
                      <a:pt x="14226" y="2343"/>
                      <a:pt x="14235" y="2404"/>
                    </a:cubicBezTo>
                    <a:cubicBezTo>
                      <a:pt x="14254" y="2454"/>
                      <a:pt x="14254" y="2513"/>
                      <a:pt x="14264" y="2562"/>
                    </a:cubicBezTo>
                    <a:cubicBezTo>
                      <a:pt x="14284" y="2611"/>
                      <a:pt x="14294" y="2661"/>
                      <a:pt x="14304" y="2700"/>
                    </a:cubicBezTo>
                    <a:cubicBezTo>
                      <a:pt x="14353" y="2877"/>
                      <a:pt x="14353" y="3045"/>
                      <a:pt x="14323" y="3212"/>
                    </a:cubicBezTo>
                    <a:cubicBezTo>
                      <a:pt x="14313" y="3301"/>
                      <a:pt x="14284" y="3380"/>
                      <a:pt x="14264" y="3458"/>
                    </a:cubicBezTo>
                    <a:cubicBezTo>
                      <a:pt x="14244" y="3518"/>
                      <a:pt x="14215" y="3577"/>
                      <a:pt x="14166" y="3626"/>
                    </a:cubicBezTo>
                    <a:cubicBezTo>
                      <a:pt x="13949" y="3547"/>
                      <a:pt x="13732" y="3488"/>
                      <a:pt x="13525" y="3380"/>
                    </a:cubicBezTo>
                    <a:cubicBezTo>
                      <a:pt x="13496" y="3370"/>
                      <a:pt x="13466" y="3350"/>
                      <a:pt x="13437" y="3330"/>
                    </a:cubicBezTo>
                    <a:cubicBezTo>
                      <a:pt x="13181" y="3173"/>
                      <a:pt x="12915" y="3035"/>
                      <a:pt x="12639" y="2917"/>
                    </a:cubicBezTo>
                    <a:cubicBezTo>
                      <a:pt x="12599" y="2897"/>
                      <a:pt x="12560" y="2887"/>
                      <a:pt x="12521" y="2848"/>
                    </a:cubicBezTo>
                    <a:cubicBezTo>
                      <a:pt x="12540" y="2838"/>
                      <a:pt x="12550" y="2838"/>
                      <a:pt x="12560" y="2838"/>
                    </a:cubicBezTo>
                    <a:cubicBezTo>
                      <a:pt x="12727" y="2808"/>
                      <a:pt x="12885" y="2749"/>
                      <a:pt x="13043" y="2690"/>
                    </a:cubicBezTo>
                    <a:cubicBezTo>
                      <a:pt x="13230" y="2601"/>
                      <a:pt x="13417" y="2523"/>
                      <a:pt x="13604" y="2444"/>
                    </a:cubicBezTo>
                    <a:cubicBezTo>
                      <a:pt x="13752" y="2375"/>
                      <a:pt x="13900" y="2326"/>
                      <a:pt x="14057" y="2306"/>
                    </a:cubicBezTo>
                    <a:lnTo>
                      <a:pt x="14097" y="2306"/>
                    </a:lnTo>
                    <a:cubicBezTo>
                      <a:pt x="14104" y="2305"/>
                      <a:pt x="14111" y="2304"/>
                      <a:pt x="14117" y="2304"/>
                    </a:cubicBezTo>
                    <a:close/>
                    <a:moveTo>
                      <a:pt x="8319" y="2687"/>
                    </a:moveTo>
                    <a:cubicBezTo>
                      <a:pt x="8376" y="2687"/>
                      <a:pt x="8434" y="2697"/>
                      <a:pt x="8492" y="2720"/>
                    </a:cubicBezTo>
                    <a:cubicBezTo>
                      <a:pt x="8561" y="2749"/>
                      <a:pt x="8639" y="2749"/>
                      <a:pt x="8718" y="2759"/>
                    </a:cubicBezTo>
                    <a:cubicBezTo>
                      <a:pt x="8797" y="2769"/>
                      <a:pt x="8876" y="2789"/>
                      <a:pt x="8955" y="2818"/>
                    </a:cubicBezTo>
                    <a:cubicBezTo>
                      <a:pt x="9024" y="2858"/>
                      <a:pt x="9093" y="2877"/>
                      <a:pt x="9161" y="2907"/>
                    </a:cubicBezTo>
                    <a:cubicBezTo>
                      <a:pt x="9221" y="2927"/>
                      <a:pt x="9280" y="2936"/>
                      <a:pt x="9349" y="2956"/>
                    </a:cubicBezTo>
                    <a:cubicBezTo>
                      <a:pt x="9368" y="3005"/>
                      <a:pt x="9368" y="3133"/>
                      <a:pt x="9349" y="3212"/>
                    </a:cubicBezTo>
                    <a:cubicBezTo>
                      <a:pt x="9339" y="3202"/>
                      <a:pt x="9329" y="3202"/>
                      <a:pt x="9329" y="3202"/>
                    </a:cubicBezTo>
                    <a:cubicBezTo>
                      <a:pt x="9152" y="3133"/>
                      <a:pt x="8974" y="3114"/>
                      <a:pt x="8787" y="3114"/>
                    </a:cubicBezTo>
                    <a:cubicBezTo>
                      <a:pt x="8689" y="3114"/>
                      <a:pt x="8590" y="3114"/>
                      <a:pt x="8492" y="3124"/>
                    </a:cubicBezTo>
                    <a:cubicBezTo>
                      <a:pt x="8373" y="3124"/>
                      <a:pt x="8245" y="3124"/>
                      <a:pt x="8127" y="3094"/>
                    </a:cubicBezTo>
                    <a:cubicBezTo>
                      <a:pt x="8033" y="3066"/>
                      <a:pt x="7935" y="3054"/>
                      <a:pt x="7836" y="3054"/>
                    </a:cubicBezTo>
                    <a:cubicBezTo>
                      <a:pt x="7760" y="3054"/>
                      <a:pt x="7682" y="3061"/>
                      <a:pt x="7605" y="3074"/>
                    </a:cubicBezTo>
                    <a:cubicBezTo>
                      <a:pt x="7529" y="3088"/>
                      <a:pt x="7452" y="3093"/>
                      <a:pt x="7374" y="3093"/>
                    </a:cubicBezTo>
                    <a:cubicBezTo>
                      <a:pt x="7280" y="3093"/>
                      <a:pt x="7185" y="3085"/>
                      <a:pt x="7093" y="3074"/>
                    </a:cubicBezTo>
                    <a:cubicBezTo>
                      <a:pt x="6924" y="3044"/>
                      <a:pt x="6754" y="3019"/>
                      <a:pt x="6581" y="3019"/>
                    </a:cubicBezTo>
                    <a:cubicBezTo>
                      <a:pt x="6532" y="3019"/>
                      <a:pt x="6483" y="3021"/>
                      <a:pt x="6433" y="3025"/>
                    </a:cubicBezTo>
                    <a:cubicBezTo>
                      <a:pt x="6420" y="3026"/>
                      <a:pt x="6408" y="3027"/>
                      <a:pt x="6396" y="3027"/>
                    </a:cubicBezTo>
                    <a:cubicBezTo>
                      <a:pt x="6319" y="3027"/>
                      <a:pt x="6243" y="3004"/>
                      <a:pt x="6167" y="2996"/>
                    </a:cubicBezTo>
                    <a:cubicBezTo>
                      <a:pt x="6108" y="2986"/>
                      <a:pt x="6059" y="2966"/>
                      <a:pt x="5999" y="2956"/>
                    </a:cubicBezTo>
                    <a:cubicBezTo>
                      <a:pt x="5963" y="2953"/>
                      <a:pt x="5928" y="2951"/>
                      <a:pt x="5894" y="2951"/>
                    </a:cubicBezTo>
                    <a:cubicBezTo>
                      <a:pt x="5824" y="2951"/>
                      <a:pt x="5756" y="2959"/>
                      <a:pt x="5684" y="2986"/>
                    </a:cubicBezTo>
                    <a:cubicBezTo>
                      <a:pt x="5635" y="2996"/>
                      <a:pt x="5586" y="3015"/>
                      <a:pt x="5527" y="3035"/>
                    </a:cubicBezTo>
                    <a:cubicBezTo>
                      <a:pt x="5462" y="3051"/>
                      <a:pt x="5398" y="3067"/>
                      <a:pt x="5328" y="3067"/>
                    </a:cubicBezTo>
                    <a:cubicBezTo>
                      <a:pt x="5313" y="3067"/>
                      <a:pt x="5297" y="3066"/>
                      <a:pt x="5280" y="3064"/>
                    </a:cubicBezTo>
                    <a:cubicBezTo>
                      <a:pt x="5142" y="3064"/>
                      <a:pt x="5004" y="3055"/>
                      <a:pt x="4867" y="3035"/>
                    </a:cubicBezTo>
                    <a:cubicBezTo>
                      <a:pt x="4758" y="3025"/>
                      <a:pt x="4640" y="3025"/>
                      <a:pt x="4522" y="3025"/>
                    </a:cubicBezTo>
                    <a:cubicBezTo>
                      <a:pt x="4344" y="3025"/>
                      <a:pt x="4167" y="3055"/>
                      <a:pt x="4000" y="3094"/>
                    </a:cubicBezTo>
                    <a:cubicBezTo>
                      <a:pt x="3959" y="3106"/>
                      <a:pt x="3919" y="3110"/>
                      <a:pt x="3879" y="3110"/>
                    </a:cubicBezTo>
                    <a:cubicBezTo>
                      <a:pt x="3850" y="3110"/>
                      <a:pt x="3821" y="3108"/>
                      <a:pt x="3793" y="3104"/>
                    </a:cubicBezTo>
                    <a:cubicBezTo>
                      <a:pt x="3763" y="3094"/>
                      <a:pt x="3724" y="3094"/>
                      <a:pt x="3684" y="3094"/>
                    </a:cubicBezTo>
                    <a:cubicBezTo>
                      <a:pt x="3566" y="3104"/>
                      <a:pt x="3458" y="3124"/>
                      <a:pt x="3340" y="3133"/>
                    </a:cubicBezTo>
                    <a:cubicBezTo>
                      <a:pt x="3320" y="3133"/>
                      <a:pt x="3300" y="3138"/>
                      <a:pt x="3281" y="3138"/>
                    </a:cubicBezTo>
                    <a:cubicBezTo>
                      <a:pt x="3271" y="3138"/>
                      <a:pt x="3261" y="3137"/>
                      <a:pt x="3251" y="3133"/>
                    </a:cubicBezTo>
                    <a:cubicBezTo>
                      <a:pt x="3185" y="3125"/>
                      <a:pt x="3120" y="3120"/>
                      <a:pt x="3057" y="3120"/>
                    </a:cubicBezTo>
                    <a:cubicBezTo>
                      <a:pt x="2979" y="3120"/>
                      <a:pt x="2903" y="3127"/>
                      <a:pt x="2827" y="3143"/>
                    </a:cubicBezTo>
                    <a:cubicBezTo>
                      <a:pt x="2660" y="3173"/>
                      <a:pt x="2502" y="3202"/>
                      <a:pt x="2345" y="3232"/>
                    </a:cubicBezTo>
                    <a:cubicBezTo>
                      <a:pt x="2296" y="3242"/>
                      <a:pt x="2246" y="3252"/>
                      <a:pt x="2207" y="3271"/>
                    </a:cubicBezTo>
                    <a:cubicBezTo>
                      <a:pt x="2079" y="3330"/>
                      <a:pt x="1931" y="3340"/>
                      <a:pt x="1803" y="3390"/>
                    </a:cubicBezTo>
                    <a:lnTo>
                      <a:pt x="1734" y="3390"/>
                    </a:lnTo>
                    <a:cubicBezTo>
                      <a:pt x="1716" y="3387"/>
                      <a:pt x="1697" y="3386"/>
                      <a:pt x="1679" y="3386"/>
                    </a:cubicBezTo>
                    <a:cubicBezTo>
                      <a:pt x="1629" y="3386"/>
                      <a:pt x="1580" y="3395"/>
                      <a:pt x="1537" y="3409"/>
                    </a:cubicBezTo>
                    <a:cubicBezTo>
                      <a:pt x="1478" y="3439"/>
                      <a:pt x="1419" y="3458"/>
                      <a:pt x="1360" y="3488"/>
                    </a:cubicBezTo>
                    <a:cubicBezTo>
                      <a:pt x="1301" y="3518"/>
                      <a:pt x="1242" y="3547"/>
                      <a:pt x="1182" y="3557"/>
                    </a:cubicBezTo>
                    <a:cubicBezTo>
                      <a:pt x="1084" y="3577"/>
                      <a:pt x="1005" y="3606"/>
                      <a:pt x="907" y="3606"/>
                    </a:cubicBezTo>
                    <a:cubicBezTo>
                      <a:pt x="877" y="3606"/>
                      <a:pt x="857" y="3626"/>
                      <a:pt x="838" y="3656"/>
                    </a:cubicBezTo>
                    <a:cubicBezTo>
                      <a:pt x="827" y="3672"/>
                      <a:pt x="816" y="3679"/>
                      <a:pt x="802" y="3679"/>
                    </a:cubicBezTo>
                    <a:cubicBezTo>
                      <a:pt x="790" y="3679"/>
                      <a:pt x="777" y="3674"/>
                      <a:pt x="759" y="3665"/>
                    </a:cubicBezTo>
                    <a:cubicBezTo>
                      <a:pt x="769" y="3616"/>
                      <a:pt x="769" y="3567"/>
                      <a:pt x="769" y="3518"/>
                    </a:cubicBezTo>
                    <a:cubicBezTo>
                      <a:pt x="798" y="3508"/>
                      <a:pt x="818" y="3498"/>
                      <a:pt x="838" y="3488"/>
                    </a:cubicBezTo>
                    <a:cubicBezTo>
                      <a:pt x="956" y="3458"/>
                      <a:pt x="1064" y="3419"/>
                      <a:pt x="1163" y="3360"/>
                    </a:cubicBezTo>
                    <a:cubicBezTo>
                      <a:pt x="1251" y="3321"/>
                      <a:pt x="1340" y="3291"/>
                      <a:pt x="1429" y="3281"/>
                    </a:cubicBezTo>
                    <a:cubicBezTo>
                      <a:pt x="1441" y="3277"/>
                      <a:pt x="1455" y="3275"/>
                      <a:pt x="1469" y="3275"/>
                    </a:cubicBezTo>
                    <a:cubicBezTo>
                      <a:pt x="1489" y="3275"/>
                      <a:pt x="1510" y="3279"/>
                      <a:pt x="1527" y="3291"/>
                    </a:cubicBezTo>
                    <a:cubicBezTo>
                      <a:pt x="1542" y="3306"/>
                      <a:pt x="1557" y="3313"/>
                      <a:pt x="1572" y="3313"/>
                    </a:cubicBezTo>
                    <a:cubicBezTo>
                      <a:pt x="1586" y="3313"/>
                      <a:pt x="1601" y="3306"/>
                      <a:pt x="1616" y="3291"/>
                    </a:cubicBezTo>
                    <a:cubicBezTo>
                      <a:pt x="1636" y="3261"/>
                      <a:pt x="1665" y="3252"/>
                      <a:pt x="1695" y="3252"/>
                    </a:cubicBezTo>
                    <a:cubicBezTo>
                      <a:pt x="1823" y="3212"/>
                      <a:pt x="1951" y="3183"/>
                      <a:pt x="2069" y="3143"/>
                    </a:cubicBezTo>
                    <a:cubicBezTo>
                      <a:pt x="2099" y="3133"/>
                      <a:pt x="2128" y="3133"/>
                      <a:pt x="2148" y="3124"/>
                    </a:cubicBezTo>
                    <a:cubicBezTo>
                      <a:pt x="2286" y="3074"/>
                      <a:pt x="2414" y="3015"/>
                      <a:pt x="2522" y="2917"/>
                    </a:cubicBezTo>
                    <a:cubicBezTo>
                      <a:pt x="2581" y="2867"/>
                      <a:pt x="2640" y="2828"/>
                      <a:pt x="2709" y="2808"/>
                    </a:cubicBezTo>
                    <a:cubicBezTo>
                      <a:pt x="2775" y="2784"/>
                      <a:pt x="2837" y="2771"/>
                      <a:pt x="2900" y="2771"/>
                    </a:cubicBezTo>
                    <a:cubicBezTo>
                      <a:pt x="2941" y="2771"/>
                      <a:pt x="2982" y="2777"/>
                      <a:pt x="3024" y="2789"/>
                    </a:cubicBezTo>
                    <a:cubicBezTo>
                      <a:pt x="3074" y="2798"/>
                      <a:pt x="3133" y="2818"/>
                      <a:pt x="3192" y="2828"/>
                    </a:cubicBezTo>
                    <a:cubicBezTo>
                      <a:pt x="3221" y="2840"/>
                      <a:pt x="3250" y="2844"/>
                      <a:pt x="3280" y="2844"/>
                    </a:cubicBezTo>
                    <a:cubicBezTo>
                      <a:pt x="3302" y="2844"/>
                      <a:pt x="3325" y="2842"/>
                      <a:pt x="3350" y="2838"/>
                    </a:cubicBezTo>
                    <a:cubicBezTo>
                      <a:pt x="3389" y="2838"/>
                      <a:pt x="3428" y="2828"/>
                      <a:pt x="3478" y="2828"/>
                    </a:cubicBezTo>
                    <a:cubicBezTo>
                      <a:pt x="3529" y="2822"/>
                      <a:pt x="3580" y="2817"/>
                      <a:pt x="3631" y="2817"/>
                    </a:cubicBezTo>
                    <a:cubicBezTo>
                      <a:pt x="3669" y="2817"/>
                      <a:pt x="3706" y="2820"/>
                      <a:pt x="3744" y="2828"/>
                    </a:cubicBezTo>
                    <a:cubicBezTo>
                      <a:pt x="3827" y="2842"/>
                      <a:pt x="3916" y="2856"/>
                      <a:pt x="4002" y="2856"/>
                    </a:cubicBezTo>
                    <a:cubicBezTo>
                      <a:pt x="4038" y="2856"/>
                      <a:pt x="4073" y="2854"/>
                      <a:pt x="4108" y="2848"/>
                    </a:cubicBezTo>
                    <a:cubicBezTo>
                      <a:pt x="4187" y="2838"/>
                      <a:pt x="4266" y="2828"/>
                      <a:pt x="4335" y="2808"/>
                    </a:cubicBezTo>
                    <a:cubicBezTo>
                      <a:pt x="4415" y="2791"/>
                      <a:pt x="4495" y="2781"/>
                      <a:pt x="4575" y="2781"/>
                    </a:cubicBezTo>
                    <a:cubicBezTo>
                      <a:pt x="4633" y="2781"/>
                      <a:pt x="4691" y="2786"/>
                      <a:pt x="4748" y="2798"/>
                    </a:cubicBezTo>
                    <a:cubicBezTo>
                      <a:pt x="4812" y="2810"/>
                      <a:pt x="4875" y="2815"/>
                      <a:pt x="4939" y="2815"/>
                    </a:cubicBezTo>
                    <a:cubicBezTo>
                      <a:pt x="4984" y="2815"/>
                      <a:pt x="5029" y="2812"/>
                      <a:pt x="5073" y="2808"/>
                    </a:cubicBezTo>
                    <a:cubicBezTo>
                      <a:pt x="5201" y="2789"/>
                      <a:pt x="5339" y="2769"/>
                      <a:pt x="5467" y="2759"/>
                    </a:cubicBezTo>
                    <a:cubicBezTo>
                      <a:pt x="5492" y="2754"/>
                      <a:pt x="5514" y="2752"/>
                      <a:pt x="5536" y="2752"/>
                    </a:cubicBezTo>
                    <a:cubicBezTo>
                      <a:pt x="5559" y="2752"/>
                      <a:pt x="5581" y="2754"/>
                      <a:pt x="5605" y="2759"/>
                    </a:cubicBezTo>
                    <a:cubicBezTo>
                      <a:pt x="5812" y="2808"/>
                      <a:pt x="6019" y="2808"/>
                      <a:pt x="6226" y="2818"/>
                    </a:cubicBezTo>
                    <a:cubicBezTo>
                      <a:pt x="6305" y="2818"/>
                      <a:pt x="6374" y="2808"/>
                      <a:pt x="6443" y="2798"/>
                    </a:cubicBezTo>
                    <a:cubicBezTo>
                      <a:pt x="6536" y="2780"/>
                      <a:pt x="6630" y="2773"/>
                      <a:pt x="6726" y="2773"/>
                    </a:cubicBezTo>
                    <a:cubicBezTo>
                      <a:pt x="6782" y="2773"/>
                      <a:pt x="6838" y="2775"/>
                      <a:pt x="6896" y="2779"/>
                    </a:cubicBezTo>
                    <a:cubicBezTo>
                      <a:pt x="6916" y="2779"/>
                      <a:pt x="6925" y="2779"/>
                      <a:pt x="6945" y="2789"/>
                    </a:cubicBezTo>
                    <a:cubicBezTo>
                      <a:pt x="7034" y="2797"/>
                      <a:pt x="7122" y="2802"/>
                      <a:pt x="7211" y="2802"/>
                    </a:cubicBezTo>
                    <a:cubicBezTo>
                      <a:pt x="7319" y="2802"/>
                      <a:pt x="7428" y="2795"/>
                      <a:pt x="7536" y="2779"/>
                    </a:cubicBezTo>
                    <a:cubicBezTo>
                      <a:pt x="7605" y="2769"/>
                      <a:pt x="7664" y="2769"/>
                      <a:pt x="7733" y="2769"/>
                    </a:cubicBezTo>
                    <a:cubicBezTo>
                      <a:pt x="7822" y="2769"/>
                      <a:pt x="7901" y="2759"/>
                      <a:pt x="7989" y="2739"/>
                    </a:cubicBezTo>
                    <a:cubicBezTo>
                      <a:pt x="8058" y="2720"/>
                      <a:pt x="8127" y="2710"/>
                      <a:pt x="8196" y="2700"/>
                    </a:cubicBezTo>
                    <a:cubicBezTo>
                      <a:pt x="8237" y="2692"/>
                      <a:pt x="8278" y="2687"/>
                      <a:pt x="8319" y="2687"/>
                    </a:cubicBezTo>
                    <a:close/>
                    <a:moveTo>
                      <a:pt x="12018" y="3025"/>
                    </a:moveTo>
                    <a:cubicBezTo>
                      <a:pt x="12028" y="3064"/>
                      <a:pt x="12018" y="3094"/>
                      <a:pt x="12018" y="3133"/>
                    </a:cubicBezTo>
                    <a:cubicBezTo>
                      <a:pt x="11969" y="3409"/>
                      <a:pt x="11890" y="3675"/>
                      <a:pt x="11811" y="3941"/>
                    </a:cubicBezTo>
                    <a:cubicBezTo>
                      <a:pt x="11713" y="3941"/>
                      <a:pt x="11614" y="3928"/>
                      <a:pt x="11516" y="3928"/>
                    </a:cubicBezTo>
                    <a:cubicBezTo>
                      <a:pt x="11467" y="3928"/>
                      <a:pt x="11417" y="3931"/>
                      <a:pt x="11368" y="3941"/>
                    </a:cubicBezTo>
                    <a:cubicBezTo>
                      <a:pt x="11368" y="3921"/>
                      <a:pt x="11378" y="3912"/>
                      <a:pt x="11378" y="3902"/>
                    </a:cubicBezTo>
                    <a:cubicBezTo>
                      <a:pt x="11585" y="3646"/>
                      <a:pt x="11762" y="3380"/>
                      <a:pt x="11949" y="3104"/>
                    </a:cubicBezTo>
                    <a:cubicBezTo>
                      <a:pt x="11969" y="3074"/>
                      <a:pt x="11989" y="3055"/>
                      <a:pt x="12008" y="3025"/>
                    </a:cubicBezTo>
                    <a:close/>
                    <a:moveTo>
                      <a:pt x="11821" y="2996"/>
                    </a:moveTo>
                    <a:lnTo>
                      <a:pt x="11821" y="2996"/>
                    </a:lnTo>
                    <a:cubicBezTo>
                      <a:pt x="11782" y="3064"/>
                      <a:pt x="11654" y="3271"/>
                      <a:pt x="11476" y="3488"/>
                    </a:cubicBezTo>
                    <a:cubicBezTo>
                      <a:pt x="11358" y="3646"/>
                      <a:pt x="11240" y="3793"/>
                      <a:pt x="11122" y="3951"/>
                    </a:cubicBezTo>
                    <a:cubicBezTo>
                      <a:pt x="11089" y="3961"/>
                      <a:pt x="11057" y="3965"/>
                      <a:pt x="11027" y="3965"/>
                    </a:cubicBezTo>
                    <a:cubicBezTo>
                      <a:pt x="10965" y="3965"/>
                      <a:pt x="10908" y="3948"/>
                      <a:pt x="10856" y="3921"/>
                    </a:cubicBezTo>
                    <a:cubicBezTo>
                      <a:pt x="10807" y="3902"/>
                      <a:pt x="10757" y="3872"/>
                      <a:pt x="10708" y="3853"/>
                    </a:cubicBezTo>
                    <a:cubicBezTo>
                      <a:pt x="10660" y="3836"/>
                      <a:pt x="10605" y="3820"/>
                      <a:pt x="10549" y="3820"/>
                    </a:cubicBezTo>
                    <a:cubicBezTo>
                      <a:pt x="10536" y="3820"/>
                      <a:pt x="10524" y="3821"/>
                      <a:pt x="10511" y="3823"/>
                    </a:cubicBezTo>
                    <a:cubicBezTo>
                      <a:pt x="10442" y="3833"/>
                      <a:pt x="10373" y="3853"/>
                      <a:pt x="10314" y="3902"/>
                    </a:cubicBezTo>
                    <a:cubicBezTo>
                      <a:pt x="10294" y="3921"/>
                      <a:pt x="10275" y="3931"/>
                      <a:pt x="10245" y="3951"/>
                    </a:cubicBezTo>
                    <a:cubicBezTo>
                      <a:pt x="10235" y="3941"/>
                      <a:pt x="10225" y="3931"/>
                      <a:pt x="10216" y="3912"/>
                    </a:cubicBezTo>
                    <a:cubicBezTo>
                      <a:pt x="10176" y="3853"/>
                      <a:pt x="10147" y="3774"/>
                      <a:pt x="10117" y="3695"/>
                    </a:cubicBezTo>
                    <a:cubicBezTo>
                      <a:pt x="10137" y="3685"/>
                      <a:pt x="10147" y="3675"/>
                      <a:pt x="10166" y="3665"/>
                    </a:cubicBezTo>
                    <a:cubicBezTo>
                      <a:pt x="10383" y="3596"/>
                      <a:pt x="10600" y="3498"/>
                      <a:pt x="10816" y="3399"/>
                    </a:cubicBezTo>
                    <a:cubicBezTo>
                      <a:pt x="10935" y="3340"/>
                      <a:pt x="11063" y="3291"/>
                      <a:pt x="11181" y="3232"/>
                    </a:cubicBezTo>
                    <a:cubicBezTo>
                      <a:pt x="11368" y="3163"/>
                      <a:pt x="11545" y="3094"/>
                      <a:pt x="11733" y="3025"/>
                    </a:cubicBezTo>
                    <a:cubicBezTo>
                      <a:pt x="11752" y="3015"/>
                      <a:pt x="11782" y="3005"/>
                      <a:pt x="11821" y="2996"/>
                    </a:cubicBezTo>
                    <a:close/>
                    <a:moveTo>
                      <a:pt x="12196" y="3035"/>
                    </a:moveTo>
                    <a:cubicBezTo>
                      <a:pt x="12225" y="3064"/>
                      <a:pt x="12245" y="3094"/>
                      <a:pt x="12264" y="3124"/>
                    </a:cubicBezTo>
                    <a:cubicBezTo>
                      <a:pt x="12383" y="3350"/>
                      <a:pt x="12422" y="3399"/>
                      <a:pt x="12452" y="3537"/>
                    </a:cubicBezTo>
                    <a:cubicBezTo>
                      <a:pt x="12383" y="3587"/>
                      <a:pt x="12373" y="3596"/>
                      <a:pt x="12333" y="3695"/>
                    </a:cubicBezTo>
                    <a:cubicBezTo>
                      <a:pt x="12314" y="3744"/>
                      <a:pt x="12304" y="3793"/>
                      <a:pt x="12274" y="3843"/>
                    </a:cubicBezTo>
                    <a:cubicBezTo>
                      <a:pt x="12264" y="3872"/>
                      <a:pt x="12235" y="3912"/>
                      <a:pt x="12215" y="3951"/>
                    </a:cubicBezTo>
                    <a:cubicBezTo>
                      <a:pt x="12196" y="3981"/>
                      <a:pt x="12156" y="3990"/>
                      <a:pt x="12127" y="3990"/>
                    </a:cubicBezTo>
                    <a:cubicBezTo>
                      <a:pt x="12087" y="3981"/>
                      <a:pt x="12048" y="3981"/>
                      <a:pt x="11999" y="3961"/>
                    </a:cubicBezTo>
                    <a:cubicBezTo>
                      <a:pt x="12028" y="3853"/>
                      <a:pt x="12058" y="3744"/>
                      <a:pt x="12077" y="3646"/>
                    </a:cubicBezTo>
                    <a:cubicBezTo>
                      <a:pt x="12097" y="3547"/>
                      <a:pt x="12117" y="3449"/>
                      <a:pt x="12136" y="3350"/>
                    </a:cubicBezTo>
                    <a:cubicBezTo>
                      <a:pt x="12166" y="3242"/>
                      <a:pt x="12166" y="3143"/>
                      <a:pt x="12196" y="3035"/>
                    </a:cubicBezTo>
                    <a:close/>
                    <a:moveTo>
                      <a:pt x="12353" y="2966"/>
                    </a:moveTo>
                    <a:cubicBezTo>
                      <a:pt x="12383" y="2976"/>
                      <a:pt x="12402" y="2976"/>
                      <a:pt x="12422" y="2986"/>
                    </a:cubicBezTo>
                    <a:cubicBezTo>
                      <a:pt x="12659" y="3094"/>
                      <a:pt x="12895" y="3212"/>
                      <a:pt x="13121" y="3340"/>
                    </a:cubicBezTo>
                    <a:cubicBezTo>
                      <a:pt x="13171" y="3370"/>
                      <a:pt x="13220" y="3399"/>
                      <a:pt x="13279" y="3439"/>
                    </a:cubicBezTo>
                    <a:cubicBezTo>
                      <a:pt x="13437" y="3547"/>
                      <a:pt x="13614" y="3626"/>
                      <a:pt x="13791" y="3685"/>
                    </a:cubicBezTo>
                    <a:cubicBezTo>
                      <a:pt x="13850" y="3715"/>
                      <a:pt x="13919" y="3734"/>
                      <a:pt x="13988" y="3754"/>
                    </a:cubicBezTo>
                    <a:cubicBezTo>
                      <a:pt x="13998" y="3764"/>
                      <a:pt x="14008" y="3764"/>
                      <a:pt x="14018" y="3774"/>
                    </a:cubicBezTo>
                    <a:cubicBezTo>
                      <a:pt x="14008" y="3784"/>
                      <a:pt x="13998" y="3803"/>
                      <a:pt x="13988" y="3813"/>
                    </a:cubicBezTo>
                    <a:cubicBezTo>
                      <a:pt x="13939" y="3882"/>
                      <a:pt x="13890" y="3941"/>
                      <a:pt x="13841" y="4010"/>
                    </a:cubicBezTo>
                    <a:cubicBezTo>
                      <a:pt x="13722" y="4168"/>
                      <a:pt x="13614" y="4335"/>
                      <a:pt x="13476" y="4473"/>
                    </a:cubicBezTo>
                    <a:cubicBezTo>
                      <a:pt x="13407" y="4542"/>
                      <a:pt x="13328" y="4611"/>
                      <a:pt x="13250" y="4670"/>
                    </a:cubicBezTo>
                    <a:cubicBezTo>
                      <a:pt x="13220" y="4700"/>
                      <a:pt x="13181" y="4719"/>
                      <a:pt x="13141" y="4739"/>
                    </a:cubicBezTo>
                    <a:cubicBezTo>
                      <a:pt x="13121" y="4719"/>
                      <a:pt x="13112" y="4710"/>
                      <a:pt x="13112" y="4690"/>
                    </a:cubicBezTo>
                    <a:cubicBezTo>
                      <a:pt x="13053" y="4532"/>
                      <a:pt x="12974" y="4365"/>
                      <a:pt x="12905" y="4207"/>
                    </a:cubicBezTo>
                    <a:cubicBezTo>
                      <a:pt x="12875" y="4158"/>
                      <a:pt x="12856" y="4099"/>
                      <a:pt x="12836" y="4050"/>
                    </a:cubicBezTo>
                    <a:cubicBezTo>
                      <a:pt x="12826" y="4040"/>
                      <a:pt x="12826" y="4020"/>
                      <a:pt x="12826" y="4010"/>
                    </a:cubicBezTo>
                    <a:cubicBezTo>
                      <a:pt x="12826" y="3941"/>
                      <a:pt x="12806" y="3882"/>
                      <a:pt x="12767" y="3833"/>
                    </a:cubicBezTo>
                    <a:cubicBezTo>
                      <a:pt x="12727" y="3754"/>
                      <a:pt x="12698" y="3675"/>
                      <a:pt x="12668" y="3596"/>
                    </a:cubicBezTo>
                    <a:cubicBezTo>
                      <a:pt x="12629" y="3478"/>
                      <a:pt x="12580" y="3350"/>
                      <a:pt x="12511" y="3232"/>
                    </a:cubicBezTo>
                    <a:cubicBezTo>
                      <a:pt x="12471" y="3163"/>
                      <a:pt x="12422" y="3084"/>
                      <a:pt x="12383" y="3015"/>
                    </a:cubicBezTo>
                    <a:cubicBezTo>
                      <a:pt x="12373" y="3005"/>
                      <a:pt x="12363" y="2986"/>
                      <a:pt x="12353" y="2966"/>
                    </a:cubicBezTo>
                    <a:close/>
                    <a:moveTo>
                      <a:pt x="5879" y="3132"/>
                    </a:moveTo>
                    <a:cubicBezTo>
                      <a:pt x="5931" y="3132"/>
                      <a:pt x="5984" y="3139"/>
                      <a:pt x="6039" y="3153"/>
                    </a:cubicBezTo>
                    <a:cubicBezTo>
                      <a:pt x="6118" y="3173"/>
                      <a:pt x="6206" y="3183"/>
                      <a:pt x="6295" y="3202"/>
                    </a:cubicBezTo>
                    <a:cubicBezTo>
                      <a:pt x="6344" y="3202"/>
                      <a:pt x="6393" y="3212"/>
                      <a:pt x="6443" y="3212"/>
                    </a:cubicBezTo>
                    <a:cubicBezTo>
                      <a:pt x="6489" y="3208"/>
                      <a:pt x="6536" y="3206"/>
                      <a:pt x="6582" y="3206"/>
                    </a:cubicBezTo>
                    <a:cubicBezTo>
                      <a:pt x="6742" y="3206"/>
                      <a:pt x="6901" y="3229"/>
                      <a:pt x="7053" y="3252"/>
                    </a:cubicBezTo>
                    <a:cubicBezTo>
                      <a:pt x="7153" y="3273"/>
                      <a:pt x="7252" y="3289"/>
                      <a:pt x="7355" y="3289"/>
                    </a:cubicBezTo>
                    <a:cubicBezTo>
                      <a:pt x="7395" y="3289"/>
                      <a:pt x="7436" y="3287"/>
                      <a:pt x="7477" y="3281"/>
                    </a:cubicBezTo>
                    <a:cubicBezTo>
                      <a:pt x="7556" y="3271"/>
                      <a:pt x="7635" y="3261"/>
                      <a:pt x="7713" y="3252"/>
                    </a:cubicBezTo>
                    <a:cubicBezTo>
                      <a:pt x="7755" y="3244"/>
                      <a:pt x="7798" y="3241"/>
                      <a:pt x="7841" y="3241"/>
                    </a:cubicBezTo>
                    <a:cubicBezTo>
                      <a:pt x="7911" y="3241"/>
                      <a:pt x="7981" y="3249"/>
                      <a:pt x="8048" y="3261"/>
                    </a:cubicBezTo>
                    <a:cubicBezTo>
                      <a:pt x="8171" y="3296"/>
                      <a:pt x="8293" y="3306"/>
                      <a:pt x="8419" y="3306"/>
                    </a:cubicBezTo>
                    <a:cubicBezTo>
                      <a:pt x="8475" y="3306"/>
                      <a:pt x="8532" y="3304"/>
                      <a:pt x="8590" y="3301"/>
                    </a:cubicBezTo>
                    <a:cubicBezTo>
                      <a:pt x="8738" y="3301"/>
                      <a:pt x="8886" y="3301"/>
                      <a:pt x="9033" y="3321"/>
                    </a:cubicBezTo>
                    <a:cubicBezTo>
                      <a:pt x="9083" y="3330"/>
                      <a:pt x="9142" y="3340"/>
                      <a:pt x="9191" y="3360"/>
                    </a:cubicBezTo>
                    <a:cubicBezTo>
                      <a:pt x="9228" y="3372"/>
                      <a:pt x="9260" y="3381"/>
                      <a:pt x="9296" y="3381"/>
                    </a:cubicBezTo>
                    <a:cubicBezTo>
                      <a:pt x="9319" y="3381"/>
                      <a:pt x="9342" y="3377"/>
                      <a:pt x="9368" y="3370"/>
                    </a:cubicBezTo>
                    <a:cubicBezTo>
                      <a:pt x="9368" y="3409"/>
                      <a:pt x="9378" y="3449"/>
                      <a:pt x="9388" y="3488"/>
                    </a:cubicBezTo>
                    <a:cubicBezTo>
                      <a:pt x="9398" y="3587"/>
                      <a:pt x="9418" y="3675"/>
                      <a:pt x="9427" y="3784"/>
                    </a:cubicBezTo>
                    <a:lnTo>
                      <a:pt x="9368" y="3784"/>
                    </a:lnTo>
                    <a:cubicBezTo>
                      <a:pt x="9280" y="3774"/>
                      <a:pt x="9191" y="3754"/>
                      <a:pt x="9112" y="3705"/>
                    </a:cubicBezTo>
                    <a:cubicBezTo>
                      <a:pt x="9093" y="3695"/>
                      <a:pt x="9073" y="3685"/>
                      <a:pt x="9053" y="3675"/>
                    </a:cubicBezTo>
                    <a:cubicBezTo>
                      <a:pt x="8968" y="3619"/>
                      <a:pt x="8878" y="3598"/>
                      <a:pt x="8786" y="3598"/>
                    </a:cubicBezTo>
                    <a:cubicBezTo>
                      <a:pt x="8751" y="3598"/>
                      <a:pt x="8715" y="3601"/>
                      <a:pt x="8679" y="3606"/>
                    </a:cubicBezTo>
                    <a:cubicBezTo>
                      <a:pt x="8639" y="3606"/>
                      <a:pt x="8610" y="3626"/>
                      <a:pt x="8570" y="3636"/>
                    </a:cubicBezTo>
                    <a:cubicBezTo>
                      <a:pt x="8541" y="3656"/>
                      <a:pt x="8521" y="3705"/>
                      <a:pt x="8541" y="3734"/>
                    </a:cubicBezTo>
                    <a:cubicBezTo>
                      <a:pt x="8551" y="3764"/>
                      <a:pt x="8580" y="3784"/>
                      <a:pt x="8610" y="3784"/>
                    </a:cubicBezTo>
                    <a:cubicBezTo>
                      <a:pt x="8610" y="3784"/>
                      <a:pt x="8620" y="3774"/>
                      <a:pt x="8630" y="3774"/>
                    </a:cubicBezTo>
                    <a:cubicBezTo>
                      <a:pt x="8672" y="3758"/>
                      <a:pt x="8714" y="3752"/>
                      <a:pt x="8755" y="3752"/>
                    </a:cubicBezTo>
                    <a:cubicBezTo>
                      <a:pt x="8846" y="3752"/>
                      <a:pt x="8932" y="3785"/>
                      <a:pt x="9014" y="3833"/>
                    </a:cubicBezTo>
                    <a:cubicBezTo>
                      <a:pt x="9129" y="3913"/>
                      <a:pt x="9268" y="3953"/>
                      <a:pt x="9410" y="3953"/>
                    </a:cubicBezTo>
                    <a:cubicBezTo>
                      <a:pt x="9425" y="3953"/>
                      <a:pt x="9441" y="3952"/>
                      <a:pt x="9457" y="3951"/>
                    </a:cubicBezTo>
                    <a:cubicBezTo>
                      <a:pt x="9546" y="3951"/>
                      <a:pt x="9634" y="3961"/>
                      <a:pt x="9723" y="3961"/>
                    </a:cubicBezTo>
                    <a:cubicBezTo>
                      <a:pt x="9812" y="3971"/>
                      <a:pt x="9890" y="3990"/>
                      <a:pt x="9959" y="4059"/>
                    </a:cubicBezTo>
                    <a:cubicBezTo>
                      <a:pt x="10009" y="4099"/>
                      <a:pt x="10058" y="4118"/>
                      <a:pt x="10117" y="4138"/>
                    </a:cubicBezTo>
                    <a:cubicBezTo>
                      <a:pt x="10157" y="4153"/>
                      <a:pt x="10196" y="4161"/>
                      <a:pt x="10233" y="4161"/>
                    </a:cubicBezTo>
                    <a:cubicBezTo>
                      <a:pt x="10296" y="4161"/>
                      <a:pt x="10353" y="4138"/>
                      <a:pt x="10403" y="4089"/>
                    </a:cubicBezTo>
                    <a:cubicBezTo>
                      <a:pt x="10455" y="4043"/>
                      <a:pt x="10507" y="4024"/>
                      <a:pt x="10562" y="4024"/>
                    </a:cubicBezTo>
                    <a:cubicBezTo>
                      <a:pt x="10602" y="4024"/>
                      <a:pt x="10643" y="4033"/>
                      <a:pt x="10688" y="4050"/>
                    </a:cubicBezTo>
                    <a:cubicBezTo>
                      <a:pt x="10708" y="4059"/>
                      <a:pt x="10738" y="4069"/>
                      <a:pt x="10757" y="4089"/>
                    </a:cubicBezTo>
                    <a:cubicBezTo>
                      <a:pt x="10834" y="4120"/>
                      <a:pt x="10917" y="4144"/>
                      <a:pt x="11001" y="4144"/>
                    </a:cubicBezTo>
                    <a:cubicBezTo>
                      <a:pt x="11025" y="4144"/>
                      <a:pt x="11049" y="4143"/>
                      <a:pt x="11073" y="4138"/>
                    </a:cubicBezTo>
                    <a:lnTo>
                      <a:pt x="11122" y="4138"/>
                    </a:lnTo>
                    <a:cubicBezTo>
                      <a:pt x="11122" y="4138"/>
                      <a:pt x="11132" y="4138"/>
                      <a:pt x="11141" y="4148"/>
                    </a:cubicBezTo>
                    <a:cubicBezTo>
                      <a:pt x="11132" y="4158"/>
                      <a:pt x="11132" y="4168"/>
                      <a:pt x="11122" y="4178"/>
                    </a:cubicBezTo>
                    <a:cubicBezTo>
                      <a:pt x="11073" y="4227"/>
                      <a:pt x="11023" y="4256"/>
                      <a:pt x="10954" y="4286"/>
                    </a:cubicBezTo>
                    <a:cubicBezTo>
                      <a:pt x="10866" y="4316"/>
                      <a:pt x="10757" y="4335"/>
                      <a:pt x="10659" y="4345"/>
                    </a:cubicBezTo>
                    <a:cubicBezTo>
                      <a:pt x="10521" y="4355"/>
                      <a:pt x="10373" y="4365"/>
                      <a:pt x="10235" y="4375"/>
                    </a:cubicBezTo>
                    <a:cubicBezTo>
                      <a:pt x="10019" y="4394"/>
                      <a:pt x="9812" y="4453"/>
                      <a:pt x="9605" y="4522"/>
                    </a:cubicBezTo>
                    <a:cubicBezTo>
                      <a:pt x="9556" y="4542"/>
                      <a:pt x="9516" y="4572"/>
                      <a:pt x="9467" y="4591"/>
                    </a:cubicBezTo>
                    <a:cubicBezTo>
                      <a:pt x="9398" y="4641"/>
                      <a:pt x="9319" y="4660"/>
                      <a:pt x="9240" y="4680"/>
                    </a:cubicBezTo>
                    <a:cubicBezTo>
                      <a:pt x="9140" y="4701"/>
                      <a:pt x="9037" y="4711"/>
                      <a:pt x="8934" y="4711"/>
                    </a:cubicBezTo>
                    <a:cubicBezTo>
                      <a:pt x="8845" y="4711"/>
                      <a:pt x="8756" y="4704"/>
                      <a:pt x="8669" y="4690"/>
                    </a:cubicBezTo>
                    <a:cubicBezTo>
                      <a:pt x="8541" y="4670"/>
                      <a:pt x="8423" y="4650"/>
                      <a:pt x="8304" y="4601"/>
                    </a:cubicBezTo>
                    <a:cubicBezTo>
                      <a:pt x="8269" y="4591"/>
                      <a:pt x="8234" y="4585"/>
                      <a:pt x="8198" y="4585"/>
                    </a:cubicBezTo>
                    <a:cubicBezTo>
                      <a:pt x="8135" y="4585"/>
                      <a:pt x="8072" y="4603"/>
                      <a:pt x="8009" y="4641"/>
                    </a:cubicBezTo>
                    <a:cubicBezTo>
                      <a:pt x="7930" y="4700"/>
                      <a:pt x="7841" y="4719"/>
                      <a:pt x="7743" y="4729"/>
                    </a:cubicBezTo>
                    <a:cubicBezTo>
                      <a:pt x="7697" y="4732"/>
                      <a:pt x="7651" y="4733"/>
                      <a:pt x="7604" y="4733"/>
                    </a:cubicBezTo>
                    <a:cubicBezTo>
                      <a:pt x="7493" y="4733"/>
                      <a:pt x="7382" y="4726"/>
                      <a:pt x="7270" y="4719"/>
                    </a:cubicBezTo>
                    <a:cubicBezTo>
                      <a:pt x="7201" y="4719"/>
                      <a:pt x="7142" y="4700"/>
                      <a:pt x="7083" y="4660"/>
                    </a:cubicBezTo>
                    <a:cubicBezTo>
                      <a:pt x="6994" y="4591"/>
                      <a:pt x="6886" y="4581"/>
                      <a:pt x="6778" y="4572"/>
                    </a:cubicBezTo>
                    <a:cubicBezTo>
                      <a:pt x="6709" y="4572"/>
                      <a:pt x="6659" y="4601"/>
                      <a:pt x="6610" y="4631"/>
                    </a:cubicBezTo>
                    <a:cubicBezTo>
                      <a:pt x="6531" y="4690"/>
                      <a:pt x="6433" y="4729"/>
                      <a:pt x="6334" y="4739"/>
                    </a:cubicBezTo>
                    <a:cubicBezTo>
                      <a:pt x="6310" y="4744"/>
                      <a:pt x="6285" y="4746"/>
                      <a:pt x="6259" y="4746"/>
                    </a:cubicBezTo>
                    <a:cubicBezTo>
                      <a:pt x="6233" y="4746"/>
                      <a:pt x="6206" y="4744"/>
                      <a:pt x="6177" y="4739"/>
                    </a:cubicBezTo>
                    <a:cubicBezTo>
                      <a:pt x="5999" y="4710"/>
                      <a:pt x="5812" y="4680"/>
                      <a:pt x="5635" y="4650"/>
                    </a:cubicBezTo>
                    <a:cubicBezTo>
                      <a:pt x="5607" y="4646"/>
                      <a:pt x="5580" y="4643"/>
                      <a:pt x="5554" y="4643"/>
                    </a:cubicBezTo>
                    <a:cubicBezTo>
                      <a:pt x="5471" y="4643"/>
                      <a:pt x="5397" y="4669"/>
                      <a:pt x="5330" y="4729"/>
                    </a:cubicBezTo>
                    <a:cubicBezTo>
                      <a:pt x="5267" y="4784"/>
                      <a:pt x="5192" y="4801"/>
                      <a:pt x="5115" y="4801"/>
                    </a:cubicBezTo>
                    <a:cubicBezTo>
                      <a:pt x="5095" y="4801"/>
                      <a:pt x="5074" y="4800"/>
                      <a:pt x="5054" y="4798"/>
                    </a:cubicBezTo>
                    <a:cubicBezTo>
                      <a:pt x="4985" y="4798"/>
                      <a:pt x="4926" y="4769"/>
                      <a:pt x="4876" y="4729"/>
                    </a:cubicBezTo>
                    <a:cubicBezTo>
                      <a:pt x="4788" y="4670"/>
                      <a:pt x="4689" y="4650"/>
                      <a:pt x="4591" y="4631"/>
                    </a:cubicBezTo>
                    <a:cubicBezTo>
                      <a:pt x="4433" y="4601"/>
                      <a:pt x="4285" y="4562"/>
                      <a:pt x="4128" y="4532"/>
                    </a:cubicBezTo>
                    <a:cubicBezTo>
                      <a:pt x="4059" y="4513"/>
                      <a:pt x="3990" y="4503"/>
                      <a:pt x="3911" y="4493"/>
                    </a:cubicBezTo>
                    <a:cubicBezTo>
                      <a:pt x="3882" y="4394"/>
                      <a:pt x="3803" y="4355"/>
                      <a:pt x="3724" y="4316"/>
                    </a:cubicBezTo>
                    <a:cubicBezTo>
                      <a:pt x="3665" y="4296"/>
                      <a:pt x="3606" y="4266"/>
                      <a:pt x="3547" y="4237"/>
                    </a:cubicBezTo>
                    <a:cubicBezTo>
                      <a:pt x="3468" y="4207"/>
                      <a:pt x="3389" y="4187"/>
                      <a:pt x="3310" y="4168"/>
                    </a:cubicBezTo>
                    <a:cubicBezTo>
                      <a:pt x="3287" y="4163"/>
                      <a:pt x="3264" y="4161"/>
                      <a:pt x="3242" y="4161"/>
                    </a:cubicBezTo>
                    <a:cubicBezTo>
                      <a:pt x="3171" y="4161"/>
                      <a:pt x="3107" y="4186"/>
                      <a:pt x="3054" y="4247"/>
                    </a:cubicBezTo>
                    <a:cubicBezTo>
                      <a:pt x="3044" y="4266"/>
                      <a:pt x="3024" y="4286"/>
                      <a:pt x="2995" y="4306"/>
                    </a:cubicBezTo>
                    <a:cubicBezTo>
                      <a:pt x="2965" y="4345"/>
                      <a:pt x="2916" y="4365"/>
                      <a:pt x="2877" y="4384"/>
                    </a:cubicBezTo>
                    <a:cubicBezTo>
                      <a:pt x="2828" y="4397"/>
                      <a:pt x="2779" y="4405"/>
                      <a:pt x="2728" y="4405"/>
                    </a:cubicBezTo>
                    <a:cubicBezTo>
                      <a:pt x="2697" y="4405"/>
                      <a:pt x="2664" y="4402"/>
                      <a:pt x="2630" y="4394"/>
                    </a:cubicBezTo>
                    <a:cubicBezTo>
                      <a:pt x="2591" y="4394"/>
                      <a:pt x="2552" y="4375"/>
                      <a:pt x="2532" y="4335"/>
                    </a:cubicBezTo>
                    <a:cubicBezTo>
                      <a:pt x="2483" y="4247"/>
                      <a:pt x="2404" y="4197"/>
                      <a:pt x="2315" y="4168"/>
                    </a:cubicBezTo>
                    <a:cubicBezTo>
                      <a:pt x="2256" y="4148"/>
                      <a:pt x="2197" y="4128"/>
                      <a:pt x="2138" y="4109"/>
                    </a:cubicBezTo>
                    <a:cubicBezTo>
                      <a:pt x="2103" y="4102"/>
                      <a:pt x="2069" y="4098"/>
                      <a:pt x="2036" y="4098"/>
                    </a:cubicBezTo>
                    <a:cubicBezTo>
                      <a:pt x="1975" y="4098"/>
                      <a:pt x="1916" y="4109"/>
                      <a:pt x="1852" y="4128"/>
                    </a:cubicBezTo>
                    <a:cubicBezTo>
                      <a:pt x="1773" y="4148"/>
                      <a:pt x="1695" y="4168"/>
                      <a:pt x="1616" y="4168"/>
                    </a:cubicBezTo>
                    <a:cubicBezTo>
                      <a:pt x="1507" y="4168"/>
                      <a:pt x="1409" y="4158"/>
                      <a:pt x="1320" y="4089"/>
                    </a:cubicBezTo>
                    <a:cubicBezTo>
                      <a:pt x="1271" y="4050"/>
                      <a:pt x="1212" y="4030"/>
                      <a:pt x="1153" y="4020"/>
                    </a:cubicBezTo>
                    <a:cubicBezTo>
                      <a:pt x="985" y="4000"/>
                      <a:pt x="976" y="3990"/>
                      <a:pt x="857" y="3872"/>
                    </a:cubicBezTo>
                    <a:cubicBezTo>
                      <a:pt x="838" y="3862"/>
                      <a:pt x="828" y="3843"/>
                      <a:pt x="808" y="3823"/>
                    </a:cubicBezTo>
                    <a:cubicBezTo>
                      <a:pt x="828" y="3803"/>
                      <a:pt x="838" y="3784"/>
                      <a:pt x="847" y="3784"/>
                    </a:cubicBezTo>
                    <a:cubicBezTo>
                      <a:pt x="907" y="3774"/>
                      <a:pt x="946" y="3764"/>
                      <a:pt x="995" y="3764"/>
                    </a:cubicBezTo>
                    <a:cubicBezTo>
                      <a:pt x="1064" y="3744"/>
                      <a:pt x="1133" y="3734"/>
                      <a:pt x="1202" y="3715"/>
                    </a:cubicBezTo>
                    <a:cubicBezTo>
                      <a:pt x="1281" y="3695"/>
                      <a:pt x="1360" y="3675"/>
                      <a:pt x="1439" y="3636"/>
                    </a:cubicBezTo>
                    <a:cubicBezTo>
                      <a:pt x="1488" y="3606"/>
                      <a:pt x="1547" y="3587"/>
                      <a:pt x="1596" y="3567"/>
                    </a:cubicBezTo>
                    <a:cubicBezTo>
                      <a:pt x="1624" y="3560"/>
                      <a:pt x="1657" y="3553"/>
                      <a:pt x="1691" y="3553"/>
                    </a:cubicBezTo>
                    <a:cubicBezTo>
                      <a:pt x="1705" y="3553"/>
                      <a:pt x="1720" y="3554"/>
                      <a:pt x="1734" y="3557"/>
                    </a:cubicBezTo>
                    <a:cubicBezTo>
                      <a:pt x="1745" y="3560"/>
                      <a:pt x="1755" y="3561"/>
                      <a:pt x="1766" y="3561"/>
                    </a:cubicBezTo>
                    <a:cubicBezTo>
                      <a:pt x="1795" y="3561"/>
                      <a:pt x="1826" y="3552"/>
                      <a:pt x="1862" y="3537"/>
                    </a:cubicBezTo>
                    <a:cubicBezTo>
                      <a:pt x="1902" y="3527"/>
                      <a:pt x="1951" y="3518"/>
                      <a:pt x="1990" y="3508"/>
                    </a:cubicBezTo>
                    <a:cubicBezTo>
                      <a:pt x="2079" y="3488"/>
                      <a:pt x="2167" y="3458"/>
                      <a:pt x="2256" y="3429"/>
                    </a:cubicBezTo>
                    <a:cubicBezTo>
                      <a:pt x="2384" y="3380"/>
                      <a:pt x="2522" y="3360"/>
                      <a:pt x="2650" y="3340"/>
                    </a:cubicBezTo>
                    <a:cubicBezTo>
                      <a:pt x="2739" y="3321"/>
                      <a:pt x="2827" y="3311"/>
                      <a:pt x="2906" y="3301"/>
                    </a:cubicBezTo>
                    <a:cubicBezTo>
                      <a:pt x="2946" y="3296"/>
                      <a:pt x="2983" y="3293"/>
                      <a:pt x="3018" y="3293"/>
                    </a:cubicBezTo>
                    <a:cubicBezTo>
                      <a:pt x="3054" y="3293"/>
                      <a:pt x="3089" y="3296"/>
                      <a:pt x="3123" y="3301"/>
                    </a:cubicBezTo>
                    <a:cubicBezTo>
                      <a:pt x="3178" y="3307"/>
                      <a:pt x="3232" y="3309"/>
                      <a:pt x="3285" y="3309"/>
                    </a:cubicBezTo>
                    <a:cubicBezTo>
                      <a:pt x="3415" y="3309"/>
                      <a:pt x="3542" y="3295"/>
                      <a:pt x="3675" y="3281"/>
                    </a:cubicBezTo>
                    <a:cubicBezTo>
                      <a:pt x="3701" y="3281"/>
                      <a:pt x="3727" y="3277"/>
                      <a:pt x="3751" y="3277"/>
                    </a:cubicBezTo>
                    <a:cubicBezTo>
                      <a:pt x="3762" y="3277"/>
                      <a:pt x="3773" y="3278"/>
                      <a:pt x="3783" y="3281"/>
                    </a:cubicBezTo>
                    <a:cubicBezTo>
                      <a:pt x="3809" y="3284"/>
                      <a:pt x="3835" y="3285"/>
                      <a:pt x="3860" y="3285"/>
                    </a:cubicBezTo>
                    <a:cubicBezTo>
                      <a:pt x="3929" y="3285"/>
                      <a:pt x="3994" y="3276"/>
                      <a:pt x="4059" y="3261"/>
                    </a:cubicBezTo>
                    <a:cubicBezTo>
                      <a:pt x="4237" y="3215"/>
                      <a:pt x="4420" y="3199"/>
                      <a:pt x="4601" y="3199"/>
                    </a:cubicBezTo>
                    <a:cubicBezTo>
                      <a:pt x="4650" y="3199"/>
                      <a:pt x="4700" y="3200"/>
                      <a:pt x="4748" y="3202"/>
                    </a:cubicBezTo>
                    <a:cubicBezTo>
                      <a:pt x="4807" y="3202"/>
                      <a:pt x="4867" y="3212"/>
                      <a:pt x="4926" y="3222"/>
                    </a:cubicBezTo>
                    <a:cubicBezTo>
                      <a:pt x="5032" y="3241"/>
                      <a:pt x="5138" y="3248"/>
                      <a:pt x="5242" y="3248"/>
                    </a:cubicBezTo>
                    <a:cubicBezTo>
                      <a:pt x="5302" y="3248"/>
                      <a:pt x="5361" y="3245"/>
                      <a:pt x="5418" y="3242"/>
                    </a:cubicBezTo>
                    <a:cubicBezTo>
                      <a:pt x="5477" y="3232"/>
                      <a:pt x="5536" y="3212"/>
                      <a:pt x="5596" y="3202"/>
                    </a:cubicBezTo>
                    <a:cubicBezTo>
                      <a:pt x="5625" y="3193"/>
                      <a:pt x="5664" y="3183"/>
                      <a:pt x="5694" y="3163"/>
                    </a:cubicBezTo>
                    <a:cubicBezTo>
                      <a:pt x="5757" y="3142"/>
                      <a:pt x="5818" y="3132"/>
                      <a:pt x="5879" y="3132"/>
                    </a:cubicBezTo>
                    <a:close/>
                    <a:moveTo>
                      <a:pt x="12767" y="4296"/>
                    </a:moveTo>
                    <a:cubicBezTo>
                      <a:pt x="12846" y="4463"/>
                      <a:pt x="12905" y="4631"/>
                      <a:pt x="12954" y="4798"/>
                    </a:cubicBezTo>
                    <a:cubicBezTo>
                      <a:pt x="12885" y="4847"/>
                      <a:pt x="12777" y="4867"/>
                      <a:pt x="12629" y="4867"/>
                    </a:cubicBezTo>
                    <a:cubicBezTo>
                      <a:pt x="12619" y="4847"/>
                      <a:pt x="12619" y="4818"/>
                      <a:pt x="12629" y="4798"/>
                    </a:cubicBezTo>
                    <a:cubicBezTo>
                      <a:pt x="12649" y="4690"/>
                      <a:pt x="12659" y="4572"/>
                      <a:pt x="12659" y="4453"/>
                    </a:cubicBezTo>
                    <a:cubicBezTo>
                      <a:pt x="12659" y="4375"/>
                      <a:pt x="12708" y="4335"/>
                      <a:pt x="12767" y="4296"/>
                    </a:cubicBezTo>
                    <a:close/>
                    <a:moveTo>
                      <a:pt x="5732" y="2201"/>
                    </a:moveTo>
                    <a:cubicBezTo>
                      <a:pt x="5752" y="2201"/>
                      <a:pt x="5772" y="2203"/>
                      <a:pt x="5793" y="2207"/>
                    </a:cubicBezTo>
                    <a:cubicBezTo>
                      <a:pt x="5891" y="2237"/>
                      <a:pt x="5970" y="2286"/>
                      <a:pt x="6049" y="2345"/>
                    </a:cubicBezTo>
                    <a:cubicBezTo>
                      <a:pt x="6059" y="2355"/>
                      <a:pt x="6068" y="2375"/>
                      <a:pt x="6078" y="2395"/>
                    </a:cubicBezTo>
                    <a:cubicBezTo>
                      <a:pt x="6118" y="2454"/>
                      <a:pt x="6177" y="2483"/>
                      <a:pt x="6256" y="2483"/>
                    </a:cubicBezTo>
                    <a:cubicBezTo>
                      <a:pt x="6285" y="2483"/>
                      <a:pt x="6324" y="2473"/>
                      <a:pt x="6354" y="2473"/>
                    </a:cubicBezTo>
                    <a:cubicBezTo>
                      <a:pt x="6472" y="2454"/>
                      <a:pt x="6600" y="2424"/>
                      <a:pt x="6709" y="2355"/>
                    </a:cubicBezTo>
                    <a:cubicBezTo>
                      <a:pt x="6766" y="2321"/>
                      <a:pt x="6827" y="2306"/>
                      <a:pt x="6890" y="2306"/>
                    </a:cubicBezTo>
                    <a:cubicBezTo>
                      <a:pt x="6934" y="2306"/>
                      <a:pt x="6979" y="2313"/>
                      <a:pt x="7024" y="2326"/>
                    </a:cubicBezTo>
                    <a:cubicBezTo>
                      <a:pt x="7073" y="2335"/>
                      <a:pt x="7121" y="2339"/>
                      <a:pt x="7170" y="2339"/>
                    </a:cubicBezTo>
                    <a:cubicBezTo>
                      <a:pt x="7230" y="2339"/>
                      <a:pt x="7289" y="2332"/>
                      <a:pt x="7349" y="2316"/>
                    </a:cubicBezTo>
                    <a:cubicBezTo>
                      <a:pt x="7412" y="2293"/>
                      <a:pt x="7483" y="2283"/>
                      <a:pt x="7554" y="2283"/>
                    </a:cubicBezTo>
                    <a:cubicBezTo>
                      <a:pt x="7604" y="2283"/>
                      <a:pt x="7655" y="2288"/>
                      <a:pt x="7704" y="2296"/>
                    </a:cubicBezTo>
                    <a:cubicBezTo>
                      <a:pt x="7802" y="2316"/>
                      <a:pt x="7901" y="2326"/>
                      <a:pt x="7999" y="2326"/>
                    </a:cubicBezTo>
                    <a:cubicBezTo>
                      <a:pt x="8078" y="2326"/>
                      <a:pt x="8157" y="2336"/>
                      <a:pt x="8236" y="2355"/>
                    </a:cubicBezTo>
                    <a:cubicBezTo>
                      <a:pt x="8304" y="2375"/>
                      <a:pt x="8373" y="2375"/>
                      <a:pt x="8442" y="2395"/>
                    </a:cubicBezTo>
                    <a:cubicBezTo>
                      <a:pt x="8649" y="2434"/>
                      <a:pt x="8856" y="2444"/>
                      <a:pt x="9063" y="2444"/>
                    </a:cubicBezTo>
                    <a:lnTo>
                      <a:pt x="9437" y="2444"/>
                    </a:lnTo>
                    <a:cubicBezTo>
                      <a:pt x="9427" y="2542"/>
                      <a:pt x="9398" y="2631"/>
                      <a:pt x="9378" y="2730"/>
                    </a:cubicBezTo>
                    <a:cubicBezTo>
                      <a:pt x="9366" y="2738"/>
                      <a:pt x="9355" y="2741"/>
                      <a:pt x="9345" y="2741"/>
                    </a:cubicBezTo>
                    <a:cubicBezTo>
                      <a:pt x="9330" y="2741"/>
                      <a:pt x="9316" y="2735"/>
                      <a:pt x="9299" y="2730"/>
                    </a:cubicBezTo>
                    <a:cubicBezTo>
                      <a:pt x="9221" y="2700"/>
                      <a:pt x="9142" y="2680"/>
                      <a:pt x="9063" y="2641"/>
                    </a:cubicBezTo>
                    <a:cubicBezTo>
                      <a:pt x="8945" y="2582"/>
                      <a:pt x="8817" y="2552"/>
                      <a:pt x="8679" y="2542"/>
                    </a:cubicBezTo>
                    <a:cubicBezTo>
                      <a:pt x="8639" y="2542"/>
                      <a:pt x="8590" y="2533"/>
                      <a:pt x="8551" y="2513"/>
                    </a:cubicBezTo>
                    <a:cubicBezTo>
                      <a:pt x="8473" y="2489"/>
                      <a:pt x="8392" y="2476"/>
                      <a:pt x="8312" y="2476"/>
                    </a:cubicBezTo>
                    <a:cubicBezTo>
                      <a:pt x="8259" y="2476"/>
                      <a:pt x="8207" y="2481"/>
                      <a:pt x="8157" y="2493"/>
                    </a:cubicBezTo>
                    <a:cubicBezTo>
                      <a:pt x="8088" y="2503"/>
                      <a:pt x="8019" y="2513"/>
                      <a:pt x="7950" y="2533"/>
                    </a:cubicBezTo>
                    <a:cubicBezTo>
                      <a:pt x="7892" y="2547"/>
                      <a:pt x="7840" y="2556"/>
                      <a:pt x="7789" y="2556"/>
                    </a:cubicBezTo>
                    <a:cubicBezTo>
                      <a:pt x="7770" y="2556"/>
                      <a:pt x="7752" y="2555"/>
                      <a:pt x="7733" y="2552"/>
                    </a:cubicBezTo>
                    <a:cubicBezTo>
                      <a:pt x="7615" y="2552"/>
                      <a:pt x="7516" y="2572"/>
                      <a:pt x="7408" y="2582"/>
                    </a:cubicBezTo>
                    <a:cubicBezTo>
                      <a:pt x="7354" y="2587"/>
                      <a:pt x="7297" y="2589"/>
                      <a:pt x="7241" y="2589"/>
                    </a:cubicBezTo>
                    <a:cubicBezTo>
                      <a:pt x="7184" y="2589"/>
                      <a:pt x="7127" y="2587"/>
                      <a:pt x="7073" y="2582"/>
                    </a:cubicBezTo>
                    <a:cubicBezTo>
                      <a:pt x="6955" y="2572"/>
                      <a:pt x="6837" y="2562"/>
                      <a:pt x="6719" y="2562"/>
                    </a:cubicBezTo>
                    <a:cubicBezTo>
                      <a:pt x="6640" y="2562"/>
                      <a:pt x="6561" y="2562"/>
                      <a:pt x="6482" y="2582"/>
                    </a:cubicBezTo>
                    <a:cubicBezTo>
                      <a:pt x="6371" y="2602"/>
                      <a:pt x="6261" y="2610"/>
                      <a:pt x="6152" y="2610"/>
                    </a:cubicBezTo>
                    <a:cubicBezTo>
                      <a:pt x="5990" y="2610"/>
                      <a:pt x="5829" y="2591"/>
                      <a:pt x="5664" y="2562"/>
                    </a:cubicBezTo>
                    <a:cubicBezTo>
                      <a:pt x="5609" y="2555"/>
                      <a:pt x="5558" y="2548"/>
                      <a:pt x="5505" y="2548"/>
                    </a:cubicBezTo>
                    <a:cubicBezTo>
                      <a:pt x="5483" y="2548"/>
                      <a:pt x="5461" y="2549"/>
                      <a:pt x="5438" y="2552"/>
                    </a:cubicBezTo>
                    <a:cubicBezTo>
                      <a:pt x="5290" y="2572"/>
                      <a:pt x="5152" y="2582"/>
                      <a:pt x="5004" y="2601"/>
                    </a:cubicBezTo>
                    <a:cubicBezTo>
                      <a:pt x="4970" y="2606"/>
                      <a:pt x="4936" y="2609"/>
                      <a:pt x="4901" y="2609"/>
                    </a:cubicBezTo>
                    <a:cubicBezTo>
                      <a:pt x="4867" y="2609"/>
                      <a:pt x="4832" y="2606"/>
                      <a:pt x="4798" y="2601"/>
                    </a:cubicBezTo>
                    <a:cubicBezTo>
                      <a:pt x="4719" y="2583"/>
                      <a:pt x="4639" y="2573"/>
                      <a:pt x="4559" y="2573"/>
                    </a:cubicBezTo>
                    <a:cubicBezTo>
                      <a:pt x="4470" y="2573"/>
                      <a:pt x="4379" y="2585"/>
                      <a:pt x="4285" y="2611"/>
                    </a:cubicBezTo>
                    <a:cubicBezTo>
                      <a:pt x="4195" y="2641"/>
                      <a:pt x="4099" y="2654"/>
                      <a:pt x="3997" y="2654"/>
                    </a:cubicBezTo>
                    <a:cubicBezTo>
                      <a:pt x="3966" y="2654"/>
                      <a:pt x="3934" y="2653"/>
                      <a:pt x="3901" y="2651"/>
                    </a:cubicBezTo>
                    <a:cubicBezTo>
                      <a:pt x="3882" y="2651"/>
                      <a:pt x="3852" y="2651"/>
                      <a:pt x="3832" y="2641"/>
                    </a:cubicBezTo>
                    <a:cubicBezTo>
                      <a:pt x="3763" y="2626"/>
                      <a:pt x="3694" y="2619"/>
                      <a:pt x="3625" y="2619"/>
                    </a:cubicBezTo>
                    <a:cubicBezTo>
                      <a:pt x="3556" y="2619"/>
                      <a:pt x="3487" y="2626"/>
                      <a:pt x="3419" y="2641"/>
                    </a:cubicBezTo>
                    <a:cubicBezTo>
                      <a:pt x="3386" y="2644"/>
                      <a:pt x="3354" y="2647"/>
                      <a:pt x="3321" y="2647"/>
                    </a:cubicBezTo>
                    <a:cubicBezTo>
                      <a:pt x="3265" y="2647"/>
                      <a:pt x="3209" y="2640"/>
                      <a:pt x="3153" y="2621"/>
                    </a:cubicBezTo>
                    <a:cubicBezTo>
                      <a:pt x="3103" y="2611"/>
                      <a:pt x="3054" y="2601"/>
                      <a:pt x="3005" y="2592"/>
                    </a:cubicBezTo>
                    <a:cubicBezTo>
                      <a:pt x="2977" y="2589"/>
                      <a:pt x="2949" y="2587"/>
                      <a:pt x="2922" y="2587"/>
                    </a:cubicBezTo>
                    <a:cubicBezTo>
                      <a:pt x="2755" y="2587"/>
                      <a:pt x="2598" y="2639"/>
                      <a:pt x="2463" y="2749"/>
                    </a:cubicBezTo>
                    <a:cubicBezTo>
                      <a:pt x="2443" y="2759"/>
                      <a:pt x="2424" y="2769"/>
                      <a:pt x="2414" y="2789"/>
                    </a:cubicBezTo>
                    <a:cubicBezTo>
                      <a:pt x="2315" y="2887"/>
                      <a:pt x="2197" y="2936"/>
                      <a:pt x="2069" y="2976"/>
                    </a:cubicBezTo>
                    <a:cubicBezTo>
                      <a:pt x="2048" y="2983"/>
                      <a:pt x="2027" y="2990"/>
                      <a:pt x="2006" y="2990"/>
                    </a:cubicBezTo>
                    <a:cubicBezTo>
                      <a:pt x="1998" y="2990"/>
                      <a:pt x="1989" y="2989"/>
                      <a:pt x="1980" y="2986"/>
                    </a:cubicBezTo>
                    <a:cubicBezTo>
                      <a:pt x="1969" y="2983"/>
                      <a:pt x="1957" y="2982"/>
                      <a:pt x="1946" y="2982"/>
                    </a:cubicBezTo>
                    <a:cubicBezTo>
                      <a:pt x="1919" y="2982"/>
                      <a:pt x="1893" y="2989"/>
                      <a:pt x="1872" y="2996"/>
                    </a:cubicBezTo>
                    <a:cubicBezTo>
                      <a:pt x="1823" y="3015"/>
                      <a:pt x="1773" y="3025"/>
                      <a:pt x="1724" y="3045"/>
                    </a:cubicBezTo>
                    <a:cubicBezTo>
                      <a:pt x="1616" y="3084"/>
                      <a:pt x="1507" y="3114"/>
                      <a:pt x="1399" y="3133"/>
                    </a:cubicBezTo>
                    <a:cubicBezTo>
                      <a:pt x="1291" y="3143"/>
                      <a:pt x="1192" y="3173"/>
                      <a:pt x="1104" y="3222"/>
                    </a:cubicBezTo>
                    <a:cubicBezTo>
                      <a:pt x="1005" y="3271"/>
                      <a:pt x="897" y="3311"/>
                      <a:pt x="788" y="3340"/>
                    </a:cubicBezTo>
                    <a:cubicBezTo>
                      <a:pt x="660" y="3370"/>
                      <a:pt x="601" y="3419"/>
                      <a:pt x="601" y="3567"/>
                    </a:cubicBezTo>
                    <a:cubicBezTo>
                      <a:pt x="601" y="3606"/>
                      <a:pt x="591" y="3646"/>
                      <a:pt x="591" y="3685"/>
                    </a:cubicBezTo>
                    <a:cubicBezTo>
                      <a:pt x="582" y="3754"/>
                      <a:pt x="601" y="3823"/>
                      <a:pt x="641" y="3882"/>
                    </a:cubicBezTo>
                    <a:cubicBezTo>
                      <a:pt x="710" y="3981"/>
                      <a:pt x="798" y="4059"/>
                      <a:pt x="897" y="4118"/>
                    </a:cubicBezTo>
                    <a:cubicBezTo>
                      <a:pt x="926" y="4148"/>
                      <a:pt x="976" y="4158"/>
                      <a:pt x="1005" y="4168"/>
                    </a:cubicBezTo>
                    <a:cubicBezTo>
                      <a:pt x="1044" y="4178"/>
                      <a:pt x="1084" y="4187"/>
                      <a:pt x="1113" y="4187"/>
                    </a:cubicBezTo>
                    <a:cubicBezTo>
                      <a:pt x="1163" y="4197"/>
                      <a:pt x="1192" y="4207"/>
                      <a:pt x="1232" y="4237"/>
                    </a:cubicBezTo>
                    <a:cubicBezTo>
                      <a:pt x="1331" y="4313"/>
                      <a:pt x="1448" y="4342"/>
                      <a:pt x="1569" y="4342"/>
                    </a:cubicBezTo>
                    <a:cubicBezTo>
                      <a:pt x="1604" y="4342"/>
                      <a:pt x="1640" y="4340"/>
                      <a:pt x="1675" y="4335"/>
                    </a:cubicBezTo>
                    <a:cubicBezTo>
                      <a:pt x="1734" y="4335"/>
                      <a:pt x="1793" y="4316"/>
                      <a:pt x="1852" y="4306"/>
                    </a:cubicBezTo>
                    <a:cubicBezTo>
                      <a:pt x="1935" y="4284"/>
                      <a:pt x="1983" y="4272"/>
                      <a:pt x="2030" y="4272"/>
                    </a:cubicBezTo>
                    <a:cubicBezTo>
                      <a:pt x="2088" y="4272"/>
                      <a:pt x="2145" y="4291"/>
                      <a:pt x="2266" y="4335"/>
                    </a:cubicBezTo>
                    <a:cubicBezTo>
                      <a:pt x="2315" y="4355"/>
                      <a:pt x="2355" y="4384"/>
                      <a:pt x="2374" y="4424"/>
                    </a:cubicBezTo>
                    <a:cubicBezTo>
                      <a:pt x="2433" y="4532"/>
                      <a:pt x="2532" y="4572"/>
                      <a:pt x="2650" y="4581"/>
                    </a:cubicBezTo>
                    <a:cubicBezTo>
                      <a:pt x="2676" y="4584"/>
                      <a:pt x="2701" y="4585"/>
                      <a:pt x="2726" y="4585"/>
                    </a:cubicBezTo>
                    <a:cubicBezTo>
                      <a:pt x="2806" y="4585"/>
                      <a:pt x="2883" y="4572"/>
                      <a:pt x="2965" y="4542"/>
                    </a:cubicBezTo>
                    <a:cubicBezTo>
                      <a:pt x="3024" y="4522"/>
                      <a:pt x="3084" y="4493"/>
                      <a:pt x="3123" y="4444"/>
                    </a:cubicBezTo>
                    <a:cubicBezTo>
                      <a:pt x="3153" y="4424"/>
                      <a:pt x="3172" y="4404"/>
                      <a:pt x="3192" y="4384"/>
                    </a:cubicBezTo>
                    <a:cubicBezTo>
                      <a:pt x="3212" y="4355"/>
                      <a:pt x="3241" y="4355"/>
                      <a:pt x="3271" y="4355"/>
                    </a:cubicBezTo>
                    <a:cubicBezTo>
                      <a:pt x="3320" y="4375"/>
                      <a:pt x="3379" y="4384"/>
                      <a:pt x="3428" y="4404"/>
                    </a:cubicBezTo>
                    <a:cubicBezTo>
                      <a:pt x="3507" y="4434"/>
                      <a:pt x="3586" y="4473"/>
                      <a:pt x="3665" y="4503"/>
                    </a:cubicBezTo>
                    <a:cubicBezTo>
                      <a:pt x="3694" y="4522"/>
                      <a:pt x="3714" y="4532"/>
                      <a:pt x="3724" y="4572"/>
                    </a:cubicBezTo>
                    <a:cubicBezTo>
                      <a:pt x="3744" y="4641"/>
                      <a:pt x="3793" y="4670"/>
                      <a:pt x="3862" y="4680"/>
                    </a:cubicBezTo>
                    <a:cubicBezTo>
                      <a:pt x="3921" y="4690"/>
                      <a:pt x="3990" y="4700"/>
                      <a:pt x="4049" y="4710"/>
                    </a:cubicBezTo>
                    <a:cubicBezTo>
                      <a:pt x="4246" y="4749"/>
                      <a:pt x="4443" y="4788"/>
                      <a:pt x="4640" y="4838"/>
                    </a:cubicBezTo>
                    <a:cubicBezTo>
                      <a:pt x="4670" y="4838"/>
                      <a:pt x="4699" y="4857"/>
                      <a:pt x="4719" y="4867"/>
                    </a:cubicBezTo>
                    <a:cubicBezTo>
                      <a:pt x="4788" y="4916"/>
                      <a:pt x="4857" y="4946"/>
                      <a:pt x="4926" y="4966"/>
                    </a:cubicBezTo>
                    <a:cubicBezTo>
                      <a:pt x="4988" y="4989"/>
                      <a:pt x="5050" y="5000"/>
                      <a:pt x="5112" y="5000"/>
                    </a:cubicBezTo>
                    <a:cubicBezTo>
                      <a:pt x="5206" y="5000"/>
                      <a:pt x="5299" y="4974"/>
                      <a:pt x="5389" y="4926"/>
                    </a:cubicBezTo>
                    <a:cubicBezTo>
                      <a:pt x="5418" y="4907"/>
                      <a:pt x="5438" y="4887"/>
                      <a:pt x="5467" y="4867"/>
                    </a:cubicBezTo>
                    <a:cubicBezTo>
                      <a:pt x="5497" y="4845"/>
                      <a:pt x="5527" y="4834"/>
                      <a:pt x="5556" y="4834"/>
                    </a:cubicBezTo>
                    <a:cubicBezTo>
                      <a:pt x="5566" y="4834"/>
                      <a:pt x="5576" y="4835"/>
                      <a:pt x="5586" y="4838"/>
                    </a:cubicBezTo>
                    <a:cubicBezTo>
                      <a:pt x="5763" y="4857"/>
                      <a:pt x="5940" y="4887"/>
                      <a:pt x="6108" y="4916"/>
                    </a:cubicBezTo>
                    <a:cubicBezTo>
                      <a:pt x="6165" y="4927"/>
                      <a:pt x="6221" y="4933"/>
                      <a:pt x="6276" y="4933"/>
                    </a:cubicBezTo>
                    <a:cubicBezTo>
                      <a:pt x="6421" y="4933"/>
                      <a:pt x="6558" y="4894"/>
                      <a:pt x="6679" y="4808"/>
                    </a:cubicBezTo>
                    <a:cubicBezTo>
                      <a:pt x="6727" y="4777"/>
                      <a:pt x="6773" y="4764"/>
                      <a:pt x="6817" y="4764"/>
                    </a:cubicBezTo>
                    <a:cubicBezTo>
                      <a:pt x="6873" y="4764"/>
                      <a:pt x="6925" y="4785"/>
                      <a:pt x="6975" y="4818"/>
                    </a:cubicBezTo>
                    <a:cubicBezTo>
                      <a:pt x="7063" y="4867"/>
                      <a:pt x="7152" y="4897"/>
                      <a:pt x="7250" y="4907"/>
                    </a:cubicBezTo>
                    <a:cubicBezTo>
                      <a:pt x="7344" y="4916"/>
                      <a:pt x="7440" y="4921"/>
                      <a:pt x="7537" y="4921"/>
                    </a:cubicBezTo>
                    <a:cubicBezTo>
                      <a:pt x="7635" y="4921"/>
                      <a:pt x="7733" y="4916"/>
                      <a:pt x="7832" y="4907"/>
                    </a:cubicBezTo>
                    <a:cubicBezTo>
                      <a:pt x="7920" y="4897"/>
                      <a:pt x="8009" y="4877"/>
                      <a:pt x="8088" y="4818"/>
                    </a:cubicBezTo>
                    <a:cubicBezTo>
                      <a:pt x="8124" y="4794"/>
                      <a:pt x="8159" y="4781"/>
                      <a:pt x="8197" y="4781"/>
                    </a:cubicBezTo>
                    <a:cubicBezTo>
                      <a:pt x="8222" y="4781"/>
                      <a:pt x="8248" y="4787"/>
                      <a:pt x="8275" y="4798"/>
                    </a:cubicBezTo>
                    <a:cubicBezTo>
                      <a:pt x="8452" y="4857"/>
                      <a:pt x="8639" y="4877"/>
                      <a:pt x="8827" y="4897"/>
                    </a:cubicBezTo>
                    <a:cubicBezTo>
                      <a:pt x="8872" y="4904"/>
                      <a:pt x="8918" y="4907"/>
                      <a:pt x="8963" y="4907"/>
                    </a:cubicBezTo>
                    <a:cubicBezTo>
                      <a:pt x="9105" y="4907"/>
                      <a:pt x="9244" y="4877"/>
                      <a:pt x="9378" y="4847"/>
                    </a:cubicBezTo>
                    <a:cubicBezTo>
                      <a:pt x="9447" y="4838"/>
                      <a:pt x="9496" y="4808"/>
                      <a:pt x="9556" y="4769"/>
                    </a:cubicBezTo>
                    <a:cubicBezTo>
                      <a:pt x="9615" y="4729"/>
                      <a:pt x="9674" y="4710"/>
                      <a:pt x="9743" y="4690"/>
                    </a:cubicBezTo>
                    <a:cubicBezTo>
                      <a:pt x="9989" y="4611"/>
                      <a:pt x="10245" y="4562"/>
                      <a:pt x="10501" y="4552"/>
                    </a:cubicBezTo>
                    <a:cubicBezTo>
                      <a:pt x="10619" y="4542"/>
                      <a:pt x="10747" y="4532"/>
                      <a:pt x="10866" y="4513"/>
                    </a:cubicBezTo>
                    <a:cubicBezTo>
                      <a:pt x="10954" y="4503"/>
                      <a:pt x="11043" y="4473"/>
                      <a:pt x="11132" y="4424"/>
                    </a:cubicBezTo>
                    <a:cubicBezTo>
                      <a:pt x="11220" y="4375"/>
                      <a:pt x="11299" y="4306"/>
                      <a:pt x="11348" y="4207"/>
                    </a:cubicBezTo>
                    <a:cubicBezTo>
                      <a:pt x="11378" y="4158"/>
                      <a:pt x="11417" y="4128"/>
                      <a:pt x="11467" y="4128"/>
                    </a:cubicBezTo>
                    <a:cubicBezTo>
                      <a:pt x="11473" y="4128"/>
                      <a:pt x="11480" y="4124"/>
                      <a:pt x="11486" y="4124"/>
                    </a:cubicBezTo>
                    <a:cubicBezTo>
                      <a:pt x="11490" y="4124"/>
                      <a:pt x="11493" y="4125"/>
                      <a:pt x="11496" y="4128"/>
                    </a:cubicBezTo>
                    <a:cubicBezTo>
                      <a:pt x="11673" y="4128"/>
                      <a:pt x="11851" y="4138"/>
                      <a:pt x="12018" y="4168"/>
                    </a:cubicBezTo>
                    <a:cubicBezTo>
                      <a:pt x="12048" y="4178"/>
                      <a:pt x="12077" y="4178"/>
                      <a:pt x="12107" y="4187"/>
                    </a:cubicBezTo>
                    <a:cubicBezTo>
                      <a:pt x="12205" y="4187"/>
                      <a:pt x="12284" y="4158"/>
                      <a:pt x="12353" y="4089"/>
                    </a:cubicBezTo>
                    <a:cubicBezTo>
                      <a:pt x="12402" y="4030"/>
                      <a:pt x="12442" y="3971"/>
                      <a:pt x="12461" y="3902"/>
                    </a:cubicBezTo>
                    <a:cubicBezTo>
                      <a:pt x="12481" y="3862"/>
                      <a:pt x="12491" y="3813"/>
                      <a:pt x="12511" y="3774"/>
                    </a:cubicBezTo>
                    <a:cubicBezTo>
                      <a:pt x="12511" y="3754"/>
                      <a:pt x="12521" y="3744"/>
                      <a:pt x="12540" y="3715"/>
                    </a:cubicBezTo>
                    <a:cubicBezTo>
                      <a:pt x="12550" y="3744"/>
                      <a:pt x="12560" y="3764"/>
                      <a:pt x="12570" y="3784"/>
                    </a:cubicBezTo>
                    <a:cubicBezTo>
                      <a:pt x="12590" y="3823"/>
                      <a:pt x="12599" y="3862"/>
                      <a:pt x="12619" y="3902"/>
                    </a:cubicBezTo>
                    <a:cubicBezTo>
                      <a:pt x="12649" y="3951"/>
                      <a:pt x="12659" y="4010"/>
                      <a:pt x="12639" y="4059"/>
                    </a:cubicBezTo>
                    <a:cubicBezTo>
                      <a:pt x="12639" y="4089"/>
                      <a:pt x="12629" y="4109"/>
                      <a:pt x="12619" y="4138"/>
                    </a:cubicBezTo>
                    <a:cubicBezTo>
                      <a:pt x="12590" y="4148"/>
                      <a:pt x="12540" y="4138"/>
                      <a:pt x="12521" y="4168"/>
                    </a:cubicBezTo>
                    <a:cubicBezTo>
                      <a:pt x="12501" y="4197"/>
                      <a:pt x="12491" y="4237"/>
                      <a:pt x="12481" y="4266"/>
                    </a:cubicBezTo>
                    <a:cubicBezTo>
                      <a:pt x="12422" y="4296"/>
                      <a:pt x="12353" y="4335"/>
                      <a:pt x="12274" y="4365"/>
                    </a:cubicBezTo>
                    <a:cubicBezTo>
                      <a:pt x="12245" y="4375"/>
                      <a:pt x="12205" y="4384"/>
                      <a:pt x="12176" y="4394"/>
                    </a:cubicBezTo>
                    <a:cubicBezTo>
                      <a:pt x="12136" y="4404"/>
                      <a:pt x="12107" y="4404"/>
                      <a:pt x="12067" y="4414"/>
                    </a:cubicBezTo>
                    <a:cubicBezTo>
                      <a:pt x="12042" y="4422"/>
                      <a:pt x="12017" y="4425"/>
                      <a:pt x="11993" y="4425"/>
                    </a:cubicBezTo>
                    <a:cubicBezTo>
                      <a:pt x="11958" y="4425"/>
                      <a:pt x="11924" y="4420"/>
                      <a:pt x="11890" y="4414"/>
                    </a:cubicBezTo>
                    <a:cubicBezTo>
                      <a:pt x="11841" y="4404"/>
                      <a:pt x="11801" y="4394"/>
                      <a:pt x="11752" y="4394"/>
                    </a:cubicBezTo>
                    <a:cubicBezTo>
                      <a:pt x="11735" y="4391"/>
                      <a:pt x="11718" y="4390"/>
                      <a:pt x="11702" y="4390"/>
                    </a:cubicBezTo>
                    <a:cubicBezTo>
                      <a:pt x="11608" y="4390"/>
                      <a:pt x="11534" y="4437"/>
                      <a:pt x="11467" y="4513"/>
                    </a:cubicBezTo>
                    <a:cubicBezTo>
                      <a:pt x="11437" y="4552"/>
                      <a:pt x="11407" y="4591"/>
                      <a:pt x="11368" y="4631"/>
                    </a:cubicBezTo>
                    <a:cubicBezTo>
                      <a:pt x="11348" y="4660"/>
                      <a:pt x="11319" y="4680"/>
                      <a:pt x="11299" y="4700"/>
                    </a:cubicBezTo>
                    <a:cubicBezTo>
                      <a:pt x="11276" y="4734"/>
                      <a:pt x="11246" y="4749"/>
                      <a:pt x="11212" y="4749"/>
                    </a:cubicBezTo>
                    <a:cubicBezTo>
                      <a:pt x="11187" y="4749"/>
                      <a:pt x="11160" y="4741"/>
                      <a:pt x="11132" y="4729"/>
                    </a:cubicBezTo>
                    <a:cubicBezTo>
                      <a:pt x="11112" y="4719"/>
                      <a:pt x="11082" y="4710"/>
                      <a:pt x="11063" y="4700"/>
                    </a:cubicBezTo>
                    <a:cubicBezTo>
                      <a:pt x="11009" y="4676"/>
                      <a:pt x="10959" y="4663"/>
                      <a:pt x="10908" y="4663"/>
                    </a:cubicBezTo>
                    <a:cubicBezTo>
                      <a:pt x="10875" y="4663"/>
                      <a:pt x="10842" y="4668"/>
                      <a:pt x="10807" y="4680"/>
                    </a:cubicBezTo>
                    <a:cubicBezTo>
                      <a:pt x="10757" y="4690"/>
                      <a:pt x="10708" y="4700"/>
                      <a:pt x="10659" y="4710"/>
                    </a:cubicBezTo>
                    <a:cubicBezTo>
                      <a:pt x="10610" y="4719"/>
                      <a:pt x="10560" y="4729"/>
                      <a:pt x="10511" y="4749"/>
                    </a:cubicBezTo>
                    <a:cubicBezTo>
                      <a:pt x="10432" y="4778"/>
                      <a:pt x="10383" y="4838"/>
                      <a:pt x="10373" y="4926"/>
                    </a:cubicBezTo>
                    <a:cubicBezTo>
                      <a:pt x="10373" y="4946"/>
                      <a:pt x="10373" y="4966"/>
                      <a:pt x="10373" y="4985"/>
                    </a:cubicBezTo>
                    <a:cubicBezTo>
                      <a:pt x="10304" y="5035"/>
                      <a:pt x="10225" y="5054"/>
                      <a:pt x="10147" y="5054"/>
                    </a:cubicBezTo>
                    <a:cubicBezTo>
                      <a:pt x="10107" y="5054"/>
                      <a:pt x="10058" y="5044"/>
                      <a:pt x="10019" y="5044"/>
                    </a:cubicBezTo>
                    <a:cubicBezTo>
                      <a:pt x="9964" y="5034"/>
                      <a:pt x="9910" y="5026"/>
                      <a:pt x="9856" y="5026"/>
                    </a:cubicBezTo>
                    <a:cubicBezTo>
                      <a:pt x="9812" y="5026"/>
                      <a:pt x="9767" y="5031"/>
                      <a:pt x="9723" y="5044"/>
                    </a:cubicBezTo>
                    <a:cubicBezTo>
                      <a:pt x="9673" y="5059"/>
                      <a:pt x="9617" y="5068"/>
                      <a:pt x="9560" y="5068"/>
                    </a:cubicBezTo>
                    <a:cubicBezTo>
                      <a:pt x="9539" y="5068"/>
                      <a:pt x="9518" y="5067"/>
                      <a:pt x="9496" y="5064"/>
                    </a:cubicBezTo>
                    <a:cubicBezTo>
                      <a:pt x="9447" y="5064"/>
                      <a:pt x="9398" y="5064"/>
                      <a:pt x="9359" y="5054"/>
                    </a:cubicBezTo>
                    <a:cubicBezTo>
                      <a:pt x="9305" y="5050"/>
                      <a:pt x="9252" y="5048"/>
                      <a:pt x="9199" y="5048"/>
                    </a:cubicBezTo>
                    <a:cubicBezTo>
                      <a:pt x="9123" y="5048"/>
                      <a:pt x="9045" y="5053"/>
                      <a:pt x="8964" y="5064"/>
                    </a:cubicBezTo>
                    <a:cubicBezTo>
                      <a:pt x="8950" y="5069"/>
                      <a:pt x="8935" y="5072"/>
                      <a:pt x="8919" y="5072"/>
                    </a:cubicBezTo>
                    <a:cubicBezTo>
                      <a:pt x="8903" y="5072"/>
                      <a:pt x="8886" y="5069"/>
                      <a:pt x="8866" y="5064"/>
                    </a:cubicBezTo>
                    <a:cubicBezTo>
                      <a:pt x="8807" y="5064"/>
                      <a:pt x="8738" y="5064"/>
                      <a:pt x="8679" y="5084"/>
                    </a:cubicBezTo>
                    <a:cubicBezTo>
                      <a:pt x="8580" y="5113"/>
                      <a:pt x="8472" y="5113"/>
                      <a:pt x="8373" y="5133"/>
                    </a:cubicBezTo>
                    <a:cubicBezTo>
                      <a:pt x="8354" y="5133"/>
                      <a:pt x="8324" y="5123"/>
                      <a:pt x="8295" y="5123"/>
                    </a:cubicBezTo>
                    <a:cubicBezTo>
                      <a:pt x="8268" y="5110"/>
                      <a:pt x="8241" y="5105"/>
                      <a:pt x="8215" y="5105"/>
                    </a:cubicBezTo>
                    <a:cubicBezTo>
                      <a:pt x="8182" y="5105"/>
                      <a:pt x="8150" y="5112"/>
                      <a:pt x="8117" y="5123"/>
                    </a:cubicBezTo>
                    <a:cubicBezTo>
                      <a:pt x="8058" y="5153"/>
                      <a:pt x="7999" y="5163"/>
                      <a:pt x="7940" y="5182"/>
                    </a:cubicBezTo>
                    <a:cubicBezTo>
                      <a:pt x="7920" y="5192"/>
                      <a:pt x="7891" y="5192"/>
                      <a:pt x="7871" y="5192"/>
                    </a:cubicBezTo>
                    <a:cubicBezTo>
                      <a:pt x="7861" y="5173"/>
                      <a:pt x="7841" y="5163"/>
                      <a:pt x="7832" y="5143"/>
                    </a:cubicBezTo>
                    <a:cubicBezTo>
                      <a:pt x="7782" y="5094"/>
                      <a:pt x="7723" y="5074"/>
                      <a:pt x="7654" y="5074"/>
                    </a:cubicBezTo>
                    <a:cubicBezTo>
                      <a:pt x="7585" y="5084"/>
                      <a:pt x="7507" y="5104"/>
                      <a:pt x="7438" y="5104"/>
                    </a:cubicBezTo>
                    <a:cubicBezTo>
                      <a:pt x="7369" y="5104"/>
                      <a:pt x="7310" y="5143"/>
                      <a:pt x="7270" y="5202"/>
                    </a:cubicBezTo>
                    <a:cubicBezTo>
                      <a:pt x="7231" y="5271"/>
                      <a:pt x="7172" y="5291"/>
                      <a:pt x="7093" y="5291"/>
                    </a:cubicBezTo>
                    <a:cubicBezTo>
                      <a:pt x="7075" y="5292"/>
                      <a:pt x="7058" y="5293"/>
                      <a:pt x="7040" y="5293"/>
                    </a:cubicBezTo>
                    <a:cubicBezTo>
                      <a:pt x="6959" y="5293"/>
                      <a:pt x="6878" y="5276"/>
                      <a:pt x="6797" y="5251"/>
                    </a:cubicBezTo>
                    <a:cubicBezTo>
                      <a:pt x="6778" y="5241"/>
                      <a:pt x="6768" y="5241"/>
                      <a:pt x="6758" y="5232"/>
                    </a:cubicBezTo>
                    <a:cubicBezTo>
                      <a:pt x="6709" y="5182"/>
                      <a:pt x="6650" y="5163"/>
                      <a:pt x="6590" y="5133"/>
                    </a:cubicBezTo>
                    <a:cubicBezTo>
                      <a:pt x="6541" y="5113"/>
                      <a:pt x="6492" y="5084"/>
                      <a:pt x="6443" y="5054"/>
                    </a:cubicBezTo>
                    <a:cubicBezTo>
                      <a:pt x="6367" y="5013"/>
                      <a:pt x="6292" y="4996"/>
                      <a:pt x="6209" y="4996"/>
                    </a:cubicBezTo>
                    <a:cubicBezTo>
                      <a:pt x="6174" y="4996"/>
                      <a:pt x="6137" y="4999"/>
                      <a:pt x="6098" y="5005"/>
                    </a:cubicBezTo>
                    <a:cubicBezTo>
                      <a:pt x="6059" y="5015"/>
                      <a:pt x="6009" y="5035"/>
                      <a:pt x="5980" y="5074"/>
                    </a:cubicBezTo>
                    <a:cubicBezTo>
                      <a:pt x="5970" y="5084"/>
                      <a:pt x="5950" y="5104"/>
                      <a:pt x="5930" y="5104"/>
                    </a:cubicBezTo>
                    <a:cubicBezTo>
                      <a:pt x="5881" y="5123"/>
                      <a:pt x="5822" y="5133"/>
                      <a:pt x="5773" y="5153"/>
                    </a:cubicBezTo>
                    <a:cubicBezTo>
                      <a:pt x="5684" y="5173"/>
                      <a:pt x="5596" y="5182"/>
                      <a:pt x="5507" y="5212"/>
                    </a:cubicBezTo>
                    <a:cubicBezTo>
                      <a:pt x="5418" y="5234"/>
                      <a:pt x="5335" y="5245"/>
                      <a:pt x="5249" y="5245"/>
                    </a:cubicBezTo>
                    <a:cubicBezTo>
                      <a:pt x="5221" y="5245"/>
                      <a:pt x="5192" y="5244"/>
                      <a:pt x="5162" y="5241"/>
                    </a:cubicBezTo>
                    <a:cubicBezTo>
                      <a:pt x="5073" y="5232"/>
                      <a:pt x="4995" y="5212"/>
                      <a:pt x="4916" y="5202"/>
                    </a:cubicBezTo>
                    <a:cubicBezTo>
                      <a:pt x="4867" y="5192"/>
                      <a:pt x="4817" y="5182"/>
                      <a:pt x="4778" y="5153"/>
                    </a:cubicBezTo>
                    <a:cubicBezTo>
                      <a:pt x="4679" y="5074"/>
                      <a:pt x="4561" y="5025"/>
                      <a:pt x="4443" y="5005"/>
                    </a:cubicBezTo>
                    <a:cubicBezTo>
                      <a:pt x="4374" y="4985"/>
                      <a:pt x="4305" y="4966"/>
                      <a:pt x="4246" y="4946"/>
                    </a:cubicBezTo>
                    <a:cubicBezTo>
                      <a:pt x="4177" y="4926"/>
                      <a:pt x="4108" y="4919"/>
                      <a:pt x="4039" y="4919"/>
                    </a:cubicBezTo>
                    <a:cubicBezTo>
                      <a:pt x="3970" y="4919"/>
                      <a:pt x="3901" y="4926"/>
                      <a:pt x="3832" y="4936"/>
                    </a:cubicBezTo>
                    <a:cubicBezTo>
                      <a:pt x="3793" y="4946"/>
                      <a:pt x="3753" y="4956"/>
                      <a:pt x="3714" y="4956"/>
                    </a:cubicBezTo>
                    <a:cubicBezTo>
                      <a:pt x="3645" y="4966"/>
                      <a:pt x="3606" y="5005"/>
                      <a:pt x="3556" y="5054"/>
                    </a:cubicBezTo>
                    <a:cubicBezTo>
                      <a:pt x="3517" y="5104"/>
                      <a:pt x="3468" y="5153"/>
                      <a:pt x="3419" y="5202"/>
                    </a:cubicBezTo>
                    <a:cubicBezTo>
                      <a:pt x="3409" y="5212"/>
                      <a:pt x="3399" y="5222"/>
                      <a:pt x="3389" y="5232"/>
                    </a:cubicBezTo>
                    <a:cubicBezTo>
                      <a:pt x="3330" y="5222"/>
                      <a:pt x="3281" y="5192"/>
                      <a:pt x="3251" y="5143"/>
                    </a:cubicBezTo>
                    <a:cubicBezTo>
                      <a:pt x="3192" y="5044"/>
                      <a:pt x="3103" y="4976"/>
                      <a:pt x="3005" y="4916"/>
                    </a:cubicBezTo>
                    <a:cubicBezTo>
                      <a:pt x="2969" y="4893"/>
                      <a:pt x="2930" y="4880"/>
                      <a:pt x="2887" y="4880"/>
                    </a:cubicBezTo>
                    <a:cubicBezTo>
                      <a:pt x="2859" y="4880"/>
                      <a:pt x="2829" y="4885"/>
                      <a:pt x="2798" y="4897"/>
                    </a:cubicBezTo>
                    <a:cubicBezTo>
                      <a:pt x="2768" y="4887"/>
                      <a:pt x="2729" y="4867"/>
                      <a:pt x="2690" y="4847"/>
                    </a:cubicBezTo>
                    <a:cubicBezTo>
                      <a:pt x="2562" y="4788"/>
                      <a:pt x="2424" y="4759"/>
                      <a:pt x="2276" y="4749"/>
                    </a:cubicBezTo>
                    <a:cubicBezTo>
                      <a:pt x="2227" y="4739"/>
                      <a:pt x="2167" y="4739"/>
                      <a:pt x="2118" y="4739"/>
                    </a:cubicBezTo>
                    <a:cubicBezTo>
                      <a:pt x="2020" y="4729"/>
                      <a:pt x="1931" y="4700"/>
                      <a:pt x="1852" y="4621"/>
                    </a:cubicBezTo>
                    <a:cubicBezTo>
                      <a:pt x="1783" y="4532"/>
                      <a:pt x="1685" y="4503"/>
                      <a:pt x="1576" y="4503"/>
                    </a:cubicBezTo>
                    <a:cubicBezTo>
                      <a:pt x="1507" y="4503"/>
                      <a:pt x="1458" y="4522"/>
                      <a:pt x="1409" y="4572"/>
                    </a:cubicBezTo>
                    <a:cubicBezTo>
                      <a:pt x="1379" y="4591"/>
                      <a:pt x="1350" y="4611"/>
                      <a:pt x="1320" y="4621"/>
                    </a:cubicBezTo>
                    <a:cubicBezTo>
                      <a:pt x="1310" y="4628"/>
                      <a:pt x="1301" y="4631"/>
                      <a:pt x="1292" y="4631"/>
                    </a:cubicBezTo>
                    <a:cubicBezTo>
                      <a:pt x="1277" y="4631"/>
                      <a:pt x="1264" y="4620"/>
                      <a:pt x="1251" y="4601"/>
                    </a:cubicBezTo>
                    <a:cubicBezTo>
                      <a:pt x="1222" y="4562"/>
                      <a:pt x="1202" y="4522"/>
                      <a:pt x="1173" y="4483"/>
                    </a:cubicBezTo>
                    <a:cubicBezTo>
                      <a:pt x="1113" y="4384"/>
                      <a:pt x="1015" y="4325"/>
                      <a:pt x="907" y="4286"/>
                    </a:cubicBezTo>
                    <a:cubicBezTo>
                      <a:pt x="882" y="4279"/>
                      <a:pt x="859" y="4276"/>
                      <a:pt x="837" y="4276"/>
                    </a:cubicBezTo>
                    <a:cubicBezTo>
                      <a:pt x="797" y="4276"/>
                      <a:pt x="761" y="4287"/>
                      <a:pt x="729" y="4306"/>
                    </a:cubicBezTo>
                    <a:cubicBezTo>
                      <a:pt x="710" y="4325"/>
                      <a:pt x="690" y="4335"/>
                      <a:pt x="670" y="4345"/>
                    </a:cubicBezTo>
                    <a:cubicBezTo>
                      <a:pt x="652" y="4354"/>
                      <a:pt x="635" y="4359"/>
                      <a:pt x="618" y="4359"/>
                    </a:cubicBezTo>
                    <a:cubicBezTo>
                      <a:pt x="597" y="4359"/>
                      <a:pt x="578" y="4351"/>
                      <a:pt x="562" y="4335"/>
                    </a:cubicBezTo>
                    <a:cubicBezTo>
                      <a:pt x="552" y="4325"/>
                      <a:pt x="542" y="4316"/>
                      <a:pt x="532" y="4306"/>
                    </a:cubicBezTo>
                    <a:cubicBezTo>
                      <a:pt x="483" y="4247"/>
                      <a:pt x="434" y="4187"/>
                      <a:pt x="384" y="4128"/>
                    </a:cubicBezTo>
                    <a:cubicBezTo>
                      <a:pt x="355" y="4099"/>
                      <a:pt x="345" y="4059"/>
                      <a:pt x="345" y="4010"/>
                    </a:cubicBezTo>
                    <a:cubicBezTo>
                      <a:pt x="345" y="4000"/>
                      <a:pt x="345" y="3981"/>
                      <a:pt x="335" y="3961"/>
                    </a:cubicBezTo>
                    <a:cubicBezTo>
                      <a:pt x="335" y="3912"/>
                      <a:pt x="306" y="3862"/>
                      <a:pt x="256" y="3833"/>
                    </a:cubicBezTo>
                    <a:cubicBezTo>
                      <a:pt x="237" y="3833"/>
                      <a:pt x="227" y="3823"/>
                      <a:pt x="217" y="3813"/>
                    </a:cubicBezTo>
                    <a:cubicBezTo>
                      <a:pt x="168" y="3715"/>
                      <a:pt x="197" y="3636"/>
                      <a:pt x="256" y="3557"/>
                    </a:cubicBezTo>
                    <a:cubicBezTo>
                      <a:pt x="345" y="3449"/>
                      <a:pt x="444" y="3360"/>
                      <a:pt x="542" y="3271"/>
                    </a:cubicBezTo>
                    <a:cubicBezTo>
                      <a:pt x="562" y="3261"/>
                      <a:pt x="572" y="3252"/>
                      <a:pt x="591" y="3242"/>
                    </a:cubicBezTo>
                    <a:cubicBezTo>
                      <a:pt x="680" y="3183"/>
                      <a:pt x="739" y="3094"/>
                      <a:pt x="779" y="2996"/>
                    </a:cubicBezTo>
                    <a:cubicBezTo>
                      <a:pt x="788" y="2966"/>
                      <a:pt x="798" y="2946"/>
                      <a:pt x="798" y="2927"/>
                    </a:cubicBezTo>
                    <a:cubicBezTo>
                      <a:pt x="828" y="2858"/>
                      <a:pt x="877" y="2808"/>
                      <a:pt x="946" y="2789"/>
                    </a:cubicBezTo>
                    <a:cubicBezTo>
                      <a:pt x="995" y="2779"/>
                      <a:pt x="1044" y="2769"/>
                      <a:pt x="1104" y="2759"/>
                    </a:cubicBezTo>
                    <a:cubicBezTo>
                      <a:pt x="1173" y="2759"/>
                      <a:pt x="1242" y="2759"/>
                      <a:pt x="1310" y="2769"/>
                    </a:cubicBezTo>
                    <a:cubicBezTo>
                      <a:pt x="1385" y="2781"/>
                      <a:pt x="1459" y="2787"/>
                      <a:pt x="1533" y="2787"/>
                    </a:cubicBezTo>
                    <a:cubicBezTo>
                      <a:pt x="1695" y="2787"/>
                      <a:pt x="1857" y="2760"/>
                      <a:pt x="2020" y="2720"/>
                    </a:cubicBezTo>
                    <a:cubicBezTo>
                      <a:pt x="2177" y="2670"/>
                      <a:pt x="2345" y="2621"/>
                      <a:pt x="2512" y="2572"/>
                    </a:cubicBezTo>
                    <a:cubicBezTo>
                      <a:pt x="2571" y="2562"/>
                      <a:pt x="2630" y="2552"/>
                      <a:pt x="2690" y="2542"/>
                    </a:cubicBezTo>
                    <a:cubicBezTo>
                      <a:pt x="2749" y="2523"/>
                      <a:pt x="2808" y="2513"/>
                      <a:pt x="2877" y="2493"/>
                    </a:cubicBezTo>
                    <a:cubicBezTo>
                      <a:pt x="2893" y="2489"/>
                      <a:pt x="2908" y="2487"/>
                      <a:pt x="2922" y="2487"/>
                    </a:cubicBezTo>
                    <a:cubicBezTo>
                      <a:pt x="2942" y="2487"/>
                      <a:pt x="2962" y="2491"/>
                      <a:pt x="2985" y="2503"/>
                    </a:cubicBezTo>
                    <a:cubicBezTo>
                      <a:pt x="3084" y="2562"/>
                      <a:pt x="3202" y="2562"/>
                      <a:pt x="3320" y="2562"/>
                    </a:cubicBezTo>
                    <a:cubicBezTo>
                      <a:pt x="3468" y="2552"/>
                      <a:pt x="3616" y="2523"/>
                      <a:pt x="3753" y="2473"/>
                    </a:cubicBezTo>
                    <a:cubicBezTo>
                      <a:pt x="3822" y="2444"/>
                      <a:pt x="3901" y="2434"/>
                      <a:pt x="3970" y="2434"/>
                    </a:cubicBezTo>
                    <a:lnTo>
                      <a:pt x="4019" y="2434"/>
                    </a:lnTo>
                    <a:cubicBezTo>
                      <a:pt x="4071" y="2440"/>
                      <a:pt x="4123" y="2442"/>
                      <a:pt x="4175" y="2442"/>
                    </a:cubicBezTo>
                    <a:cubicBezTo>
                      <a:pt x="4301" y="2442"/>
                      <a:pt x="4426" y="2428"/>
                      <a:pt x="4551" y="2414"/>
                    </a:cubicBezTo>
                    <a:cubicBezTo>
                      <a:pt x="4630" y="2404"/>
                      <a:pt x="4709" y="2404"/>
                      <a:pt x="4798" y="2404"/>
                    </a:cubicBezTo>
                    <a:lnTo>
                      <a:pt x="4857" y="2404"/>
                    </a:lnTo>
                    <a:cubicBezTo>
                      <a:pt x="4897" y="2409"/>
                      <a:pt x="4938" y="2412"/>
                      <a:pt x="4978" y="2412"/>
                    </a:cubicBezTo>
                    <a:cubicBezTo>
                      <a:pt x="5105" y="2412"/>
                      <a:pt x="5230" y="2388"/>
                      <a:pt x="5349" y="2336"/>
                    </a:cubicBezTo>
                    <a:cubicBezTo>
                      <a:pt x="5359" y="2326"/>
                      <a:pt x="5379" y="2326"/>
                      <a:pt x="5389" y="2326"/>
                    </a:cubicBezTo>
                    <a:cubicBezTo>
                      <a:pt x="5487" y="2306"/>
                      <a:pt x="5576" y="2276"/>
                      <a:pt x="5655" y="2217"/>
                    </a:cubicBezTo>
                    <a:cubicBezTo>
                      <a:pt x="5678" y="2206"/>
                      <a:pt x="5704" y="2201"/>
                      <a:pt x="5732" y="2201"/>
                    </a:cubicBezTo>
                    <a:close/>
                    <a:moveTo>
                      <a:pt x="12402" y="237"/>
                    </a:moveTo>
                    <a:cubicBezTo>
                      <a:pt x="12540" y="237"/>
                      <a:pt x="12668" y="277"/>
                      <a:pt x="12796" y="316"/>
                    </a:cubicBezTo>
                    <a:cubicBezTo>
                      <a:pt x="13033" y="375"/>
                      <a:pt x="13240" y="493"/>
                      <a:pt x="13427" y="641"/>
                    </a:cubicBezTo>
                    <a:cubicBezTo>
                      <a:pt x="13516" y="710"/>
                      <a:pt x="13604" y="779"/>
                      <a:pt x="13693" y="848"/>
                    </a:cubicBezTo>
                    <a:cubicBezTo>
                      <a:pt x="13722" y="868"/>
                      <a:pt x="13752" y="897"/>
                      <a:pt x="13781" y="917"/>
                    </a:cubicBezTo>
                    <a:cubicBezTo>
                      <a:pt x="13959" y="1094"/>
                      <a:pt x="14136" y="1262"/>
                      <a:pt x="14323" y="1429"/>
                    </a:cubicBezTo>
                    <a:cubicBezTo>
                      <a:pt x="14382" y="1488"/>
                      <a:pt x="14432" y="1557"/>
                      <a:pt x="14481" y="1626"/>
                    </a:cubicBezTo>
                    <a:cubicBezTo>
                      <a:pt x="14688" y="1902"/>
                      <a:pt x="14786" y="2227"/>
                      <a:pt x="14806" y="2562"/>
                    </a:cubicBezTo>
                    <a:cubicBezTo>
                      <a:pt x="14806" y="2670"/>
                      <a:pt x="14816" y="2779"/>
                      <a:pt x="14816" y="2887"/>
                    </a:cubicBezTo>
                    <a:cubicBezTo>
                      <a:pt x="14806" y="3074"/>
                      <a:pt x="14776" y="3252"/>
                      <a:pt x="14717" y="3429"/>
                    </a:cubicBezTo>
                    <a:cubicBezTo>
                      <a:pt x="14678" y="3547"/>
                      <a:pt x="14629" y="3665"/>
                      <a:pt x="14589" y="3784"/>
                    </a:cubicBezTo>
                    <a:cubicBezTo>
                      <a:pt x="14540" y="3912"/>
                      <a:pt x="14471" y="4030"/>
                      <a:pt x="14402" y="4148"/>
                    </a:cubicBezTo>
                    <a:cubicBezTo>
                      <a:pt x="14323" y="4266"/>
                      <a:pt x="14254" y="4384"/>
                      <a:pt x="14176" y="4503"/>
                    </a:cubicBezTo>
                    <a:cubicBezTo>
                      <a:pt x="14057" y="4690"/>
                      <a:pt x="13910" y="4867"/>
                      <a:pt x="13742" y="5015"/>
                    </a:cubicBezTo>
                    <a:cubicBezTo>
                      <a:pt x="13456" y="5271"/>
                      <a:pt x="13121" y="5409"/>
                      <a:pt x="12737" y="5419"/>
                    </a:cubicBezTo>
                    <a:cubicBezTo>
                      <a:pt x="12659" y="5429"/>
                      <a:pt x="12590" y="5429"/>
                      <a:pt x="12511" y="5429"/>
                    </a:cubicBezTo>
                    <a:cubicBezTo>
                      <a:pt x="12491" y="5429"/>
                      <a:pt x="12481" y="5419"/>
                      <a:pt x="12452" y="5419"/>
                    </a:cubicBezTo>
                    <a:cubicBezTo>
                      <a:pt x="12491" y="5291"/>
                      <a:pt x="12540" y="5163"/>
                      <a:pt x="12580" y="5035"/>
                    </a:cubicBezTo>
                    <a:lnTo>
                      <a:pt x="12629" y="5035"/>
                    </a:lnTo>
                    <a:cubicBezTo>
                      <a:pt x="12653" y="5036"/>
                      <a:pt x="12676" y="5037"/>
                      <a:pt x="12700" y="5037"/>
                    </a:cubicBezTo>
                    <a:cubicBezTo>
                      <a:pt x="12814" y="5037"/>
                      <a:pt x="12927" y="5018"/>
                      <a:pt x="13033" y="4985"/>
                    </a:cubicBezTo>
                    <a:cubicBezTo>
                      <a:pt x="13250" y="4907"/>
                      <a:pt x="13427" y="4778"/>
                      <a:pt x="13594" y="4611"/>
                    </a:cubicBezTo>
                    <a:cubicBezTo>
                      <a:pt x="13742" y="4463"/>
                      <a:pt x="13870" y="4296"/>
                      <a:pt x="13988" y="4118"/>
                    </a:cubicBezTo>
                    <a:cubicBezTo>
                      <a:pt x="14057" y="4020"/>
                      <a:pt x="14136" y="3921"/>
                      <a:pt x="14225" y="3833"/>
                    </a:cubicBezTo>
                    <a:cubicBezTo>
                      <a:pt x="14254" y="3803"/>
                      <a:pt x="14274" y="3774"/>
                      <a:pt x="14304" y="3744"/>
                    </a:cubicBezTo>
                    <a:cubicBezTo>
                      <a:pt x="14373" y="3665"/>
                      <a:pt x="14422" y="3577"/>
                      <a:pt x="14451" y="3478"/>
                    </a:cubicBezTo>
                    <a:cubicBezTo>
                      <a:pt x="14481" y="3350"/>
                      <a:pt x="14510" y="3222"/>
                      <a:pt x="14520" y="3094"/>
                    </a:cubicBezTo>
                    <a:cubicBezTo>
                      <a:pt x="14530" y="2956"/>
                      <a:pt x="14510" y="2818"/>
                      <a:pt x="14471" y="2680"/>
                    </a:cubicBezTo>
                    <a:cubicBezTo>
                      <a:pt x="14451" y="2592"/>
                      <a:pt x="14432" y="2503"/>
                      <a:pt x="14412" y="2404"/>
                    </a:cubicBezTo>
                    <a:cubicBezTo>
                      <a:pt x="14382" y="2247"/>
                      <a:pt x="14333" y="2109"/>
                      <a:pt x="14264" y="1971"/>
                    </a:cubicBezTo>
                    <a:cubicBezTo>
                      <a:pt x="14244" y="1922"/>
                      <a:pt x="14215" y="1873"/>
                      <a:pt x="14195" y="1813"/>
                    </a:cubicBezTo>
                    <a:cubicBezTo>
                      <a:pt x="14156" y="1744"/>
                      <a:pt x="14116" y="1685"/>
                      <a:pt x="14057" y="1626"/>
                    </a:cubicBezTo>
                    <a:cubicBezTo>
                      <a:pt x="13939" y="1508"/>
                      <a:pt x="13811" y="1390"/>
                      <a:pt x="13673" y="1291"/>
                    </a:cubicBezTo>
                    <a:cubicBezTo>
                      <a:pt x="13486" y="1163"/>
                      <a:pt x="13309" y="1035"/>
                      <a:pt x="13121" y="907"/>
                    </a:cubicBezTo>
                    <a:cubicBezTo>
                      <a:pt x="13062" y="858"/>
                      <a:pt x="12984" y="828"/>
                      <a:pt x="12915" y="789"/>
                    </a:cubicBezTo>
                    <a:cubicBezTo>
                      <a:pt x="12757" y="720"/>
                      <a:pt x="12599" y="661"/>
                      <a:pt x="12422" y="631"/>
                    </a:cubicBezTo>
                    <a:cubicBezTo>
                      <a:pt x="12359" y="621"/>
                      <a:pt x="12297" y="615"/>
                      <a:pt x="12236" y="615"/>
                    </a:cubicBezTo>
                    <a:cubicBezTo>
                      <a:pt x="12067" y="615"/>
                      <a:pt x="11907" y="658"/>
                      <a:pt x="11762" y="759"/>
                    </a:cubicBezTo>
                    <a:cubicBezTo>
                      <a:pt x="11614" y="848"/>
                      <a:pt x="11467" y="917"/>
                      <a:pt x="11309" y="966"/>
                    </a:cubicBezTo>
                    <a:cubicBezTo>
                      <a:pt x="11250" y="986"/>
                      <a:pt x="11181" y="1006"/>
                      <a:pt x="11122" y="1035"/>
                    </a:cubicBezTo>
                    <a:cubicBezTo>
                      <a:pt x="10885" y="1124"/>
                      <a:pt x="10679" y="1272"/>
                      <a:pt x="10511" y="1478"/>
                    </a:cubicBezTo>
                    <a:cubicBezTo>
                      <a:pt x="10442" y="1547"/>
                      <a:pt x="10383" y="1636"/>
                      <a:pt x="10324" y="1715"/>
                    </a:cubicBezTo>
                    <a:cubicBezTo>
                      <a:pt x="10216" y="1863"/>
                      <a:pt x="10117" y="2001"/>
                      <a:pt x="10009" y="2138"/>
                    </a:cubicBezTo>
                    <a:cubicBezTo>
                      <a:pt x="9910" y="2247"/>
                      <a:pt x="9841" y="2375"/>
                      <a:pt x="9802" y="2513"/>
                    </a:cubicBezTo>
                    <a:cubicBezTo>
                      <a:pt x="9762" y="2641"/>
                      <a:pt x="9753" y="2769"/>
                      <a:pt x="9792" y="2887"/>
                    </a:cubicBezTo>
                    <a:cubicBezTo>
                      <a:pt x="9792" y="2907"/>
                      <a:pt x="9802" y="2927"/>
                      <a:pt x="9812" y="2956"/>
                    </a:cubicBezTo>
                    <a:cubicBezTo>
                      <a:pt x="9841" y="3064"/>
                      <a:pt x="9861" y="3173"/>
                      <a:pt x="9871" y="3291"/>
                    </a:cubicBezTo>
                    <a:cubicBezTo>
                      <a:pt x="9871" y="3449"/>
                      <a:pt x="9900" y="3596"/>
                      <a:pt x="9969" y="3744"/>
                    </a:cubicBezTo>
                    <a:cubicBezTo>
                      <a:pt x="9979" y="3764"/>
                      <a:pt x="9979" y="3784"/>
                      <a:pt x="9989" y="3793"/>
                    </a:cubicBezTo>
                    <a:cubicBezTo>
                      <a:pt x="9989" y="3803"/>
                      <a:pt x="9989" y="3813"/>
                      <a:pt x="9989" y="3823"/>
                    </a:cubicBezTo>
                    <a:cubicBezTo>
                      <a:pt x="9861" y="3764"/>
                      <a:pt x="9723" y="3774"/>
                      <a:pt x="9595" y="3764"/>
                    </a:cubicBezTo>
                    <a:cubicBezTo>
                      <a:pt x="9575" y="3734"/>
                      <a:pt x="9575" y="3695"/>
                      <a:pt x="9565" y="3665"/>
                    </a:cubicBezTo>
                    <a:cubicBezTo>
                      <a:pt x="9526" y="3380"/>
                      <a:pt x="9516" y="3094"/>
                      <a:pt x="9565" y="2818"/>
                    </a:cubicBezTo>
                    <a:cubicBezTo>
                      <a:pt x="9595" y="2661"/>
                      <a:pt x="9634" y="2513"/>
                      <a:pt x="9674" y="2365"/>
                    </a:cubicBezTo>
                    <a:cubicBezTo>
                      <a:pt x="9713" y="2188"/>
                      <a:pt x="9772" y="2030"/>
                      <a:pt x="9851" y="1873"/>
                    </a:cubicBezTo>
                    <a:cubicBezTo>
                      <a:pt x="9910" y="1735"/>
                      <a:pt x="9989" y="1607"/>
                      <a:pt x="10087" y="1488"/>
                    </a:cubicBezTo>
                    <a:cubicBezTo>
                      <a:pt x="10196" y="1350"/>
                      <a:pt x="10334" y="1232"/>
                      <a:pt x="10472" y="1114"/>
                    </a:cubicBezTo>
                    <a:cubicBezTo>
                      <a:pt x="10639" y="966"/>
                      <a:pt x="10816" y="828"/>
                      <a:pt x="10994" y="700"/>
                    </a:cubicBezTo>
                    <a:cubicBezTo>
                      <a:pt x="11220" y="553"/>
                      <a:pt x="11447" y="424"/>
                      <a:pt x="11703" y="346"/>
                    </a:cubicBezTo>
                    <a:cubicBezTo>
                      <a:pt x="11930" y="267"/>
                      <a:pt x="12166" y="237"/>
                      <a:pt x="12402" y="237"/>
                    </a:cubicBezTo>
                    <a:close/>
                    <a:moveTo>
                      <a:pt x="838" y="4473"/>
                    </a:moveTo>
                    <a:cubicBezTo>
                      <a:pt x="916" y="4493"/>
                      <a:pt x="966" y="4532"/>
                      <a:pt x="1015" y="4601"/>
                    </a:cubicBezTo>
                    <a:cubicBezTo>
                      <a:pt x="1035" y="4650"/>
                      <a:pt x="1064" y="4690"/>
                      <a:pt x="1094" y="4739"/>
                    </a:cubicBezTo>
                    <a:cubicBezTo>
                      <a:pt x="1141" y="4802"/>
                      <a:pt x="1201" y="4834"/>
                      <a:pt x="1273" y="4834"/>
                    </a:cubicBezTo>
                    <a:cubicBezTo>
                      <a:pt x="1292" y="4834"/>
                      <a:pt x="1310" y="4832"/>
                      <a:pt x="1330" y="4828"/>
                    </a:cubicBezTo>
                    <a:cubicBezTo>
                      <a:pt x="1399" y="4818"/>
                      <a:pt x="1458" y="4788"/>
                      <a:pt x="1517" y="4749"/>
                    </a:cubicBezTo>
                    <a:cubicBezTo>
                      <a:pt x="1547" y="4724"/>
                      <a:pt x="1576" y="4712"/>
                      <a:pt x="1607" y="4712"/>
                    </a:cubicBezTo>
                    <a:cubicBezTo>
                      <a:pt x="1638" y="4712"/>
                      <a:pt x="1670" y="4724"/>
                      <a:pt x="1704" y="4749"/>
                    </a:cubicBezTo>
                    <a:cubicBezTo>
                      <a:pt x="1714" y="4759"/>
                      <a:pt x="1734" y="4778"/>
                      <a:pt x="1744" y="4798"/>
                    </a:cubicBezTo>
                    <a:cubicBezTo>
                      <a:pt x="1813" y="4867"/>
                      <a:pt x="1902" y="4907"/>
                      <a:pt x="2000" y="4916"/>
                    </a:cubicBezTo>
                    <a:cubicBezTo>
                      <a:pt x="2059" y="4926"/>
                      <a:pt x="2128" y="4936"/>
                      <a:pt x="2187" y="4936"/>
                    </a:cubicBezTo>
                    <a:cubicBezTo>
                      <a:pt x="2374" y="4946"/>
                      <a:pt x="2552" y="4985"/>
                      <a:pt x="2709" y="5074"/>
                    </a:cubicBezTo>
                    <a:cubicBezTo>
                      <a:pt x="2752" y="5095"/>
                      <a:pt x="2789" y="5111"/>
                      <a:pt x="2833" y="5111"/>
                    </a:cubicBezTo>
                    <a:cubicBezTo>
                      <a:pt x="2850" y="5111"/>
                      <a:pt x="2867" y="5109"/>
                      <a:pt x="2887" y="5104"/>
                    </a:cubicBezTo>
                    <a:cubicBezTo>
                      <a:pt x="2892" y="5101"/>
                      <a:pt x="2897" y="5100"/>
                      <a:pt x="2902" y="5100"/>
                    </a:cubicBezTo>
                    <a:cubicBezTo>
                      <a:pt x="2917" y="5100"/>
                      <a:pt x="2931" y="5109"/>
                      <a:pt x="2946" y="5123"/>
                    </a:cubicBezTo>
                    <a:cubicBezTo>
                      <a:pt x="3005" y="5153"/>
                      <a:pt x="3054" y="5192"/>
                      <a:pt x="3084" y="5251"/>
                    </a:cubicBezTo>
                    <a:cubicBezTo>
                      <a:pt x="3143" y="5360"/>
                      <a:pt x="3251" y="5399"/>
                      <a:pt x="3359" y="5438"/>
                    </a:cubicBezTo>
                    <a:cubicBezTo>
                      <a:pt x="3373" y="5444"/>
                      <a:pt x="3386" y="5446"/>
                      <a:pt x="3399" y="5446"/>
                    </a:cubicBezTo>
                    <a:cubicBezTo>
                      <a:pt x="3434" y="5446"/>
                      <a:pt x="3468" y="5428"/>
                      <a:pt x="3497" y="5399"/>
                    </a:cubicBezTo>
                    <a:cubicBezTo>
                      <a:pt x="3566" y="5340"/>
                      <a:pt x="3625" y="5271"/>
                      <a:pt x="3675" y="5212"/>
                    </a:cubicBezTo>
                    <a:cubicBezTo>
                      <a:pt x="3714" y="5163"/>
                      <a:pt x="3753" y="5133"/>
                      <a:pt x="3813" y="5133"/>
                    </a:cubicBezTo>
                    <a:cubicBezTo>
                      <a:pt x="3872" y="5123"/>
                      <a:pt x="3921" y="5113"/>
                      <a:pt x="3970" y="5104"/>
                    </a:cubicBezTo>
                    <a:cubicBezTo>
                      <a:pt x="4039" y="5104"/>
                      <a:pt x="4098" y="5104"/>
                      <a:pt x="4167" y="5123"/>
                    </a:cubicBezTo>
                    <a:cubicBezTo>
                      <a:pt x="4266" y="5153"/>
                      <a:pt x="4364" y="5173"/>
                      <a:pt x="4473" y="5202"/>
                    </a:cubicBezTo>
                    <a:cubicBezTo>
                      <a:pt x="4522" y="5212"/>
                      <a:pt x="4581" y="5232"/>
                      <a:pt x="4620" y="5271"/>
                    </a:cubicBezTo>
                    <a:cubicBezTo>
                      <a:pt x="4709" y="5340"/>
                      <a:pt x="4817" y="5379"/>
                      <a:pt x="4936" y="5399"/>
                    </a:cubicBezTo>
                    <a:cubicBezTo>
                      <a:pt x="5041" y="5414"/>
                      <a:pt x="5147" y="5435"/>
                      <a:pt x="5258" y="5435"/>
                    </a:cubicBezTo>
                    <a:cubicBezTo>
                      <a:pt x="5291" y="5435"/>
                      <a:pt x="5325" y="5433"/>
                      <a:pt x="5359" y="5429"/>
                    </a:cubicBezTo>
                    <a:cubicBezTo>
                      <a:pt x="5428" y="5419"/>
                      <a:pt x="5497" y="5409"/>
                      <a:pt x="5566" y="5389"/>
                    </a:cubicBezTo>
                    <a:cubicBezTo>
                      <a:pt x="5635" y="5379"/>
                      <a:pt x="5704" y="5370"/>
                      <a:pt x="5773" y="5350"/>
                    </a:cubicBezTo>
                    <a:cubicBezTo>
                      <a:pt x="5891" y="5320"/>
                      <a:pt x="6009" y="5291"/>
                      <a:pt x="6118" y="5251"/>
                    </a:cubicBezTo>
                    <a:cubicBezTo>
                      <a:pt x="6177" y="5232"/>
                      <a:pt x="6236" y="5202"/>
                      <a:pt x="6305" y="5163"/>
                    </a:cubicBezTo>
                    <a:cubicBezTo>
                      <a:pt x="6315" y="5173"/>
                      <a:pt x="6344" y="5182"/>
                      <a:pt x="6364" y="5192"/>
                    </a:cubicBezTo>
                    <a:cubicBezTo>
                      <a:pt x="6423" y="5232"/>
                      <a:pt x="6492" y="5271"/>
                      <a:pt x="6551" y="5310"/>
                    </a:cubicBezTo>
                    <a:cubicBezTo>
                      <a:pt x="6581" y="5320"/>
                      <a:pt x="6610" y="5350"/>
                      <a:pt x="6640" y="5360"/>
                    </a:cubicBezTo>
                    <a:cubicBezTo>
                      <a:pt x="6659" y="5379"/>
                      <a:pt x="6689" y="5399"/>
                      <a:pt x="6719" y="5419"/>
                    </a:cubicBezTo>
                    <a:cubicBezTo>
                      <a:pt x="6829" y="5463"/>
                      <a:pt x="6940" y="5485"/>
                      <a:pt x="7055" y="5485"/>
                    </a:cubicBezTo>
                    <a:cubicBezTo>
                      <a:pt x="7093" y="5485"/>
                      <a:pt x="7132" y="5483"/>
                      <a:pt x="7172" y="5478"/>
                    </a:cubicBezTo>
                    <a:cubicBezTo>
                      <a:pt x="7270" y="5468"/>
                      <a:pt x="7349" y="5429"/>
                      <a:pt x="7408" y="5350"/>
                    </a:cubicBezTo>
                    <a:cubicBezTo>
                      <a:pt x="7428" y="5310"/>
                      <a:pt x="7457" y="5301"/>
                      <a:pt x="7497" y="5301"/>
                    </a:cubicBezTo>
                    <a:cubicBezTo>
                      <a:pt x="7546" y="5301"/>
                      <a:pt x="7605" y="5291"/>
                      <a:pt x="7674" y="5281"/>
                    </a:cubicBezTo>
                    <a:cubicBezTo>
                      <a:pt x="7684" y="5301"/>
                      <a:pt x="7704" y="5310"/>
                      <a:pt x="7713" y="5330"/>
                    </a:cubicBezTo>
                    <a:cubicBezTo>
                      <a:pt x="7753" y="5379"/>
                      <a:pt x="7802" y="5399"/>
                      <a:pt x="7861" y="5399"/>
                    </a:cubicBezTo>
                    <a:cubicBezTo>
                      <a:pt x="7901" y="5399"/>
                      <a:pt x="7930" y="5399"/>
                      <a:pt x="7970" y="5389"/>
                    </a:cubicBezTo>
                    <a:cubicBezTo>
                      <a:pt x="8029" y="5370"/>
                      <a:pt x="8098" y="5350"/>
                      <a:pt x="8157" y="5330"/>
                    </a:cubicBezTo>
                    <a:cubicBezTo>
                      <a:pt x="8176" y="5325"/>
                      <a:pt x="8194" y="5323"/>
                      <a:pt x="8210" y="5323"/>
                    </a:cubicBezTo>
                    <a:cubicBezTo>
                      <a:pt x="8226" y="5323"/>
                      <a:pt x="8240" y="5325"/>
                      <a:pt x="8255" y="5330"/>
                    </a:cubicBezTo>
                    <a:cubicBezTo>
                      <a:pt x="8290" y="5342"/>
                      <a:pt x="8328" y="5346"/>
                      <a:pt x="8365" y="5346"/>
                    </a:cubicBezTo>
                    <a:cubicBezTo>
                      <a:pt x="8392" y="5346"/>
                      <a:pt x="8418" y="5344"/>
                      <a:pt x="8442" y="5340"/>
                    </a:cubicBezTo>
                    <a:cubicBezTo>
                      <a:pt x="8551" y="5320"/>
                      <a:pt x="8669" y="5310"/>
                      <a:pt x="8777" y="5281"/>
                    </a:cubicBezTo>
                    <a:cubicBezTo>
                      <a:pt x="8784" y="5278"/>
                      <a:pt x="8792" y="5276"/>
                      <a:pt x="8800" y="5276"/>
                    </a:cubicBezTo>
                    <a:cubicBezTo>
                      <a:pt x="8817" y="5276"/>
                      <a:pt x="8836" y="5281"/>
                      <a:pt x="8856" y="5281"/>
                    </a:cubicBezTo>
                    <a:cubicBezTo>
                      <a:pt x="8915" y="5281"/>
                      <a:pt x="8974" y="5281"/>
                      <a:pt x="9024" y="5271"/>
                    </a:cubicBezTo>
                    <a:cubicBezTo>
                      <a:pt x="9100" y="5264"/>
                      <a:pt x="9177" y="5257"/>
                      <a:pt x="9250" y="5257"/>
                    </a:cubicBezTo>
                    <a:cubicBezTo>
                      <a:pt x="9280" y="5257"/>
                      <a:pt x="9310" y="5258"/>
                      <a:pt x="9339" y="5261"/>
                    </a:cubicBezTo>
                    <a:cubicBezTo>
                      <a:pt x="9401" y="5273"/>
                      <a:pt x="9463" y="5278"/>
                      <a:pt x="9525" y="5278"/>
                    </a:cubicBezTo>
                    <a:cubicBezTo>
                      <a:pt x="9621" y="5278"/>
                      <a:pt x="9716" y="5265"/>
                      <a:pt x="9812" y="5241"/>
                    </a:cubicBezTo>
                    <a:lnTo>
                      <a:pt x="9930" y="5241"/>
                    </a:lnTo>
                    <a:cubicBezTo>
                      <a:pt x="10009" y="5251"/>
                      <a:pt x="10087" y="5261"/>
                      <a:pt x="10166" y="5261"/>
                    </a:cubicBezTo>
                    <a:cubicBezTo>
                      <a:pt x="10177" y="5262"/>
                      <a:pt x="10187" y="5263"/>
                      <a:pt x="10197" y="5263"/>
                    </a:cubicBezTo>
                    <a:cubicBezTo>
                      <a:pt x="10285" y="5263"/>
                      <a:pt x="10373" y="5226"/>
                      <a:pt x="10452" y="5182"/>
                    </a:cubicBezTo>
                    <a:cubicBezTo>
                      <a:pt x="10531" y="5143"/>
                      <a:pt x="10580" y="5084"/>
                      <a:pt x="10580" y="4995"/>
                    </a:cubicBezTo>
                    <a:cubicBezTo>
                      <a:pt x="10590" y="4976"/>
                      <a:pt x="10590" y="4966"/>
                      <a:pt x="10590" y="4946"/>
                    </a:cubicBezTo>
                    <a:cubicBezTo>
                      <a:pt x="10629" y="4926"/>
                      <a:pt x="10659" y="4916"/>
                      <a:pt x="10688" y="4916"/>
                    </a:cubicBezTo>
                    <a:cubicBezTo>
                      <a:pt x="10747" y="4916"/>
                      <a:pt x="10807" y="4907"/>
                      <a:pt x="10866" y="4887"/>
                    </a:cubicBezTo>
                    <a:cubicBezTo>
                      <a:pt x="10885" y="4877"/>
                      <a:pt x="10905" y="4872"/>
                      <a:pt x="10924" y="4872"/>
                    </a:cubicBezTo>
                    <a:cubicBezTo>
                      <a:pt x="10942" y="4872"/>
                      <a:pt x="10959" y="4877"/>
                      <a:pt x="10974" y="4887"/>
                    </a:cubicBezTo>
                    <a:cubicBezTo>
                      <a:pt x="11013" y="4907"/>
                      <a:pt x="11053" y="4926"/>
                      <a:pt x="11092" y="4936"/>
                    </a:cubicBezTo>
                    <a:cubicBezTo>
                      <a:pt x="11137" y="4953"/>
                      <a:pt x="11179" y="4962"/>
                      <a:pt x="11219" y="4962"/>
                    </a:cubicBezTo>
                    <a:cubicBezTo>
                      <a:pt x="11295" y="4962"/>
                      <a:pt x="11363" y="4931"/>
                      <a:pt x="11427" y="4867"/>
                    </a:cubicBezTo>
                    <a:cubicBezTo>
                      <a:pt x="11496" y="4798"/>
                      <a:pt x="11565" y="4729"/>
                      <a:pt x="11624" y="4660"/>
                    </a:cubicBezTo>
                    <a:cubicBezTo>
                      <a:pt x="11657" y="4619"/>
                      <a:pt x="11697" y="4599"/>
                      <a:pt x="11743" y="4599"/>
                    </a:cubicBezTo>
                    <a:cubicBezTo>
                      <a:pt x="11753" y="4599"/>
                      <a:pt x="11762" y="4600"/>
                      <a:pt x="11772" y="4601"/>
                    </a:cubicBezTo>
                    <a:cubicBezTo>
                      <a:pt x="11811" y="4611"/>
                      <a:pt x="11851" y="4611"/>
                      <a:pt x="11900" y="4621"/>
                    </a:cubicBezTo>
                    <a:cubicBezTo>
                      <a:pt x="11929" y="4632"/>
                      <a:pt x="11961" y="4637"/>
                      <a:pt x="11993" y="4637"/>
                    </a:cubicBezTo>
                    <a:cubicBezTo>
                      <a:pt x="12015" y="4637"/>
                      <a:pt x="12037" y="4635"/>
                      <a:pt x="12058" y="4631"/>
                    </a:cubicBezTo>
                    <a:cubicBezTo>
                      <a:pt x="12186" y="4601"/>
                      <a:pt x="12324" y="4581"/>
                      <a:pt x="12442" y="4522"/>
                    </a:cubicBezTo>
                    <a:lnTo>
                      <a:pt x="12461" y="4522"/>
                    </a:lnTo>
                    <a:cubicBezTo>
                      <a:pt x="12471" y="4562"/>
                      <a:pt x="12471" y="4591"/>
                      <a:pt x="12461" y="4631"/>
                    </a:cubicBezTo>
                    <a:cubicBezTo>
                      <a:pt x="12412" y="4907"/>
                      <a:pt x="12353" y="5173"/>
                      <a:pt x="12245" y="5419"/>
                    </a:cubicBezTo>
                    <a:cubicBezTo>
                      <a:pt x="12166" y="5616"/>
                      <a:pt x="12058" y="5773"/>
                      <a:pt x="11900" y="5911"/>
                    </a:cubicBezTo>
                    <a:cubicBezTo>
                      <a:pt x="11536" y="6246"/>
                      <a:pt x="11122" y="6493"/>
                      <a:pt x="10649" y="6640"/>
                    </a:cubicBezTo>
                    <a:cubicBezTo>
                      <a:pt x="10344" y="6729"/>
                      <a:pt x="10028" y="6808"/>
                      <a:pt x="9713" y="6847"/>
                    </a:cubicBezTo>
                    <a:cubicBezTo>
                      <a:pt x="9457" y="6887"/>
                      <a:pt x="9211" y="6926"/>
                      <a:pt x="8955" y="6955"/>
                    </a:cubicBezTo>
                    <a:cubicBezTo>
                      <a:pt x="8787" y="6975"/>
                      <a:pt x="8620" y="6995"/>
                      <a:pt x="8452" y="7015"/>
                    </a:cubicBezTo>
                    <a:cubicBezTo>
                      <a:pt x="8236" y="7044"/>
                      <a:pt x="8019" y="7084"/>
                      <a:pt x="7802" y="7103"/>
                    </a:cubicBezTo>
                    <a:cubicBezTo>
                      <a:pt x="7585" y="7133"/>
                      <a:pt x="7369" y="7162"/>
                      <a:pt x="7142" y="7182"/>
                    </a:cubicBezTo>
                    <a:cubicBezTo>
                      <a:pt x="6714" y="7212"/>
                      <a:pt x="6285" y="7224"/>
                      <a:pt x="5855" y="7224"/>
                    </a:cubicBezTo>
                    <a:cubicBezTo>
                      <a:pt x="5582" y="7224"/>
                      <a:pt x="5309" y="7219"/>
                      <a:pt x="5034" y="7212"/>
                    </a:cubicBezTo>
                    <a:cubicBezTo>
                      <a:pt x="4689" y="7202"/>
                      <a:pt x="4344" y="7153"/>
                      <a:pt x="4000" y="7074"/>
                    </a:cubicBezTo>
                    <a:cubicBezTo>
                      <a:pt x="3832" y="7034"/>
                      <a:pt x="3665" y="7005"/>
                      <a:pt x="3487" y="6965"/>
                    </a:cubicBezTo>
                    <a:cubicBezTo>
                      <a:pt x="3290" y="6916"/>
                      <a:pt x="3093" y="6847"/>
                      <a:pt x="2896" y="6778"/>
                    </a:cubicBezTo>
                    <a:cubicBezTo>
                      <a:pt x="2630" y="6680"/>
                      <a:pt x="2364" y="6581"/>
                      <a:pt x="2099" y="6473"/>
                    </a:cubicBezTo>
                    <a:cubicBezTo>
                      <a:pt x="1783" y="6355"/>
                      <a:pt x="1507" y="6158"/>
                      <a:pt x="1261" y="5931"/>
                    </a:cubicBezTo>
                    <a:cubicBezTo>
                      <a:pt x="1064" y="5734"/>
                      <a:pt x="887" y="5527"/>
                      <a:pt x="749" y="5291"/>
                    </a:cubicBezTo>
                    <a:cubicBezTo>
                      <a:pt x="670" y="5143"/>
                      <a:pt x="601" y="4985"/>
                      <a:pt x="552" y="4828"/>
                    </a:cubicBezTo>
                    <a:cubicBezTo>
                      <a:pt x="513" y="4719"/>
                      <a:pt x="473" y="4611"/>
                      <a:pt x="434" y="4473"/>
                    </a:cubicBezTo>
                    <a:lnTo>
                      <a:pt x="434" y="4473"/>
                    </a:lnTo>
                    <a:cubicBezTo>
                      <a:pt x="508" y="4517"/>
                      <a:pt x="577" y="4540"/>
                      <a:pt x="643" y="4540"/>
                    </a:cubicBezTo>
                    <a:cubicBezTo>
                      <a:pt x="710" y="4540"/>
                      <a:pt x="774" y="4517"/>
                      <a:pt x="838" y="4473"/>
                    </a:cubicBezTo>
                    <a:close/>
                    <a:moveTo>
                      <a:pt x="9230" y="7089"/>
                    </a:moveTo>
                    <a:cubicBezTo>
                      <a:pt x="9240" y="7089"/>
                      <a:pt x="9250" y="7090"/>
                      <a:pt x="9260" y="7093"/>
                    </a:cubicBezTo>
                    <a:cubicBezTo>
                      <a:pt x="9260" y="7172"/>
                      <a:pt x="9230" y="7251"/>
                      <a:pt x="9221" y="7330"/>
                    </a:cubicBezTo>
                    <a:cubicBezTo>
                      <a:pt x="9102" y="7891"/>
                      <a:pt x="8935" y="8433"/>
                      <a:pt x="8738" y="8965"/>
                    </a:cubicBezTo>
                    <a:cubicBezTo>
                      <a:pt x="8649" y="9201"/>
                      <a:pt x="8551" y="9418"/>
                      <a:pt x="8433" y="9635"/>
                    </a:cubicBezTo>
                    <a:cubicBezTo>
                      <a:pt x="8245" y="9980"/>
                      <a:pt x="8039" y="10315"/>
                      <a:pt x="7812" y="10640"/>
                    </a:cubicBezTo>
                    <a:cubicBezTo>
                      <a:pt x="7743" y="10728"/>
                      <a:pt x="7674" y="10817"/>
                      <a:pt x="7595" y="10896"/>
                    </a:cubicBezTo>
                    <a:cubicBezTo>
                      <a:pt x="7408" y="11083"/>
                      <a:pt x="7181" y="11172"/>
                      <a:pt x="6916" y="11191"/>
                    </a:cubicBezTo>
                    <a:cubicBezTo>
                      <a:pt x="6758" y="11191"/>
                      <a:pt x="6600" y="11201"/>
                      <a:pt x="6433" y="11211"/>
                    </a:cubicBezTo>
                    <a:lnTo>
                      <a:pt x="6256" y="11211"/>
                    </a:lnTo>
                    <a:cubicBezTo>
                      <a:pt x="6137" y="11211"/>
                      <a:pt x="6019" y="11201"/>
                      <a:pt x="5911" y="11191"/>
                    </a:cubicBezTo>
                    <a:cubicBezTo>
                      <a:pt x="5733" y="11181"/>
                      <a:pt x="5566" y="11132"/>
                      <a:pt x="5399" y="11063"/>
                    </a:cubicBezTo>
                    <a:cubicBezTo>
                      <a:pt x="5133" y="10955"/>
                      <a:pt x="4945" y="10768"/>
                      <a:pt x="4807" y="10521"/>
                    </a:cubicBezTo>
                    <a:cubicBezTo>
                      <a:pt x="4630" y="10157"/>
                      <a:pt x="4443" y="9802"/>
                      <a:pt x="4266" y="9428"/>
                    </a:cubicBezTo>
                    <a:cubicBezTo>
                      <a:pt x="4069" y="9014"/>
                      <a:pt x="3941" y="8581"/>
                      <a:pt x="3852" y="8128"/>
                    </a:cubicBezTo>
                    <a:cubicBezTo>
                      <a:pt x="3832" y="8039"/>
                      <a:pt x="3813" y="7950"/>
                      <a:pt x="3803" y="7862"/>
                    </a:cubicBezTo>
                    <a:cubicBezTo>
                      <a:pt x="3763" y="7665"/>
                      <a:pt x="3704" y="7487"/>
                      <a:pt x="3645" y="7300"/>
                    </a:cubicBezTo>
                    <a:cubicBezTo>
                      <a:pt x="3635" y="7271"/>
                      <a:pt x="3616" y="7251"/>
                      <a:pt x="3625" y="7212"/>
                    </a:cubicBezTo>
                    <a:lnTo>
                      <a:pt x="3665" y="7212"/>
                    </a:lnTo>
                    <a:cubicBezTo>
                      <a:pt x="3803" y="7241"/>
                      <a:pt x="3941" y="7271"/>
                      <a:pt x="4079" y="7300"/>
                    </a:cubicBezTo>
                    <a:cubicBezTo>
                      <a:pt x="4443" y="7369"/>
                      <a:pt x="4807" y="7409"/>
                      <a:pt x="5172" y="7409"/>
                    </a:cubicBezTo>
                    <a:cubicBezTo>
                      <a:pt x="5270" y="7409"/>
                      <a:pt x="5359" y="7418"/>
                      <a:pt x="5448" y="7418"/>
                    </a:cubicBezTo>
                    <a:cubicBezTo>
                      <a:pt x="5733" y="7409"/>
                      <a:pt x="6019" y="7409"/>
                      <a:pt x="6305" y="7399"/>
                    </a:cubicBezTo>
                    <a:cubicBezTo>
                      <a:pt x="6462" y="7399"/>
                      <a:pt x="6610" y="7389"/>
                      <a:pt x="6768" y="7379"/>
                    </a:cubicBezTo>
                    <a:cubicBezTo>
                      <a:pt x="6984" y="7369"/>
                      <a:pt x="7201" y="7350"/>
                      <a:pt x="7418" y="7330"/>
                    </a:cubicBezTo>
                    <a:cubicBezTo>
                      <a:pt x="7733" y="7290"/>
                      <a:pt x="8048" y="7231"/>
                      <a:pt x="8364" y="7192"/>
                    </a:cubicBezTo>
                    <a:cubicBezTo>
                      <a:pt x="8521" y="7172"/>
                      <a:pt x="8689" y="7153"/>
                      <a:pt x="8846" y="7133"/>
                    </a:cubicBezTo>
                    <a:cubicBezTo>
                      <a:pt x="8955" y="7113"/>
                      <a:pt x="9063" y="7103"/>
                      <a:pt x="9171" y="7093"/>
                    </a:cubicBezTo>
                    <a:cubicBezTo>
                      <a:pt x="9191" y="7093"/>
                      <a:pt x="9211" y="7089"/>
                      <a:pt x="9230" y="7089"/>
                    </a:cubicBezTo>
                    <a:close/>
                    <a:moveTo>
                      <a:pt x="5556" y="11349"/>
                    </a:moveTo>
                    <a:cubicBezTo>
                      <a:pt x="5576" y="11349"/>
                      <a:pt x="5596" y="11359"/>
                      <a:pt x="5615" y="11359"/>
                    </a:cubicBezTo>
                    <a:cubicBezTo>
                      <a:pt x="5743" y="11398"/>
                      <a:pt x="5861" y="11408"/>
                      <a:pt x="5999" y="11408"/>
                    </a:cubicBezTo>
                    <a:cubicBezTo>
                      <a:pt x="6029" y="11408"/>
                      <a:pt x="6068" y="11408"/>
                      <a:pt x="6098" y="11418"/>
                    </a:cubicBezTo>
                    <a:cubicBezTo>
                      <a:pt x="6169" y="11425"/>
                      <a:pt x="6242" y="11429"/>
                      <a:pt x="6316" y="11429"/>
                    </a:cubicBezTo>
                    <a:cubicBezTo>
                      <a:pt x="6434" y="11429"/>
                      <a:pt x="6554" y="11420"/>
                      <a:pt x="6669" y="11408"/>
                    </a:cubicBezTo>
                    <a:cubicBezTo>
                      <a:pt x="6758" y="11408"/>
                      <a:pt x="6837" y="11408"/>
                      <a:pt x="6916" y="11398"/>
                    </a:cubicBezTo>
                    <a:cubicBezTo>
                      <a:pt x="7004" y="11388"/>
                      <a:pt x="7083" y="11378"/>
                      <a:pt x="7162" y="11369"/>
                    </a:cubicBezTo>
                    <a:lnTo>
                      <a:pt x="7201" y="11369"/>
                    </a:lnTo>
                    <a:cubicBezTo>
                      <a:pt x="7191" y="11398"/>
                      <a:pt x="7191" y="11418"/>
                      <a:pt x="7181" y="11447"/>
                    </a:cubicBezTo>
                    <a:cubicBezTo>
                      <a:pt x="7113" y="11635"/>
                      <a:pt x="7053" y="11822"/>
                      <a:pt x="7014" y="12019"/>
                    </a:cubicBezTo>
                    <a:cubicBezTo>
                      <a:pt x="6994" y="12167"/>
                      <a:pt x="6975" y="12304"/>
                      <a:pt x="6955" y="12452"/>
                    </a:cubicBezTo>
                    <a:cubicBezTo>
                      <a:pt x="6935" y="12629"/>
                      <a:pt x="6925" y="12797"/>
                      <a:pt x="6906" y="12974"/>
                    </a:cubicBezTo>
                    <a:cubicBezTo>
                      <a:pt x="6896" y="13142"/>
                      <a:pt x="6906" y="13319"/>
                      <a:pt x="6906" y="13487"/>
                    </a:cubicBezTo>
                    <a:cubicBezTo>
                      <a:pt x="6916" y="13713"/>
                      <a:pt x="6906" y="13949"/>
                      <a:pt x="6896" y="14176"/>
                    </a:cubicBezTo>
                    <a:cubicBezTo>
                      <a:pt x="6876" y="14383"/>
                      <a:pt x="6856" y="14590"/>
                      <a:pt x="6847" y="14797"/>
                    </a:cubicBezTo>
                    <a:cubicBezTo>
                      <a:pt x="6817" y="15201"/>
                      <a:pt x="6797" y="15604"/>
                      <a:pt x="6817" y="16018"/>
                    </a:cubicBezTo>
                    <a:cubicBezTo>
                      <a:pt x="6827" y="16304"/>
                      <a:pt x="6837" y="16599"/>
                      <a:pt x="6856" y="16885"/>
                    </a:cubicBezTo>
                    <a:cubicBezTo>
                      <a:pt x="6866" y="17003"/>
                      <a:pt x="6876" y="17121"/>
                      <a:pt x="6896" y="17240"/>
                    </a:cubicBezTo>
                    <a:cubicBezTo>
                      <a:pt x="6906" y="17338"/>
                      <a:pt x="6935" y="17427"/>
                      <a:pt x="7014" y="17496"/>
                    </a:cubicBezTo>
                    <a:cubicBezTo>
                      <a:pt x="7024" y="17506"/>
                      <a:pt x="7024" y="17515"/>
                      <a:pt x="7034" y="17525"/>
                    </a:cubicBezTo>
                    <a:cubicBezTo>
                      <a:pt x="7162" y="17683"/>
                      <a:pt x="7142" y="17890"/>
                      <a:pt x="7004" y="18028"/>
                    </a:cubicBezTo>
                    <a:cubicBezTo>
                      <a:pt x="6955" y="18077"/>
                      <a:pt x="6896" y="18097"/>
                      <a:pt x="6827" y="18097"/>
                    </a:cubicBezTo>
                    <a:lnTo>
                      <a:pt x="6590" y="18097"/>
                    </a:lnTo>
                    <a:cubicBezTo>
                      <a:pt x="6482" y="18106"/>
                      <a:pt x="6374" y="18106"/>
                      <a:pt x="6265" y="18106"/>
                    </a:cubicBezTo>
                    <a:cubicBezTo>
                      <a:pt x="6187" y="18106"/>
                      <a:pt x="6118" y="18116"/>
                      <a:pt x="6049" y="18126"/>
                    </a:cubicBezTo>
                    <a:cubicBezTo>
                      <a:pt x="6004" y="18137"/>
                      <a:pt x="5960" y="18142"/>
                      <a:pt x="5918" y="18142"/>
                    </a:cubicBezTo>
                    <a:cubicBezTo>
                      <a:pt x="5802" y="18142"/>
                      <a:pt x="5694" y="18105"/>
                      <a:pt x="5586" y="18047"/>
                    </a:cubicBezTo>
                    <a:cubicBezTo>
                      <a:pt x="5546" y="18028"/>
                      <a:pt x="5507" y="17998"/>
                      <a:pt x="5497" y="17949"/>
                    </a:cubicBezTo>
                    <a:cubicBezTo>
                      <a:pt x="5487" y="17919"/>
                      <a:pt x="5487" y="17900"/>
                      <a:pt x="5507" y="17870"/>
                    </a:cubicBezTo>
                    <a:cubicBezTo>
                      <a:pt x="5536" y="17841"/>
                      <a:pt x="5556" y="17801"/>
                      <a:pt x="5596" y="17772"/>
                    </a:cubicBezTo>
                    <a:cubicBezTo>
                      <a:pt x="5733" y="17663"/>
                      <a:pt x="5842" y="17515"/>
                      <a:pt x="5930" y="17358"/>
                    </a:cubicBezTo>
                    <a:cubicBezTo>
                      <a:pt x="5980" y="17269"/>
                      <a:pt x="6009" y="17181"/>
                      <a:pt x="6009" y="17082"/>
                    </a:cubicBezTo>
                    <a:cubicBezTo>
                      <a:pt x="6009" y="16836"/>
                      <a:pt x="6019" y="16599"/>
                      <a:pt x="6019" y="16363"/>
                    </a:cubicBezTo>
                    <a:cubicBezTo>
                      <a:pt x="6019" y="16166"/>
                      <a:pt x="6019" y="15969"/>
                      <a:pt x="6019" y="15772"/>
                    </a:cubicBezTo>
                    <a:cubicBezTo>
                      <a:pt x="6009" y="15486"/>
                      <a:pt x="5999" y="15201"/>
                      <a:pt x="5990" y="14905"/>
                    </a:cubicBezTo>
                    <a:cubicBezTo>
                      <a:pt x="5970" y="14570"/>
                      <a:pt x="5950" y="14245"/>
                      <a:pt x="5930" y="13910"/>
                    </a:cubicBezTo>
                    <a:cubicBezTo>
                      <a:pt x="5911" y="13467"/>
                      <a:pt x="5871" y="13033"/>
                      <a:pt x="5802" y="12590"/>
                    </a:cubicBezTo>
                    <a:cubicBezTo>
                      <a:pt x="5773" y="12403"/>
                      <a:pt x="5743" y="12216"/>
                      <a:pt x="5714" y="12029"/>
                    </a:cubicBezTo>
                    <a:cubicBezTo>
                      <a:pt x="5674" y="11861"/>
                      <a:pt x="5625" y="11704"/>
                      <a:pt x="5586" y="11536"/>
                    </a:cubicBezTo>
                    <a:cubicBezTo>
                      <a:pt x="5576" y="11477"/>
                      <a:pt x="5556" y="11418"/>
                      <a:pt x="5556" y="11349"/>
                    </a:cubicBezTo>
                    <a:close/>
                    <a:moveTo>
                      <a:pt x="7398" y="17860"/>
                    </a:moveTo>
                    <a:cubicBezTo>
                      <a:pt x="7723" y="17870"/>
                      <a:pt x="8039" y="17890"/>
                      <a:pt x="8364" y="17949"/>
                    </a:cubicBezTo>
                    <a:cubicBezTo>
                      <a:pt x="8620" y="17998"/>
                      <a:pt x="8876" y="18067"/>
                      <a:pt x="9122" y="18166"/>
                    </a:cubicBezTo>
                    <a:cubicBezTo>
                      <a:pt x="9270" y="18225"/>
                      <a:pt x="9398" y="18304"/>
                      <a:pt x="9526" y="18392"/>
                    </a:cubicBezTo>
                    <a:cubicBezTo>
                      <a:pt x="9654" y="18501"/>
                      <a:pt x="9772" y="18609"/>
                      <a:pt x="9881" y="18737"/>
                    </a:cubicBezTo>
                    <a:cubicBezTo>
                      <a:pt x="9920" y="18776"/>
                      <a:pt x="9950" y="18835"/>
                      <a:pt x="9989" y="18885"/>
                    </a:cubicBezTo>
                    <a:cubicBezTo>
                      <a:pt x="10028" y="18954"/>
                      <a:pt x="10038" y="19042"/>
                      <a:pt x="10009" y="19121"/>
                    </a:cubicBezTo>
                    <a:cubicBezTo>
                      <a:pt x="9950" y="19269"/>
                      <a:pt x="9881" y="19407"/>
                      <a:pt x="9772" y="19525"/>
                    </a:cubicBezTo>
                    <a:cubicBezTo>
                      <a:pt x="9526" y="19791"/>
                      <a:pt x="9230" y="19929"/>
                      <a:pt x="8886" y="19968"/>
                    </a:cubicBezTo>
                    <a:cubicBezTo>
                      <a:pt x="8639" y="19998"/>
                      <a:pt x="8393" y="20027"/>
                      <a:pt x="8157" y="20057"/>
                    </a:cubicBezTo>
                    <a:cubicBezTo>
                      <a:pt x="7773" y="20096"/>
                      <a:pt x="7398" y="20155"/>
                      <a:pt x="7024" y="20244"/>
                    </a:cubicBezTo>
                    <a:cubicBezTo>
                      <a:pt x="6728" y="20313"/>
                      <a:pt x="6423" y="20362"/>
                      <a:pt x="6118" y="20392"/>
                    </a:cubicBezTo>
                    <a:cubicBezTo>
                      <a:pt x="6095" y="20395"/>
                      <a:pt x="6071" y="20396"/>
                      <a:pt x="6046" y="20396"/>
                    </a:cubicBezTo>
                    <a:cubicBezTo>
                      <a:pt x="5997" y="20396"/>
                      <a:pt x="5947" y="20392"/>
                      <a:pt x="5901" y="20392"/>
                    </a:cubicBezTo>
                    <a:cubicBezTo>
                      <a:pt x="5664" y="20382"/>
                      <a:pt x="5418" y="20372"/>
                      <a:pt x="5182" y="20352"/>
                    </a:cubicBezTo>
                    <a:cubicBezTo>
                      <a:pt x="4985" y="20343"/>
                      <a:pt x="4788" y="20303"/>
                      <a:pt x="4601" y="20264"/>
                    </a:cubicBezTo>
                    <a:cubicBezTo>
                      <a:pt x="4473" y="20244"/>
                      <a:pt x="4344" y="20215"/>
                      <a:pt x="4216" y="20195"/>
                    </a:cubicBezTo>
                    <a:cubicBezTo>
                      <a:pt x="3980" y="20146"/>
                      <a:pt x="3763" y="20067"/>
                      <a:pt x="3537" y="19978"/>
                    </a:cubicBezTo>
                    <a:cubicBezTo>
                      <a:pt x="3379" y="19929"/>
                      <a:pt x="3231" y="19850"/>
                      <a:pt x="3093" y="19771"/>
                    </a:cubicBezTo>
                    <a:cubicBezTo>
                      <a:pt x="2946" y="19683"/>
                      <a:pt x="2808" y="19574"/>
                      <a:pt x="2680" y="19456"/>
                    </a:cubicBezTo>
                    <a:cubicBezTo>
                      <a:pt x="2621" y="19407"/>
                      <a:pt x="2591" y="19358"/>
                      <a:pt x="2581" y="19279"/>
                    </a:cubicBezTo>
                    <a:cubicBezTo>
                      <a:pt x="2571" y="19210"/>
                      <a:pt x="2562" y="19131"/>
                      <a:pt x="2552" y="19062"/>
                    </a:cubicBezTo>
                    <a:cubicBezTo>
                      <a:pt x="2542" y="18993"/>
                      <a:pt x="2542" y="18924"/>
                      <a:pt x="2552" y="18855"/>
                    </a:cubicBezTo>
                    <a:cubicBezTo>
                      <a:pt x="2581" y="18717"/>
                      <a:pt x="2650" y="18599"/>
                      <a:pt x="2768" y="18520"/>
                    </a:cubicBezTo>
                    <a:cubicBezTo>
                      <a:pt x="2857" y="18461"/>
                      <a:pt x="2956" y="18422"/>
                      <a:pt x="3054" y="18382"/>
                    </a:cubicBezTo>
                    <a:cubicBezTo>
                      <a:pt x="3261" y="18304"/>
                      <a:pt x="3468" y="18254"/>
                      <a:pt x="3684" y="18225"/>
                    </a:cubicBezTo>
                    <a:cubicBezTo>
                      <a:pt x="3941" y="18195"/>
                      <a:pt x="4207" y="18156"/>
                      <a:pt x="4463" y="18116"/>
                    </a:cubicBezTo>
                    <a:cubicBezTo>
                      <a:pt x="4689" y="18087"/>
                      <a:pt x="4906" y="18028"/>
                      <a:pt x="5133" y="17969"/>
                    </a:cubicBezTo>
                    <a:cubicBezTo>
                      <a:pt x="5161" y="17954"/>
                      <a:pt x="5196" y="17945"/>
                      <a:pt x="5231" y="17945"/>
                    </a:cubicBezTo>
                    <a:cubicBezTo>
                      <a:pt x="5244" y="17945"/>
                      <a:pt x="5257" y="17946"/>
                      <a:pt x="5270" y="17949"/>
                    </a:cubicBezTo>
                    <a:cubicBezTo>
                      <a:pt x="5270" y="17969"/>
                      <a:pt x="5280" y="17998"/>
                      <a:pt x="5290" y="18018"/>
                    </a:cubicBezTo>
                    <a:cubicBezTo>
                      <a:pt x="5310" y="18106"/>
                      <a:pt x="5359" y="18175"/>
                      <a:pt x="5448" y="18225"/>
                    </a:cubicBezTo>
                    <a:cubicBezTo>
                      <a:pt x="5595" y="18302"/>
                      <a:pt x="5748" y="18355"/>
                      <a:pt x="5908" y="18355"/>
                    </a:cubicBezTo>
                    <a:cubicBezTo>
                      <a:pt x="5951" y="18355"/>
                      <a:pt x="5995" y="18351"/>
                      <a:pt x="6039" y="18343"/>
                    </a:cubicBezTo>
                    <a:cubicBezTo>
                      <a:pt x="6133" y="18328"/>
                      <a:pt x="6221" y="18319"/>
                      <a:pt x="6312" y="18319"/>
                    </a:cubicBezTo>
                    <a:cubicBezTo>
                      <a:pt x="6345" y="18319"/>
                      <a:pt x="6379" y="18321"/>
                      <a:pt x="6413" y="18323"/>
                    </a:cubicBezTo>
                    <a:lnTo>
                      <a:pt x="6472" y="18323"/>
                    </a:lnTo>
                    <a:cubicBezTo>
                      <a:pt x="6590" y="18313"/>
                      <a:pt x="6719" y="18313"/>
                      <a:pt x="6837" y="18304"/>
                    </a:cubicBezTo>
                    <a:cubicBezTo>
                      <a:pt x="7044" y="18294"/>
                      <a:pt x="7211" y="18166"/>
                      <a:pt x="7290" y="17969"/>
                    </a:cubicBezTo>
                    <a:cubicBezTo>
                      <a:pt x="7300" y="17939"/>
                      <a:pt x="7310" y="17909"/>
                      <a:pt x="7319" y="17870"/>
                    </a:cubicBezTo>
                    <a:cubicBezTo>
                      <a:pt x="7349" y="17870"/>
                      <a:pt x="7369" y="17860"/>
                      <a:pt x="7398" y="17860"/>
                    </a:cubicBezTo>
                    <a:close/>
                    <a:moveTo>
                      <a:pt x="12422" y="1"/>
                    </a:moveTo>
                    <a:cubicBezTo>
                      <a:pt x="12077" y="1"/>
                      <a:pt x="11742" y="50"/>
                      <a:pt x="11417" y="198"/>
                    </a:cubicBezTo>
                    <a:cubicBezTo>
                      <a:pt x="11220" y="287"/>
                      <a:pt x="11023" y="395"/>
                      <a:pt x="10846" y="523"/>
                    </a:cubicBezTo>
                    <a:cubicBezTo>
                      <a:pt x="10669" y="641"/>
                      <a:pt x="10491" y="779"/>
                      <a:pt x="10324" y="927"/>
                    </a:cubicBezTo>
                    <a:cubicBezTo>
                      <a:pt x="10176" y="1055"/>
                      <a:pt x="10028" y="1193"/>
                      <a:pt x="9900" y="1350"/>
                    </a:cubicBezTo>
                    <a:cubicBezTo>
                      <a:pt x="9812" y="1469"/>
                      <a:pt x="9723" y="1597"/>
                      <a:pt x="9664" y="1744"/>
                    </a:cubicBezTo>
                    <a:cubicBezTo>
                      <a:pt x="9595" y="1892"/>
                      <a:pt x="9546" y="2040"/>
                      <a:pt x="9496" y="2198"/>
                    </a:cubicBezTo>
                    <a:cubicBezTo>
                      <a:pt x="9496" y="2217"/>
                      <a:pt x="9487" y="2237"/>
                      <a:pt x="9477" y="2267"/>
                    </a:cubicBezTo>
                    <a:cubicBezTo>
                      <a:pt x="9437" y="2257"/>
                      <a:pt x="9408" y="2247"/>
                      <a:pt x="9378" y="2237"/>
                    </a:cubicBezTo>
                    <a:cubicBezTo>
                      <a:pt x="9260" y="2237"/>
                      <a:pt x="9152" y="2217"/>
                      <a:pt x="9043" y="2217"/>
                    </a:cubicBezTo>
                    <a:cubicBezTo>
                      <a:pt x="8856" y="2217"/>
                      <a:pt x="8669" y="2207"/>
                      <a:pt x="8492" y="2178"/>
                    </a:cubicBezTo>
                    <a:cubicBezTo>
                      <a:pt x="8423" y="2158"/>
                      <a:pt x="8354" y="2158"/>
                      <a:pt x="8295" y="2138"/>
                    </a:cubicBezTo>
                    <a:cubicBezTo>
                      <a:pt x="8186" y="2109"/>
                      <a:pt x="8088" y="2099"/>
                      <a:pt x="7989" y="2099"/>
                    </a:cubicBezTo>
                    <a:cubicBezTo>
                      <a:pt x="7910" y="2099"/>
                      <a:pt x="7832" y="2089"/>
                      <a:pt x="7763" y="2079"/>
                    </a:cubicBezTo>
                    <a:cubicBezTo>
                      <a:pt x="7690" y="2071"/>
                      <a:pt x="7617" y="2064"/>
                      <a:pt x="7545" y="2064"/>
                    </a:cubicBezTo>
                    <a:cubicBezTo>
                      <a:pt x="7450" y="2064"/>
                      <a:pt x="7355" y="2076"/>
                      <a:pt x="7260" y="2109"/>
                    </a:cubicBezTo>
                    <a:cubicBezTo>
                      <a:pt x="7235" y="2117"/>
                      <a:pt x="7210" y="2120"/>
                      <a:pt x="7185" y="2120"/>
                    </a:cubicBezTo>
                    <a:cubicBezTo>
                      <a:pt x="7151" y="2120"/>
                      <a:pt x="7117" y="2115"/>
                      <a:pt x="7083" y="2109"/>
                    </a:cubicBezTo>
                    <a:cubicBezTo>
                      <a:pt x="7016" y="2093"/>
                      <a:pt x="6951" y="2084"/>
                      <a:pt x="6887" y="2084"/>
                    </a:cubicBezTo>
                    <a:cubicBezTo>
                      <a:pt x="6791" y="2084"/>
                      <a:pt x="6699" y="2105"/>
                      <a:pt x="6610" y="2158"/>
                    </a:cubicBezTo>
                    <a:cubicBezTo>
                      <a:pt x="6590" y="2168"/>
                      <a:pt x="6581" y="2178"/>
                      <a:pt x="6561" y="2178"/>
                    </a:cubicBezTo>
                    <a:cubicBezTo>
                      <a:pt x="6472" y="2227"/>
                      <a:pt x="6374" y="2247"/>
                      <a:pt x="6265" y="2257"/>
                    </a:cubicBezTo>
                    <a:cubicBezTo>
                      <a:pt x="6246" y="2227"/>
                      <a:pt x="6226" y="2198"/>
                      <a:pt x="6196" y="2178"/>
                    </a:cubicBezTo>
                    <a:cubicBezTo>
                      <a:pt x="6118" y="2119"/>
                      <a:pt x="6039" y="2060"/>
                      <a:pt x="5940" y="2020"/>
                    </a:cubicBezTo>
                    <a:cubicBezTo>
                      <a:pt x="5869" y="1992"/>
                      <a:pt x="5797" y="1975"/>
                      <a:pt x="5727" y="1975"/>
                    </a:cubicBezTo>
                    <a:cubicBezTo>
                      <a:pt x="5652" y="1975"/>
                      <a:pt x="5578" y="1994"/>
                      <a:pt x="5507" y="2040"/>
                    </a:cubicBezTo>
                    <a:cubicBezTo>
                      <a:pt x="5487" y="2060"/>
                      <a:pt x="5458" y="2070"/>
                      <a:pt x="5428" y="2079"/>
                    </a:cubicBezTo>
                    <a:cubicBezTo>
                      <a:pt x="5349" y="2099"/>
                      <a:pt x="5270" y="2119"/>
                      <a:pt x="5192" y="2148"/>
                    </a:cubicBezTo>
                    <a:cubicBezTo>
                      <a:pt x="5127" y="2164"/>
                      <a:pt x="5063" y="2181"/>
                      <a:pt x="4993" y="2181"/>
                    </a:cubicBezTo>
                    <a:cubicBezTo>
                      <a:pt x="4978" y="2181"/>
                      <a:pt x="4962" y="2180"/>
                      <a:pt x="4945" y="2178"/>
                    </a:cubicBezTo>
                    <a:lnTo>
                      <a:pt x="4837" y="2178"/>
                    </a:lnTo>
                    <a:cubicBezTo>
                      <a:pt x="4784" y="2174"/>
                      <a:pt x="4731" y="2171"/>
                      <a:pt x="4678" y="2171"/>
                    </a:cubicBezTo>
                    <a:cubicBezTo>
                      <a:pt x="4603" y="2171"/>
                      <a:pt x="4528" y="2176"/>
                      <a:pt x="4453" y="2188"/>
                    </a:cubicBezTo>
                    <a:cubicBezTo>
                      <a:pt x="4366" y="2202"/>
                      <a:pt x="4274" y="2211"/>
                      <a:pt x="4185" y="2211"/>
                    </a:cubicBezTo>
                    <a:cubicBezTo>
                      <a:pt x="4152" y="2211"/>
                      <a:pt x="4120" y="2210"/>
                      <a:pt x="4088" y="2207"/>
                    </a:cubicBezTo>
                    <a:lnTo>
                      <a:pt x="3941" y="2207"/>
                    </a:lnTo>
                    <a:cubicBezTo>
                      <a:pt x="3852" y="2207"/>
                      <a:pt x="3753" y="2217"/>
                      <a:pt x="3675" y="2257"/>
                    </a:cubicBezTo>
                    <a:cubicBezTo>
                      <a:pt x="3547" y="2306"/>
                      <a:pt x="3419" y="2326"/>
                      <a:pt x="3281" y="2336"/>
                    </a:cubicBezTo>
                    <a:cubicBezTo>
                      <a:pt x="3202" y="2336"/>
                      <a:pt x="3133" y="2326"/>
                      <a:pt x="3064" y="2286"/>
                    </a:cubicBezTo>
                    <a:cubicBezTo>
                      <a:pt x="3022" y="2265"/>
                      <a:pt x="2979" y="2255"/>
                      <a:pt x="2936" y="2255"/>
                    </a:cubicBezTo>
                    <a:cubicBezTo>
                      <a:pt x="2898" y="2255"/>
                      <a:pt x="2859" y="2263"/>
                      <a:pt x="2818" y="2276"/>
                    </a:cubicBezTo>
                    <a:cubicBezTo>
                      <a:pt x="2768" y="2296"/>
                      <a:pt x="2719" y="2306"/>
                      <a:pt x="2670" y="2316"/>
                    </a:cubicBezTo>
                    <a:cubicBezTo>
                      <a:pt x="2591" y="2326"/>
                      <a:pt x="2512" y="2345"/>
                      <a:pt x="2433" y="2365"/>
                    </a:cubicBezTo>
                    <a:cubicBezTo>
                      <a:pt x="2227" y="2434"/>
                      <a:pt x="2020" y="2503"/>
                      <a:pt x="1803" y="2542"/>
                    </a:cubicBezTo>
                    <a:cubicBezTo>
                      <a:pt x="1714" y="2561"/>
                      <a:pt x="1625" y="2572"/>
                      <a:pt x="1536" y="2572"/>
                    </a:cubicBezTo>
                    <a:cubicBezTo>
                      <a:pt x="1487" y="2572"/>
                      <a:pt x="1438" y="2569"/>
                      <a:pt x="1389" y="2562"/>
                    </a:cubicBezTo>
                    <a:cubicBezTo>
                      <a:pt x="1320" y="2552"/>
                      <a:pt x="1261" y="2552"/>
                      <a:pt x="1192" y="2552"/>
                    </a:cubicBezTo>
                    <a:cubicBezTo>
                      <a:pt x="1074" y="2552"/>
                      <a:pt x="966" y="2562"/>
                      <a:pt x="857" y="2601"/>
                    </a:cubicBezTo>
                    <a:cubicBezTo>
                      <a:pt x="739" y="2651"/>
                      <a:pt x="660" y="2730"/>
                      <a:pt x="621" y="2848"/>
                    </a:cubicBezTo>
                    <a:cubicBezTo>
                      <a:pt x="611" y="2867"/>
                      <a:pt x="601" y="2887"/>
                      <a:pt x="591" y="2917"/>
                    </a:cubicBezTo>
                    <a:cubicBezTo>
                      <a:pt x="572" y="2996"/>
                      <a:pt x="532" y="3055"/>
                      <a:pt x="463" y="3104"/>
                    </a:cubicBezTo>
                    <a:cubicBezTo>
                      <a:pt x="453" y="3104"/>
                      <a:pt x="444" y="3114"/>
                      <a:pt x="434" y="3124"/>
                    </a:cubicBezTo>
                    <a:cubicBezTo>
                      <a:pt x="316" y="3222"/>
                      <a:pt x="207" y="3340"/>
                      <a:pt x="109" y="3468"/>
                    </a:cubicBezTo>
                    <a:cubicBezTo>
                      <a:pt x="30" y="3577"/>
                      <a:pt x="0" y="3695"/>
                      <a:pt x="50" y="3833"/>
                    </a:cubicBezTo>
                    <a:cubicBezTo>
                      <a:pt x="69" y="3902"/>
                      <a:pt x="89" y="3961"/>
                      <a:pt x="168" y="3990"/>
                    </a:cubicBezTo>
                    <a:cubicBezTo>
                      <a:pt x="178" y="4030"/>
                      <a:pt x="178" y="4059"/>
                      <a:pt x="187" y="4089"/>
                    </a:cubicBezTo>
                    <a:cubicBezTo>
                      <a:pt x="237" y="4345"/>
                      <a:pt x="306" y="4601"/>
                      <a:pt x="384" y="4847"/>
                    </a:cubicBezTo>
                    <a:cubicBezTo>
                      <a:pt x="513" y="5271"/>
                      <a:pt x="729" y="5655"/>
                      <a:pt x="1044" y="5970"/>
                    </a:cubicBezTo>
                    <a:cubicBezTo>
                      <a:pt x="1330" y="6266"/>
                      <a:pt x="1655" y="6502"/>
                      <a:pt x="2030" y="6670"/>
                    </a:cubicBezTo>
                    <a:cubicBezTo>
                      <a:pt x="2207" y="6739"/>
                      <a:pt x="2384" y="6808"/>
                      <a:pt x="2562" y="6877"/>
                    </a:cubicBezTo>
                    <a:cubicBezTo>
                      <a:pt x="2837" y="6975"/>
                      <a:pt x="3123" y="7084"/>
                      <a:pt x="3409" y="7153"/>
                    </a:cubicBezTo>
                    <a:cubicBezTo>
                      <a:pt x="3428" y="7192"/>
                      <a:pt x="3448" y="7231"/>
                      <a:pt x="3468" y="7261"/>
                    </a:cubicBezTo>
                    <a:cubicBezTo>
                      <a:pt x="3527" y="7448"/>
                      <a:pt x="3586" y="7635"/>
                      <a:pt x="3625" y="7822"/>
                    </a:cubicBezTo>
                    <a:cubicBezTo>
                      <a:pt x="3645" y="7950"/>
                      <a:pt x="3665" y="8069"/>
                      <a:pt x="3684" y="8187"/>
                    </a:cubicBezTo>
                    <a:cubicBezTo>
                      <a:pt x="3753" y="8630"/>
                      <a:pt x="3882" y="9054"/>
                      <a:pt x="4059" y="9458"/>
                    </a:cubicBezTo>
                    <a:cubicBezTo>
                      <a:pt x="4236" y="9852"/>
                      <a:pt x="4433" y="10246"/>
                      <a:pt x="4630" y="10620"/>
                    </a:cubicBezTo>
                    <a:cubicBezTo>
                      <a:pt x="4670" y="10689"/>
                      <a:pt x="4699" y="10748"/>
                      <a:pt x="4739" y="10807"/>
                    </a:cubicBezTo>
                    <a:cubicBezTo>
                      <a:pt x="4847" y="10965"/>
                      <a:pt x="4985" y="11083"/>
                      <a:pt x="5152" y="11172"/>
                    </a:cubicBezTo>
                    <a:cubicBezTo>
                      <a:pt x="5211" y="11211"/>
                      <a:pt x="5280" y="11241"/>
                      <a:pt x="5339" y="11270"/>
                    </a:cubicBezTo>
                    <a:cubicBezTo>
                      <a:pt x="5359" y="11280"/>
                      <a:pt x="5379" y="11290"/>
                      <a:pt x="5399" y="11300"/>
                    </a:cubicBezTo>
                    <a:cubicBezTo>
                      <a:pt x="5379" y="11349"/>
                      <a:pt x="5389" y="11388"/>
                      <a:pt x="5399" y="11438"/>
                    </a:cubicBezTo>
                    <a:cubicBezTo>
                      <a:pt x="5448" y="11654"/>
                      <a:pt x="5507" y="11861"/>
                      <a:pt x="5546" y="12078"/>
                    </a:cubicBezTo>
                    <a:cubicBezTo>
                      <a:pt x="5576" y="12285"/>
                      <a:pt x="5596" y="12492"/>
                      <a:pt x="5625" y="12698"/>
                    </a:cubicBezTo>
                    <a:cubicBezTo>
                      <a:pt x="5684" y="13122"/>
                      <a:pt x="5714" y="13546"/>
                      <a:pt x="5724" y="13969"/>
                    </a:cubicBezTo>
                    <a:cubicBezTo>
                      <a:pt x="5733" y="14206"/>
                      <a:pt x="5753" y="14432"/>
                      <a:pt x="5763" y="14669"/>
                    </a:cubicBezTo>
                    <a:cubicBezTo>
                      <a:pt x="5773" y="14994"/>
                      <a:pt x="5793" y="15309"/>
                      <a:pt x="5793" y="15634"/>
                    </a:cubicBezTo>
                    <a:cubicBezTo>
                      <a:pt x="5802" y="16077"/>
                      <a:pt x="5793" y="16511"/>
                      <a:pt x="5793" y="16954"/>
                    </a:cubicBezTo>
                    <a:cubicBezTo>
                      <a:pt x="5793" y="16993"/>
                      <a:pt x="5783" y="17043"/>
                      <a:pt x="5783" y="17092"/>
                    </a:cubicBezTo>
                    <a:cubicBezTo>
                      <a:pt x="5783" y="17141"/>
                      <a:pt x="5773" y="17181"/>
                      <a:pt x="5743" y="17220"/>
                    </a:cubicBezTo>
                    <a:cubicBezTo>
                      <a:pt x="5674" y="17368"/>
                      <a:pt x="5586" y="17496"/>
                      <a:pt x="5458" y="17594"/>
                    </a:cubicBezTo>
                    <a:cubicBezTo>
                      <a:pt x="5418" y="17624"/>
                      <a:pt x="5379" y="17663"/>
                      <a:pt x="5359" y="17693"/>
                    </a:cubicBezTo>
                    <a:cubicBezTo>
                      <a:pt x="5330" y="17742"/>
                      <a:pt x="5290" y="17762"/>
                      <a:pt x="5241" y="17772"/>
                    </a:cubicBezTo>
                    <a:cubicBezTo>
                      <a:pt x="4985" y="17850"/>
                      <a:pt x="4719" y="17909"/>
                      <a:pt x="4453" y="17949"/>
                    </a:cubicBezTo>
                    <a:cubicBezTo>
                      <a:pt x="4187" y="17978"/>
                      <a:pt x="3921" y="18008"/>
                      <a:pt x="3665" y="18038"/>
                    </a:cubicBezTo>
                    <a:cubicBezTo>
                      <a:pt x="3448" y="18067"/>
                      <a:pt x="3231" y="18106"/>
                      <a:pt x="3024" y="18175"/>
                    </a:cubicBezTo>
                    <a:cubicBezTo>
                      <a:pt x="2896" y="18225"/>
                      <a:pt x="2768" y="18274"/>
                      <a:pt x="2650" y="18353"/>
                    </a:cubicBezTo>
                    <a:cubicBezTo>
                      <a:pt x="2502" y="18441"/>
                      <a:pt x="2414" y="18579"/>
                      <a:pt x="2355" y="18737"/>
                    </a:cubicBezTo>
                    <a:cubicBezTo>
                      <a:pt x="2325" y="18855"/>
                      <a:pt x="2315" y="18973"/>
                      <a:pt x="2325" y="19092"/>
                    </a:cubicBezTo>
                    <a:cubicBezTo>
                      <a:pt x="2335" y="19170"/>
                      <a:pt x="2355" y="19249"/>
                      <a:pt x="2364" y="19328"/>
                    </a:cubicBezTo>
                    <a:cubicBezTo>
                      <a:pt x="2384" y="19436"/>
                      <a:pt x="2433" y="19535"/>
                      <a:pt x="2522" y="19614"/>
                    </a:cubicBezTo>
                    <a:cubicBezTo>
                      <a:pt x="2650" y="19732"/>
                      <a:pt x="2798" y="19840"/>
                      <a:pt x="2946" y="19939"/>
                    </a:cubicBezTo>
                    <a:cubicBezTo>
                      <a:pt x="3113" y="20037"/>
                      <a:pt x="3290" y="20116"/>
                      <a:pt x="3468" y="20185"/>
                    </a:cubicBezTo>
                    <a:cubicBezTo>
                      <a:pt x="3694" y="20264"/>
                      <a:pt x="3911" y="20343"/>
                      <a:pt x="4138" y="20392"/>
                    </a:cubicBezTo>
                    <a:cubicBezTo>
                      <a:pt x="4266" y="20412"/>
                      <a:pt x="4394" y="20441"/>
                      <a:pt x="4522" y="20461"/>
                    </a:cubicBezTo>
                    <a:cubicBezTo>
                      <a:pt x="4729" y="20500"/>
                      <a:pt x="4926" y="20540"/>
                      <a:pt x="5123" y="20559"/>
                    </a:cubicBezTo>
                    <a:cubicBezTo>
                      <a:pt x="5389" y="20589"/>
                      <a:pt x="5645" y="20599"/>
                      <a:pt x="5901" y="20599"/>
                    </a:cubicBezTo>
                    <a:cubicBezTo>
                      <a:pt x="5945" y="20604"/>
                      <a:pt x="5987" y="20606"/>
                      <a:pt x="6029" y="20606"/>
                    </a:cubicBezTo>
                    <a:cubicBezTo>
                      <a:pt x="6071" y="20606"/>
                      <a:pt x="6113" y="20604"/>
                      <a:pt x="6157" y="20599"/>
                    </a:cubicBezTo>
                    <a:cubicBezTo>
                      <a:pt x="6443" y="20569"/>
                      <a:pt x="6719" y="20530"/>
                      <a:pt x="7004" y="20461"/>
                    </a:cubicBezTo>
                    <a:cubicBezTo>
                      <a:pt x="7349" y="20382"/>
                      <a:pt x="7704" y="20323"/>
                      <a:pt x="8058" y="20283"/>
                    </a:cubicBezTo>
                    <a:cubicBezTo>
                      <a:pt x="8285" y="20254"/>
                      <a:pt x="8511" y="20234"/>
                      <a:pt x="8738" y="20205"/>
                    </a:cubicBezTo>
                    <a:cubicBezTo>
                      <a:pt x="8866" y="20185"/>
                      <a:pt x="8994" y="20165"/>
                      <a:pt x="9122" y="20146"/>
                    </a:cubicBezTo>
                    <a:cubicBezTo>
                      <a:pt x="9477" y="20067"/>
                      <a:pt x="9762" y="19870"/>
                      <a:pt x="9989" y="19584"/>
                    </a:cubicBezTo>
                    <a:cubicBezTo>
                      <a:pt x="10097" y="19466"/>
                      <a:pt x="10166" y="19318"/>
                      <a:pt x="10216" y="19170"/>
                    </a:cubicBezTo>
                    <a:cubicBezTo>
                      <a:pt x="10255" y="19042"/>
                      <a:pt x="10245" y="18924"/>
                      <a:pt x="10186" y="18806"/>
                    </a:cubicBezTo>
                    <a:cubicBezTo>
                      <a:pt x="10147" y="18747"/>
                      <a:pt x="10117" y="18688"/>
                      <a:pt x="10068" y="18638"/>
                    </a:cubicBezTo>
                    <a:cubicBezTo>
                      <a:pt x="9802" y="18313"/>
                      <a:pt x="9477" y="18057"/>
                      <a:pt x="9063" y="17919"/>
                    </a:cubicBezTo>
                    <a:cubicBezTo>
                      <a:pt x="8679" y="17791"/>
                      <a:pt x="8285" y="17712"/>
                      <a:pt x="7881" y="17683"/>
                    </a:cubicBezTo>
                    <a:cubicBezTo>
                      <a:pt x="7723" y="17673"/>
                      <a:pt x="7566" y="17673"/>
                      <a:pt x="7408" y="17663"/>
                    </a:cubicBezTo>
                    <a:cubicBezTo>
                      <a:pt x="7379" y="17663"/>
                      <a:pt x="7359" y="17653"/>
                      <a:pt x="7329" y="17653"/>
                    </a:cubicBezTo>
                    <a:cubicBezTo>
                      <a:pt x="7300" y="17535"/>
                      <a:pt x="7241" y="17437"/>
                      <a:pt x="7152" y="17348"/>
                    </a:cubicBezTo>
                    <a:cubicBezTo>
                      <a:pt x="7122" y="17309"/>
                      <a:pt x="7103" y="17269"/>
                      <a:pt x="7103" y="17220"/>
                    </a:cubicBezTo>
                    <a:cubicBezTo>
                      <a:pt x="7093" y="17151"/>
                      <a:pt x="7083" y="17072"/>
                      <a:pt x="7073" y="17003"/>
                    </a:cubicBezTo>
                    <a:cubicBezTo>
                      <a:pt x="7044" y="16629"/>
                      <a:pt x="7024" y="16264"/>
                      <a:pt x="7014" y="15890"/>
                    </a:cubicBezTo>
                    <a:cubicBezTo>
                      <a:pt x="7004" y="15486"/>
                      <a:pt x="7024" y="15072"/>
                      <a:pt x="7053" y="14669"/>
                    </a:cubicBezTo>
                    <a:cubicBezTo>
                      <a:pt x="7073" y="14481"/>
                      <a:pt x="7083" y="14294"/>
                      <a:pt x="7093" y="14107"/>
                    </a:cubicBezTo>
                    <a:cubicBezTo>
                      <a:pt x="7103" y="13930"/>
                      <a:pt x="7113" y="13743"/>
                      <a:pt x="7113" y="13555"/>
                    </a:cubicBezTo>
                    <a:cubicBezTo>
                      <a:pt x="7103" y="13319"/>
                      <a:pt x="7103" y="13083"/>
                      <a:pt x="7122" y="12856"/>
                    </a:cubicBezTo>
                    <a:cubicBezTo>
                      <a:pt x="7132" y="12718"/>
                      <a:pt x="7142" y="12580"/>
                      <a:pt x="7162" y="12442"/>
                    </a:cubicBezTo>
                    <a:cubicBezTo>
                      <a:pt x="7181" y="12186"/>
                      <a:pt x="7231" y="11920"/>
                      <a:pt x="7310" y="11664"/>
                    </a:cubicBezTo>
                    <a:cubicBezTo>
                      <a:pt x="7349" y="11556"/>
                      <a:pt x="7388" y="11438"/>
                      <a:pt x="7418" y="11329"/>
                    </a:cubicBezTo>
                    <a:cubicBezTo>
                      <a:pt x="7438" y="11280"/>
                      <a:pt x="7457" y="11250"/>
                      <a:pt x="7487" y="11231"/>
                    </a:cubicBezTo>
                    <a:cubicBezTo>
                      <a:pt x="7595" y="11181"/>
                      <a:pt x="7694" y="11103"/>
                      <a:pt x="7773" y="11014"/>
                    </a:cubicBezTo>
                    <a:cubicBezTo>
                      <a:pt x="7841" y="10935"/>
                      <a:pt x="7910" y="10847"/>
                      <a:pt x="7970" y="10768"/>
                    </a:cubicBezTo>
                    <a:cubicBezTo>
                      <a:pt x="8186" y="10472"/>
                      <a:pt x="8373" y="10167"/>
                      <a:pt x="8541" y="9852"/>
                    </a:cubicBezTo>
                    <a:cubicBezTo>
                      <a:pt x="8649" y="9645"/>
                      <a:pt x="8767" y="9438"/>
                      <a:pt x="8846" y="9211"/>
                    </a:cubicBezTo>
                    <a:cubicBezTo>
                      <a:pt x="9014" y="8788"/>
                      <a:pt x="9161" y="8354"/>
                      <a:pt x="9280" y="7911"/>
                    </a:cubicBezTo>
                    <a:cubicBezTo>
                      <a:pt x="9349" y="7635"/>
                      <a:pt x="9418" y="7359"/>
                      <a:pt x="9467" y="7074"/>
                    </a:cubicBezTo>
                    <a:cubicBezTo>
                      <a:pt x="9467" y="7064"/>
                      <a:pt x="9467" y="7064"/>
                      <a:pt x="9477" y="7054"/>
                    </a:cubicBezTo>
                    <a:cubicBezTo>
                      <a:pt x="9546" y="7044"/>
                      <a:pt x="9624" y="7024"/>
                      <a:pt x="9693" y="7015"/>
                    </a:cubicBezTo>
                    <a:cubicBezTo>
                      <a:pt x="10028" y="6975"/>
                      <a:pt x="10353" y="6906"/>
                      <a:pt x="10679" y="6808"/>
                    </a:cubicBezTo>
                    <a:cubicBezTo>
                      <a:pt x="11191" y="6650"/>
                      <a:pt x="11644" y="6394"/>
                      <a:pt x="12038" y="6030"/>
                    </a:cubicBezTo>
                    <a:cubicBezTo>
                      <a:pt x="12156" y="5921"/>
                      <a:pt x="12264" y="5803"/>
                      <a:pt x="12343" y="5655"/>
                    </a:cubicBezTo>
                    <a:cubicBezTo>
                      <a:pt x="12353" y="5635"/>
                      <a:pt x="12363" y="5626"/>
                      <a:pt x="12363" y="5616"/>
                    </a:cubicBezTo>
                    <a:cubicBezTo>
                      <a:pt x="12491" y="5616"/>
                      <a:pt x="12599" y="5626"/>
                      <a:pt x="12718" y="5626"/>
                    </a:cubicBezTo>
                    <a:cubicBezTo>
                      <a:pt x="13171" y="5626"/>
                      <a:pt x="13565" y="5468"/>
                      <a:pt x="13900" y="5173"/>
                    </a:cubicBezTo>
                    <a:cubicBezTo>
                      <a:pt x="14087" y="5005"/>
                      <a:pt x="14254" y="4818"/>
                      <a:pt x="14392" y="4601"/>
                    </a:cubicBezTo>
                    <a:cubicBezTo>
                      <a:pt x="14451" y="4513"/>
                      <a:pt x="14510" y="4414"/>
                      <a:pt x="14570" y="4325"/>
                    </a:cubicBezTo>
                    <a:cubicBezTo>
                      <a:pt x="14678" y="4158"/>
                      <a:pt x="14757" y="3990"/>
                      <a:pt x="14826" y="3813"/>
                    </a:cubicBezTo>
                    <a:cubicBezTo>
                      <a:pt x="14865" y="3715"/>
                      <a:pt x="14904" y="3616"/>
                      <a:pt x="14934" y="3527"/>
                    </a:cubicBezTo>
                    <a:cubicBezTo>
                      <a:pt x="15013" y="3311"/>
                      <a:pt x="15052" y="3094"/>
                      <a:pt x="15052" y="2867"/>
                    </a:cubicBezTo>
                    <a:cubicBezTo>
                      <a:pt x="15052" y="2779"/>
                      <a:pt x="15052" y="2680"/>
                      <a:pt x="15042" y="2582"/>
                    </a:cubicBezTo>
                    <a:cubicBezTo>
                      <a:pt x="15023" y="2198"/>
                      <a:pt x="14924" y="1833"/>
                      <a:pt x="14698" y="1518"/>
                    </a:cubicBezTo>
                    <a:cubicBezTo>
                      <a:pt x="14629" y="1419"/>
                      <a:pt x="14560" y="1331"/>
                      <a:pt x="14471" y="1252"/>
                    </a:cubicBezTo>
                    <a:cubicBezTo>
                      <a:pt x="14353" y="1144"/>
                      <a:pt x="14225" y="1035"/>
                      <a:pt x="14107" y="917"/>
                    </a:cubicBezTo>
                    <a:cubicBezTo>
                      <a:pt x="13959" y="759"/>
                      <a:pt x="13801" y="631"/>
                      <a:pt x="13624" y="503"/>
                    </a:cubicBezTo>
                    <a:cubicBezTo>
                      <a:pt x="13545" y="434"/>
                      <a:pt x="13456" y="375"/>
                      <a:pt x="13368" y="306"/>
                    </a:cubicBezTo>
                    <a:cubicBezTo>
                      <a:pt x="13240" y="218"/>
                      <a:pt x="13102" y="159"/>
                      <a:pt x="12954" y="109"/>
                    </a:cubicBezTo>
                    <a:cubicBezTo>
                      <a:pt x="12885" y="90"/>
                      <a:pt x="12806" y="70"/>
                      <a:pt x="12737" y="50"/>
                    </a:cubicBezTo>
                    <a:cubicBezTo>
                      <a:pt x="12629" y="21"/>
                      <a:pt x="12530" y="1"/>
                      <a:pt x="12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9"/>
              <p:cNvSpPr/>
              <p:nvPr/>
            </p:nvSpPr>
            <p:spPr>
              <a:xfrm>
                <a:off x="1645121" y="749896"/>
                <a:ext cx="80174" cy="12952"/>
              </a:xfrm>
              <a:custGeom>
                <a:avLst/>
                <a:gdLst/>
                <a:ahLst/>
                <a:cxnLst/>
                <a:rect l="l" t="t" r="r" b="b"/>
                <a:pathLst>
                  <a:path w="2365" h="382" extrusionOk="0">
                    <a:moveTo>
                      <a:pt x="69" y="0"/>
                    </a:moveTo>
                    <a:cubicBezTo>
                      <a:pt x="39" y="0"/>
                      <a:pt x="20" y="20"/>
                      <a:pt x="10" y="50"/>
                    </a:cubicBezTo>
                    <a:cubicBezTo>
                      <a:pt x="0" y="79"/>
                      <a:pt x="10" y="109"/>
                      <a:pt x="39" y="128"/>
                    </a:cubicBezTo>
                    <a:cubicBezTo>
                      <a:pt x="69" y="138"/>
                      <a:pt x="99" y="148"/>
                      <a:pt x="118" y="148"/>
                    </a:cubicBezTo>
                    <a:cubicBezTo>
                      <a:pt x="217" y="158"/>
                      <a:pt x="305" y="187"/>
                      <a:pt x="394" y="227"/>
                    </a:cubicBezTo>
                    <a:cubicBezTo>
                      <a:pt x="463" y="256"/>
                      <a:pt x="522" y="286"/>
                      <a:pt x="591" y="315"/>
                    </a:cubicBezTo>
                    <a:cubicBezTo>
                      <a:pt x="690" y="345"/>
                      <a:pt x="788" y="375"/>
                      <a:pt x="887" y="375"/>
                    </a:cubicBezTo>
                    <a:lnTo>
                      <a:pt x="1281" y="375"/>
                    </a:lnTo>
                    <a:cubicBezTo>
                      <a:pt x="1321" y="379"/>
                      <a:pt x="1359" y="381"/>
                      <a:pt x="1395" y="381"/>
                    </a:cubicBezTo>
                    <a:cubicBezTo>
                      <a:pt x="1446" y="381"/>
                      <a:pt x="1495" y="376"/>
                      <a:pt x="1547" y="365"/>
                    </a:cubicBezTo>
                    <a:cubicBezTo>
                      <a:pt x="1576" y="360"/>
                      <a:pt x="1606" y="357"/>
                      <a:pt x="1637" y="357"/>
                    </a:cubicBezTo>
                    <a:cubicBezTo>
                      <a:pt x="1667" y="357"/>
                      <a:pt x="1699" y="360"/>
                      <a:pt x="1734" y="365"/>
                    </a:cubicBezTo>
                    <a:cubicBezTo>
                      <a:pt x="1852" y="365"/>
                      <a:pt x="1970" y="355"/>
                      <a:pt x="2088" y="335"/>
                    </a:cubicBezTo>
                    <a:cubicBezTo>
                      <a:pt x="2148" y="315"/>
                      <a:pt x="2216" y="296"/>
                      <a:pt x="2276" y="276"/>
                    </a:cubicBezTo>
                    <a:cubicBezTo>
                      <a:pt x="2305" y="266"/>
                      <a:pt x="2325" y="237"/>
                      <a:pt x="2345" y="207"/>
                    </a:cubicBezTo>
                    <a:cubicBezTo>
                      <a:pt x="2364" y="158"/>
                      <a:pt x="2335" y="109"/>
                      <a:pt x="2276" y="109"/>
                    </a:cubicBezTo>
                    <a:cubicBezTo>
                      <a:pt x="2256" y="109"/>
                      <a:pt x="2236" y="109"/>
                      <a:pt x="2216" y="118"/>
                    </a:cubicBezTo>
                    <a:cubicBezTo>
                      <a:pt x="2039" y="168"/>
                      <a:pt x="1872" y="187"/>
                      <a:pt x="1694" y="187"/>
                    </a:cubicBezTo>
                    <a:cubicBezTo>
                      <a:pt x="1655" y="187"/>
                      <a:pt x="1616" y="187"/>
                      <a:pt x="1576" y="197"/>
                    </a:cubicBezTo>
                    <a:cubicBezTo>
                      <a:pt x="1507" y="197"/>
                      <a:pt x="1448" y="207"/>
                      <a:pt x="1379" y="217"/>
                    </a:cubicBezTo>
                    <a:lnTo>
                      <a:pt x="926" y="217"/>
                    </a:lnTo>
                    <a:cubicBezTo>
                      <a:pt x="828" y="217"/>
                      <a:pt x="719" y="197"/>
                      <a:pt x="631" y="158"/>
                    </a:cubicBezTo>
                    <a:cubicBezTo>
                      <a:pt x="562" y="128"/>
                      <a:pt x="493" y="109"/>
                      <a:pt x="434" y="79"/>
                    </a:cubicBezTo>
                    <a:cubicBezTo>
                      <a:pt x="335" y="40"/>
                      <a:pt x="236" y="2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29"/>
              <p:cNvSpPr/>
              <p:nvPr/>
            </p:nvSpPr>
            <p:spPr>
              <a:xfrm>
                <a:off x="1575960" y="1047324"/>
                <a:ext cx="196756" cy="29565"/>
              </a:xfrm>
              <a:custGeom>
                <a:avLst/>
                <a:gdLst/>
                <a:ahLst/>
                <a:cxnLst/>
                <a:rect l="l" t="t" r="r" b="b"/>
                <a:pathLst>
                  <a:path w="5804" h="872" extrusionOk="0">
                    <a:moveTo>
                      <a:pt x="76" y="0"/>
                    </a:moveTo>
                    <a:cubicBezTo>
                      <a:pt x="55" y="0"/>
                      <a:pt x="35" y="10"/>
                      <a:pt x="21" y="24"/>
                    </a:cubicBezTo>
                    <a:cubicBezTo>
                      <a:pt x="1" y="53"/>
                      <a:pt x="1" y="83"/>
                      <a:pt x="31" y="113"/>
                    </a:cubicBezTo>
                    <a:cubicBezTo>
                      <a:pt x="40" y="122"/>
                      <a:pt x="60" y="142"/>
                      <a:pt x="80" y="152"/>
                    </a:cubicBezTo>
                    <a:cubicBezTo>
                      <a:pt x="119" y="172"/>
                      <a:pt x="168" y="201"/>
                      <a:pt x="218" y="221"/>
                    </a:cubicBezTo>
                    <a:cubicBezTo>
                      <a:pt x="346" y="270"/>
                      <a:pt x="464" y="329"/>
                      <a:pt x="592" y="388"/>
                    </a:cubicBezTo>
                    <a:cubicBezTo>
                      <a:pt x="700" y="448"/>
                      <a:pt x="819" y="497"/>
                      <a:pt x="937" y="526"/>
                    </a:cubicBezTo>
                    <a:cubicBezTo>
                      <a:pt x="1183" y="585"/>
                      <a:pt x="1429" y="635"/>
                      <a:pt x="1685" y="664"/>
                    </a:cubicBezTo>
                    <a:cubicBezTo>
                      <a:pt x="1784" y="674"/>
                      <a:pt x="1892" y="684"/>
                      <a:pt x="2001" y="704"/>
                    </a:cubicBezTo>
                    <a:cubicBezTo>
                      <a:pt x="2217" y="733"/>
                      <a:pt x="2424" y="773"/>
                      <a:pt x="2641" y="802"/>
                    </a:cubicBezTo>
                    <a:cubicBezTo>
                      <a:pt x="2838" y="832"/>
                      <a:pt x="3025" y="861"/>
                      <a:pt x="3212" y="861"/>
                    </a:cubicBezTo>
                    <a:cubicBezTo>
                      <a:pt x="3301" y="861"/>
                      <a:pt x="3390" y="871"/>
                      <a:pt x="3478" y="871"/>
                    </a:cubicBezTo>
                    <a:cubicBezTo>
                      <a:pt x="3665" y="871"/>
                      <a:pt x="3853" y="851"/>
                      <a:pt x="4040" y="782"/>
                    </a:cubicBezTo>
                    <a:cubicBezTo>
                      <a:pt x="4266" y="704"/>
                      <a:pt x="4513" y="664"/>
                      <a:pt x="4749" y="654"/>
                    </a:cubicBezTo>
                    <a:cubicBezTo>
                      <a:pt x="5074" y="635"/>
                      <a:pt x="5399" y="566"/>
                      <a:pt x="5714" y="507"/>
                    </a:cubicBezTo>
                    <a:cubicBezTo>
                      <a:pt x="5734" y="507"/>
                      <a:pt x="5754" y="497"/>
                      <a:pt x="5774" y="487"/>
                    </a:cubicBezTo>
                    <a:cubicBezTo>
                      <a:pt x="5793" y="467"/>
                      <a:pt x="5803" y="448"/>
                      <a:pt x="5803" y="418"/>
                    </a:cubicBezTo>
                    <a:cubicBezTo>
                      <a:pt x="5793" y="388"/>
                      <a:pt x="5774" y="359"/>
                      <a:pt x="5744" y="359"/>
                    </a:cubicBezTo>
                    <a:cubicBezTo>
                      <a:pt x="5714" y="359"/>
                      <a:pt x="5685" y="359"/>
                      <a:pt x="5655" y="369"/>
                    </a:cubicBezTo>
                    <a:cubicBezTo>
                      <a:pt x="5557" y="379"/>
                      <a:pt x="5468" y="398"/>
                      <a:pt x="5379" y="418"/>
                    </a:cubicBezTo>
                    <a:cubicBezTo>
                      <a:pt x="5182" y="448"/>
                      <a:pt x="4985" y="477"/>
                      <a:pt x="4788" y="497"/>
                    </a:cubicBezTo>
                    <a:cubicBezTo>
                      <a:pt x="4503" y="507"/>
                      <a:pt x="4217" y="546"/>
                      <a:pt x="3951" y="645"/>
                    </a:cubicBezTo>
                    <a:cubicBezTo>
                      <a:pt x="3872" y="674"/>
                      <a:pt x="3784" y="694"/>
                      <a:pt x="3695" y="704"/>
                    </a:cubicBezTo>
                    <a:cubicBezTo>
                      <a:pt x="3601" y="707"/>
                      <a:pt x="3509" y="710"/>
                      <a:pt x="3417" y="710"/>
                    </a:cubicBezTo>
                    <a:cubicBezTo>
                      <a:pt x="3257" y="710"/>
                      <a:pt x="3099" y="703"/>
                      <a:pt x="2936" y="684"/>
                    </a:cubicBezTo>
                    <a:cubicBezTo>
                      <a:pt x="2858" y="674"/>
                      <a:pt x="2779" y="664"/>
                      <a:pt x="2690" y="654"/>
                    </a:cubicBezTo>
                    <a:cubicBezTo>
                      <a:pt x="2592" y="635"/>
                      <a:pt x="2483" y="625"/>
                      <a:pt x="2385" y="605"/>
                    </a:cubicBezTo>
                    <a:cubicBezTo>
                      <a:pt x="2188" y="576"/>
                      <a:pt x="2001" y="546"/>
                      <a:pt x="1804" y="516"/>
                    </a:cubicBezTo>
                    <a:cubicBezTo>
                      <a:pt x="1577" y="487"/>
                      <a:pt x="1351" y="457"/>
                      <a:pt x="1124" y="408"/>
                    </a:cubicBezTo>
                    <a:cubicBezTo>
                      <a:pt x="947" y="379"/>
                      <a:pt x="779" y="319"/>
                      <a:pt x="612" y="241"/>
                    </a:cubicBezTo>
                    <a:cubicBezTo>
                      <a:pt x="523" y="191"/>
                      <a:pt x="425" y="152"/>
                      <a:pt x="326" y="113"/>
                    </a:cubicBezTo>
                    <a:cubicBezTo>
                      <a:pt x="267" y="83"/>
                      <a:pt x="198" y="53"/>
                      <a:pt x="139" y="24"/>
                    </a:cubicBezTo>
                    <a:cubicBezTo>
                      <a:pt x="119" y="14"/>
                      <a:pt x="109" y="4"/>
                      <a:pt x="99" y="4"/>
                    </a:cubicBezTo>
                    <a:cubicBezTo>
                      <a:pt x="92" y="2"/>
                      <a:pt x="84"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29"/>
              <p:cNvSpPr/>
              <p:nvPr/>
            </p:nvSpPr>
            <p:spPr>
              <a:xfrm>
                <a:off x="1781714" y="1019930"/>
                <a:ext cx="26069" cy="39906"/>
              </a:xfrm>
              <a:custGeom>
                <a:avLst/>
                <a:gdLst/>
                <a:ahLst/>
                <a:cxnLst/>
                <a:rect l="l" t="t" r="r" b="b"/>
                <a:pathLst>
                  <a:path w="769" h="1177" extrusionOk="0">
                    <a:moveTo>
                      <a:pt x="500" y="1"/>
                    </a:moveTo>
                    <a:cubicBezTo>
                      <a:pt x="481" y="1"/>
                      <a:pt x="464" y="8"/>
                      <a:pt x="453" y="24"/>
                    </a:cubicBezTo>
                    <a:cubicBezTo>
                      <a:pt x="433" y="44"/>
                      <a:pt x="433" y="83"/>
                      <a:pt x="453" y="103"/>
                    </a:cubicBezTo>
                    <a:cubicBezTo>
                      <a:pt x="463" y="123"/>
                      <a:pt x="473" y="133"/>
                      <a:pt x="483" y="152"/>
                    </a:cubicBezTo>
                    <a:cubicBezTo>
                      <a:pt x="571" y="231"/>
                      <a:pt x="601" y="339"/>
                      <a:pt x="611" y="448"/>
                    </a:cubicBezTo>
                    <a:cubicBezTo>
                      <a:pt x="611" y="507"/>
                      <a:pt x="601" y="566"/>
                      <a:pt x="601" y="625"/>
                    </a:cubicBezTo>
                    <a:cubicBezTo>
                      <a:pt x="591" y="674"/>
                      <a:pt x="571" y="714"/>
                      <a:pt x="542" y="763"/>
                    </a:cubicBezTo>
                    <a:cubicBezTo>
                      <a:pt x="493" y="822"/>
                      <a:pt x="433" y="861"/>
                      <a:pt x="365" y="901"/>
                    </a:cubicBezTo>
                    <a:cubicBezTo>
                      <a:pt x="296" y="930"/>
                      <a:pt x="217" y="960"/>
                      <a:pt x="138" y="990"/>
                    </a:cubicBezTo>
                    <a:cubicBezTo>
                      <a:pt x="108" y="999"/>
                      <a:pt x="79" y="1009"/>
                      <a:pt x="49" y="1029"/>
                    </a:cubicBezTo>
                    <a:cubicBezTo>
                      <a:pt x="10" y="1049"/>
                      <a:pt x="0" y="1088"/>
                      <a:pt x="10" y="1127"/>
                    </a:cubicBezTo>
                    <a:cubicBezTo>
                      <a:pt x="30" y="1157"/>
                      <a:pt x="59" y="1177"/>
                      <a:pt x="99" y="1177"/>
                    </a:cubicBezTo>
                    <a:cubicBezTo>
                      <a:pt x="118" y="1177"/>
                      <a:pt x="138" y="1167"/>
                      <a:pt x="148" y="1167"/>
                    </a:cubicBezTo>
                    <a:cubicBezTo>
                      <a:pt x="266" y="1127"/>
                      <a:pt x="374" y="1088"/>
                      <a:pt x="483" y="1029"/>
                    </a:cubicBezTo>
                    <a:cubicBezTo>
                      <a:pt x="660" y="921"/>
                      <a:pt x="768" y="773"/>
                      <a:pt x="768" y="566"/>
                    </a:cubicBezTo>
                    <a:cubicBezTo>
                      <a:pt x="768" y="517"/>
                      <a:pt x="768" y="467"/>
                      <a:pt x="759" y="418"/>
                    </a:cubicBezTo>
                    <a:cubicBezTo>
                      <a:pt x="749" y="270"/>
                      <a:pt x="699" y="152"/>
                      <a:pt x="601" y="54"/>
                    </a:cubicBezTo>
                    <a:cubicBezTo>
                      <a:pt x="581" y="34"/>
                      <a:pt x="562" y="24"/>
                      <a:pt x="552" y="14"/>
                    </a:cubicBezTo>
                    <a:cubicBezTo>
                      <a:pt x="534" y="5"/>
                      <a:pt x="51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29"/>
              <p:cNvSpPr/>
              <p:nvPr/>
            </p:nvSpPr>
            <p:spPr>
              <a:xfrm>
                <a:off x="1673836" y="788308"/>
                <a:ext cx="17052" cy="191801"/>
              </a:xfrm>
              <a:custGeom>
                <a:avLst/>
                <a:gdLst/>
                <a:ahLst/>
                <a:cxnLst/>
                <a:rect l="l" t="t" r="r" b="b"/>
                <a:pathLst>
                  <a:path w="503" h="5657" extrusionOk="0">
                    <a:moveTo>
                      <a:pt x="59" y="0"/>
                    </a:moveTo>
                    <a:cubicBezTo>
                      <a:pt x="30" y="10"/>
                      <a:pt x="0" y="39"/>
                      <a:pt x="0" y="69"/>
                    </a:cubicBezTo>
                    <a:cubicBezTo>
                      <a:pt x="0" y="89"/>
                      <a:pt x="10" y="108"/>
                      <a:pt x="10" y="118"/>
                    </a:cubicBezTo>
                    <a:cubicBezTo>
                      <a:pt x="20" y="148"/>
                      <a:pt x="30" y="177"/>
                      <a:pt x="30" y="207"/>
                    </a:cubicBezTo>
                    <a:cubicBezTo>
                      <a:pt x="79" y="424"/>
                      <a:pt x="99" y="631"/>
                      <a:pt x="118" y="847"/>
                    </a:cubicBezTo>
                    <a:cubicBezTo>
                      <a:pt x="138" y="1084"/>
                      <a:pt x="158" y="1310"/>
                      <a:pt x="178" y="1537"/>
                    </a:cubicBezTo>
                    <a:cubicBezTo>
                      <a:pt x="187" y="1704"/>
                      <a:pt x="187" y="1872"/>
                      <a:pt x="197" y="2029"/>
                    </a:cubicBezTo>
                    <a:cubicBezTo>
                      <a:pt x="217" y="2216"/>
                      <a:pt x="227" y="2394"/>
                      <a:pt x="237" y="2571"/>
                    </a:cubicBezTo>
                    <a:cubicBezTo>
                      <a:pt x="247" y="2739"/>
                      <a:pt x="256" y="2906"/>
                      <a:pt x="266" y="3074"/>
                    </a:cubicBezTo>
                    <a:cubicBezTo>
                      <a:pt x="276" y="3211"/>
                      <a:pt x="286" y="3349"/>
                      <a:pt x="286" y="3477"/>
                    </a:cubicBezTo>
                    <a:cubicBezTo>
                      <a:pt x="296" y="3763"/>
                      <a:pt x="286" y="4049"/>
                      <a:pt x="296" y="4344"/>
                    </a:cubicBezTo>
                    <a:cubicBezTo>
                      <a:pt x="315" y="4551"/>
                      <a:pt x="306" y="4768"/>
                      <a:pt x="306" y="5044"/>
                    </a:cubicBezTo>
                    <a:cubicBezTo>
                      <a:pt x="296" y="5152"/>
                      <a:pt x="296" y="5319"/>
                      <a:pt x="286" y="5487"/>
                    </a:cubicBezTo>
                    <a:cubicBezTo>
                      <a:pt x="286" y="5516"/>
                      <a:pt x="276" y="5556"/>
                      <a:pt x="286" y="5585"/>
                    </a:cubicBezTo>
                    <a:cubicBezTo>
                      <a:pt x="286" y="5625"/>
                      <a:pt x="315" y="5645"/>
                      <a:pt x="355" y="5654"/>
                    </a:cubicBezTo>
                    <a:cubicBezTo>
                      <a:pt x="360" y="5656"/>
                      <a:pt x="366" y="5657"/>
                      <a:pt x="371" y="5657"/>
                    </a:cubicBezTo>
                    <a:cubicBezTo>
                      <a:pt x="398" y="5657"/>
                      <a:pt x="427" y="5639"/>
                      <a:pt x="444" y="5615"/>
                    </a:cubicBezTo>
                    <a:cubicBezTo>
                      <a:pt x="453" y="5595"/>
                      <a:pt x="463" y="5566"/>
                      <a:pt x="463" y="5546"/>
                    </a:cubicBezTo>
                    <a:cubicBezTo>
                      <a:pt x="473" y="5477"/>
                      <a:pt x="483" y="5398"/>
                      <a:pt x="493" y="5329"/>
                    </a:cubicBezTo>
                    <a:cubicBezTo>
                      <a:pt x="493" y="5142"/>
                      <a:pt x="493" y="4955"/>
                      <a:pt x="503" y="4768"/>
                    </a:cubicBezTo>
                    <a:cubicBezTo>
                      <a:pt x="503" y="4630"/>
                      <a:pt x="503" y="4482"/>
                      <a:pt x="493" y="4344"/>
                    </a:cubicBezTo>
                    <a:cubicBezTo>
                      <a:pt x="483" y="4118"/>
                      <a:pt x="483" y="3891"/>
                      <a:pt x="483" y="3655"/>
                    </a:cubicBezTo>
                    <a:cubicBezTo>
                      <a:pt x="483" y="3546"/>
                      <a:pt x="473" y="3428"/>
                      <a:pt x="463" y="3310"/>
                    </a:cubicBezTo>
                    <a:cubicBezTo>
                      <a:pt x="463" y="3172"/>
                      <a:pt x="444" y="3034"/>
                      <a:pt x="444" y="2906"/>
                    </a:cubicBezTo>
                    <a:cubicBezTo>
                      <a:pt x="434" y="2758"/>
                      <a:pt x="424" y="2611"/>
                      <a:pt x="404" y="2463"/>
                    </a:cubicBezTo>
                    <a:cubicBezTo>
                      <a:pt x="394" y="2325"/>
                      <a:pt x="384" y="2187"/>
                      <a:pt x="375" y="2049"/>
                    </a:cubicBezTo>
                    <a:cubicBezTo>
                      <a:pt x="355" y="1783"/>
                      <a:pt x="335" y="1517"/>
                      <a:pt x="315" y="1251"/>
                    </a:cubicBezTo>
                    <a:cubicBezTo>
                      <a:pt x="286" y="975"/>
                      <a:pt x="256" y="690"/>
                      <a:pt x="217" y="414"/>
                    </a:cubicBezTo>
                    <a:cubicBezTo>
                      <a:pt x="207" y="315"/>
                      <a:pt x="187" y="217"/>
                      <a:pt x="158" y="118"/>
                    </a:cubicBezTo>
                    <a:cubicBezTo>
                      <a:pt x="158" y="89"/>
                      <a:pt x="148" y="59"/>
                      <a:pt x="138" y="39"/>
                    </a:cubicBezTo>
                    <a:cubicBezTo>
                      <a:pt x="118" y="10"/>
                      <a:pt x="8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9"/>
              <p:cNvSpPr/>
              <p:nvPr/>
            </p:nvSpPr>
            <p:spPr>
              <a:xfrm>
                <a:off x="1678515" y="991249"/>
                <a:ext cx="30408" cy="10816"/>
              </a:xfrm>
              <a:custGeom>
                <a:avLst/>
                <a:gdLst/>
                <a:ahLst/>
                <a:cxnLst/>
                <a:rect l="l" t="t" r="r" b="b"/>
                <a:pathLst>
                  <a:path w="897" h="319" extrusionOk="0">
                    <a:moveTo>
                      <a:pt x="809" y="1"/>
                    </a:moveTo>
                    <a:cubicBezTo>
                      <a:pt x="802" y="1"/>
                      <a:pt x="795" y="2"/>
                      <a:pt x="788" y="3"/>
                    </a:cubicBezTo>
                    <a:cubicBezTo>
                      <a:pt x="759" y="13"/>
                      <a:pt x="719" y="23"/>
                      <a:pt x="690" y="43"/>
                    </a:cubicBezTo>
                    <a:cubicBezTo>
                      <a:pt x="621" y="72"/>
                      <a:pt x="562" y="102"/>
                      <a:pt x="483" y="112"/>
                    </a:cubicBezTo>
                    <a:cubicBezTo>
                      <a:pt x="414" y="131"/>
                      <a:pt x="335" y="131"/>
                      <a:pt x="266" y="151"/>
                    </a:cubicBezTo>
                    <a:cubicBezTo>
                      <a:pt x="227" y="151"/>
                      <a:pt x="177" y="151"/>
                      <a:pt x="138" y="141"/>
                    </a:cubicBezTo>
                    <a:lnTo>
                      <a:pt x="59" y="141"/>
                    </a:lnTo>
                    <a:cubicBezTo>
                      <a:pt x="30" y="151"/>
                      <a:pt x="10" y="181"/>
                      <a:pt x="10" y="210"/>
                    </a:cubicBezTo>
                    <a:cubicBezTo>
                      <a:pt x="0" y="240"/>
                      <a:pt x="20" y="269"/>
                      <a:pt x="40" y="279"/>
                    </a:cubicBezTo>
                    <a:cubicBezTo>
                      <a:pt x="59" y="289"/>
                      <a:pt x="79" y="299"/>
                      <a:pt x="99" y="299"/>
                    </a:cubicBezTo>
                    <a:cubicBezTo>
                      <a:pt x="128" y="309"/>
                      <a:pt x="158" y="309"/>
                      <a:pt x="197" y="319"/>
                    </a:cubicBezTo>
                    <a:cubicBezTo>
                      <a:pt x="335" y="309"/>
                      <a:pt x="473" y="299"/>
                      <a:pt x="611" y="259"/>
                    </a:cubicBezTo>
                    <a:cubicBezTo>
                      <a:pt x="680" y="240"/>
                      <a:pt x="749" y="210"/>
                      <a:pt x="818" y="171"/>
                    </a:cubicBezTo>
                    <a:cubicBezTo>
                      <a:pt x="828" y="161"/>
                      <a:pt x="847" y="151"/>
                      <a:pt x="857" y="141"/>
                    </a:cubicBezTo>
                    <a:cubicBezTo>
                      <a:pt x="887" y="112"/>
                      <a:pt x="897" y="82"/>
                      <a:pt x="877" y="43"/>
                    </a:cubicBezTo>
                    <a:cubicBezTo>
                      <a:pt x="869" y="18"/>
                      <a:pt x="841" y="1"/>
                      <a:pt x="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29"/>
              <p:cNvSpPr/>
              <p:nvPr/>
            </p:nvSpPr>
            <p:spPr>
              <a:xfrm>
                <a:off x="1452758" y="872115"/>
                <a:ext cx="176348" cy="112259"/>
              </a:xfrm>
              <a:custGeom>
                <a:avLst/>
                <a:gdLst/>
                <a:ahLst/>
                <a:cxnLst/>
                <a:rect l="l" t="t" r="r" b="b"/>
                <a:pathLst>
                  <a:path w="5202" h="3311" extrusionOk="0">
                    <a:moveTo>
                      <a:pt x="4472" y="188"/>
                    </a:moveTo>
                    <a:cubicBezTo>
                      <a:pt x="4492" y="198"/>
                      <a:pt x="4512" y="207"/>
                      <a:pt x="4522" y="217"/>
                    </a:cubicBezTo>
                    <a:cubicBezTo>
                      <a:pt x="4650" y="306"/>
                      <a:pt x="4837" y="503"/>
                      <a:pt x="4925" y="641"/>
                    </a:cubicBezTo>
                    <a:cubicBezTo>
                      <a:pt x="4906" y="670"/>
                      <a:pt x="4876" y="670"/>
                      <a:pt x="4847" y="680"/>
                    </a:cubicBezTo>
                    <a:cubicBezTo>
                      <a:pt x="4413" y="838"/>
                      <a:pt x="3970" y="986"/>
                      <a:pt x="3536" y="1143"/>
                    </a:cubicBezTo>
                    <a:cubicBezTo>
                      <a:pt x="3202" y="1271"/>
                      <a:pt x="2857" y="1399"/>
                      <a:pt x="2522" y="1547"/>
                    </a:cubicBezTo>
                    <a:cubicBezTo>
                      <a:pt x="2305" y="1656"/>
                      <a:pt x="2069" y="1724"/>
                      <a:pt x="1832" y="1803"/>
                    </a:cubicBezTo>
                    <a:cubicBezTo>
                      <a:pt x="1694" y="1853"/>
                      <a:pt x="1547" y="1892"/>
                      <a:pt x="1409" y="1941"/>
                    </a:cubicBezTo>
                    <a:cubicBezTo>
                      <a:pt x="1400" y="1944"/>
                      <a:pt x="1392" y="1945"/>
                      <a:pt x="1385" y="1945"/>
                    </a:cubicBezTo>
                    <a:cubicBezTo>
                      <a:pt x="1367" y="1945"/>
                      <a:pt x="1351" y="1938"/>
                      <a:pt x="1330" y="1931"/>
                    </a:cubicBezTo>
                    <a:cubicBezTo>
                      <a:pt x="1153" y="1833"/>
                      <a:pt x="975" y="1715"/>
                      <a:pt x="798" y="1606"/>
                    </a:cubicBezTo>
                    <a:cubicBezTo>
                      <a:pt x="768" y="1587"/>
                      <a:pt x="749" y="1577"/>
                      <a:pt x="719" y="1557"/>
                    </a:cubicBezTo>
                    <a:cubicBezTo>
                      <a:pt x="749" y="1547"/>
                      <a:pt x="768" y="1537"/>
                      <a:pt x="788" y="1527"/>
                    </a:cubicBezTo>
                    <a:cubicBezTo>
                      <a:pt x="985" y="1488"/>
                      <a:pt x="1192" y="1449"/>
                      <a:pt x="1399" y="1409"/>
                    </a:cubicBezTo>
                    <a:cubicBezTo>
                      <a:pt x="1527" y="1390"/>
                      <a:pt x="1645" y="1360"/>
                      <a:pt x="1773" y="1330"/>
                    </a:cubicBezTo>
                    <a:cubicBezTo>
                      <a:pt x="1911" y="1301"/>
                      <a:pt x="2049" y="1252"/>
                      <a:pt x="2177" y="1183"/>
                    </a:cubicBezTo>
                    <a:cubicBezTo>
                      <a:pt x="2216" y="1163"/>
                      <a:pt x="2266" y="1133"/>
                      <a:pt x="2305" y="1114"/>
                    </a:cubicBezTo>
                    <a:cubicBezTo>
                      <a:pt x="2660" y="917"/>
                      <a:pt x="3024" y="759"/>
                      <a:pt x="3408" y="641"/>
                    </a:cubicBezTo>
                    <a:cubicBezTo>
                      <a:pt x="3497" y="611"/>
                      <a:pt x="3586" y="582"/>
                      <a:pt x="3674" y="552"/>
                    </a:cubicBezTo>
                    <a:cubicBezTo>
                      <a:pt x="3911" y="464"/>
                      <a:pt x="4137" y="365"/>
                      <a:pt x="4354" y="247"/>
                    </a:cubicBezTo>
                    <a:cubicBezTo>
                      <a:pt x="4393" y="227"/>
                      <a:pt x="4433" y="207"/>
                      <a:pt x="4472" y="188"/>
                    </a:cubicBezTo>
                    <a:close/>
                    <a:moveTo>
                      <a:pt x="490" y="1612"/>
                    </a:moveTo>
                    <a:cubicBezTo>
                      <a:pt x="500" y="1612"/>
                      <a:pt x="509" y="1616"/>
                      <a:pt x="522" y="1616"/>
                    </a:cubicBezTo>
                    <a:cubicBezTo>
                      <a:pt x="552" y="1636"/>
                      <a:pt x="591" y="1656"/>
                      <a:pt x="631" y="1675"/>
                    </a:cubicBezTo>
                    <a:cubicBezTo>
                      <a:pt x="788" y="1784"/>
                      <a:pt x="956" y="1882"/>
                      <a:pt x="1123" y="1990"/>
                    </a:cubicBezTo>
                    <a:cubicBezTo>
                      <a:pt x="1133" y="1990"/>
                      <a:pt x="1133" y="2000"/>
                      <a:pt x="1143" y="2010"/>
                    </a:cubicBezTo>
                    <a:cubicBezTo>
                      <a:pt x="1084" y="2050"/>
                      <a:pt x="1015" y="2050"/>
                      <a:pt x="946" y="2069"/>
                    </a:cubicBezTo>
                    <a:cubicBezTo>
                      <a:pt x="709" y="1951"/>
                      <a:pt x="473" y="1823"/>
                      <a:pt x="236" y="1695"/>
                    </a:cubicBezTo>
                    <a:cubicBezTo>
                      <a:pt x="315" y="1656"/>
                      <a:pt x="394" y="1636"/>
                      <a:pt x="473" y="1616"/>
                    </a:cubicBezTo>
                    <a:cubicBezTo>
                      <a:pt x="479" y="1613"/>
                      <a:pt x="485" y="1612"/>
                      <a:pt x="490" y="1612"/>
                    </a:cubicBezTo>
                    <a:close/>
                    <a:moveTo>
                      <a:pt x="4502" y="986"/>
                    </a:moveTo>
                    <a:cubicBezTo>
                      <a:pt x="4472" y="1025"/>
                      <a:pt x="4433" y="1035"/>
                      <a:pt x="4403" y="1055"/>
                    </a:cubicBezTo>
                    <a:cubicBezTo>
                      <a:pt x="4236" y="1124"/>
                      <a:pt x="4059" y="1193"/>
                      <a:pt x="3891" y="1271"/>
                    </a:cubicBezTo>
                    <a:cubicBezTo>
                      <a:pt x="3684" y="1360"/>
                      <a:pt x="3477" y="1449"/>
                      <a:pt x="3271" y="1537"/>
                    </a:cubicBezTo>
                    <a:cubicBezTo>
                      <a:pt x="3142" y="1596"/>
                      <a:pt x="3034" y="1656"/>
                      <a:pt x="2926" y="1724"/>
                    </a:cubicBezTo>
                    <a:cubicBezTo>
                      <a:pt x="2778" y="1813"/>
                      <a:pt x="2620" y="1902"/>
                      <a:pt x="2473" y="1981"/>
                    </a:cubicBezTo>
                    <a:cubicBezTo>
                      <a:pt x="2364" y="2050"/>
                      <a:pt x="2246" y="2119"/>
                      <a:pt x="2128" y="2197"/>
                    </a:cubicBezTo>
                    <a:cubicBezTo>
                      <a:pt x="2039" y="2256"/>
                      <a:pt x="1951" y="2316"/>
                      <a:pt x="1852" y="2375"/>
                    </a:cubicBezTo>
                    <a:cubicBezTo>
                      <a:pt x="1793" y="2335"/>
                      <a:pt x="1744" y="2276"/>
                      <a:pt x="1685" y="2227"/>
                    </a:cubicBezTo>
                    <a:cubicBezTo>
                      <a:pt x="1625" y="2178"/>
                      <a:pt x="1566" y="2128"/>
                      <a:pt x="1497" y="2069"/>
                    </a:cubicBezTo>
                    <a:cubicBezTo>
                      <a:pt x="1517" y="2059"/>
                      <a:pt x="1537" y="2059"/>
                      <a:pt x="1556" y="2050"/>
                    </a:cubicBezTo>
                    <a:cubicBezTo>
                      <a:pt x="1842" y="1951"/>
                      <a:pt x="2128" y="1853"/>
                      <a:pt x="2413" y="1764"/>
                    </a:cubicBezTo>
                    <a:cubicBezTo>
                      <a:pt x="2473" y="1744"/>
                      <a:pt x="2532" y="1715"/>
                      <a:pt x="2581" y="1695"/>
                    </a:cubicBezTo>
                    <a:cubicBezTo>
                      <a:pt x="3123" y="1468"/>
                      <a:pt x="3665" y="1262"/>
                      <a:pt x="4226" y="1074"/>
                    </a:cubicBezTo>
                    <a:cubicBezTo>
                      <a:pt x="4295" y="1055"/>
                      <a:pt x="4364" y="1025"/>
                      <a:pt x="4433" y="1005"/>
                    </a:cubicBezTo>
                    <a:cubicBezTo>
                      <a:pt x="4453" y="996"/>
                      <a:pt x="4472" y="986"/>
                      <a:pt x="4502" y="986"/>
                    </a:cubicBezTo>
                    <a:close/>
                    <a:moveTo>
                      <a:pt x="4866" y="966"/>
                    </a:moveTo>
                    <a:cubicBezTo>
                      <a:pt x="4837" y="1094"/>
                      <a:pt x="4807" y="1232"/>
                      <a:pt x="4778" y="1360"/>
                    </a:cubicBezTo>
                    <a:cubicBezTo>
                      <a:pt x="4738" y="1508"/>
                      <a:pt x="4679" y="1646"/>
                      <a:pt x="4620" y="1793"/>
                    </a:cubicBezTo>
                    <a:cubicBezTo>
                      <a:pt x="4591" y="1862"/>
                      <a:pt x="4551" y="1922"/>
                      <a:pt x="4502" y="1981"/>
                    </a:cubicBezTo>
                    <a:cubicBezTo>
                      <a:pt x="4462" y="2030"/>
                      <a:pt x="4423" y="2079"/>
                      <a:pt x="4384" y="2128"/>
                    </a:cubicBezTo>
                    <a:cubicBezTo>
                      <a:pt x="4295" y="2227"/>
                      <a:pt x="4187" y="2306"/>
                      <a:pt x="4059" y="2355"/>
                    </a:cubicBezTo>
                    <a:cubicBezTo>
                      <a:pt x="3911" y="2414"/>
                      <a:pt x="3763" y="2483"/>
                      <a:pt x="3605" y="2542"/>
                    </a:cubicBezTo>
                    <a:cubicBezTo>
                      <a:pt x="3517" y="2581"/>
                      <a:pt x="3428" y="2601"/>
                      <a:pt x="3330" y="2611"/>
                    </a:cubicBezTo>
                    <a:lnTo>
                      <a:pt x="3310" y="2611"/>
                    </a:lnTo>
                    <a:cubicBezTo>
                      <a:pt x="3320" y="2591"/>
                      <a:pt x="3330" y="2572"/>
                      <a:pt x="3349" y="2552"/>
                    </a:cubicBezTo>
                    <a:cubicBezTo>
                      <a:pt x="3477" y="2394"/>
                      <a:pt x="3576" y="2207"/>
                      <a:pt x="3635" y="2010"/>
                    </a:cubicBezTo>
                    <a:cubicBezTo>
                      <a:pt x="3655" y="1971"/>
                      <a:pt x="3674" y="1931"/>
                      <a:pt x="3704" y="1902"/>
                    </a:cubicBezTo>
                    <a:cubicBezTo>
                      <a:pt x="3931" y="1646"/>
                      <a:pt x="4177" y="1419"/>
                      <a:pt x="4453" y="1212"/>
                    </a:cubicBezTo>
                    <a:cubicBezTo>
                      <a:pt x="4482" y="1193"/>
                      <a:pt x="4512" y="1173"/>
                      <a:pt x="4551" y="1153"/>
                    </a:cubicBezTo>
                    <a:cubicBezTo>
                      <a:pt x="4659" y="1104"/>
                      <a:pt x="4758" y="1045"/>
                      <a:pt x="4837" y="976"/>
                    </a:cubicBezTo>
                    <a:cubicBezTo>
                      <a:pt x="4847" y="966"/>
                      <a:pt x="4856" y="966"/>
                      <a:pt x="4866" y="966"/>
                    </a:cubicBezTo>
                    <a:close/>
                    <a:moveTo>
                      <a:pt x="3970" y="1399"/>
                    </a:moveTo>
                    <a:cubicBezTo>
                      <a:pt x="3970" y="1409"/>
                      <a:pt x="3970" y="1409"/>
                      <a:pt x="3970" y="1419"/>
                    </a:cubicBezTo>
                    <a:cubicBezTo>
                      <a:pt x="3950" y="1439"/>
                      <a:pt x="3931" y="1459"/>
                      <a:pt x="3911" y="1478"/>
                    </a:cubicBezTo>
                    <a:cubicBezTo>
                      <a:pt x="3802" y="1587"/>
                      <a:pt x="3704" y="1695"/>
                      <a:pt x="3596" y="1793"/>
                    </a:cubicBezTo>
                    <a:cubicBezTo>
                      <a:pt x="3546" y="1843"/>
                      <a:pt x="3517" y="1902"/>
                      <a:pt x="3497" y="1971"/>
                    </a:cubicBezTo>
                    <a:cubicBezTo>
                      <a:pt x="3438" y="2148"/>
                      <a:pt x="3349" y="2306"/>
                      <a:pt x="3241" y="2444"/>
                    </a:cubicBezTo>
                    <a:cubicBezTo>
                      <a:pt x="3211" y="2483"/>
                      <a:pt x="3182" y="2513"/>
                      <a:pt x="3152" y="2552"/>
                    </a:cubicBezTo>
                    <a:cubicBezTo>
                      <a:pt x="3123" y="2581"/>
                      <a:pt x="3083" y="2621"/>
                      <a:pt x="3093" y="2670"/>
                    </a:cubicBezTo>
                    <a:cubicBezTo>
                      <a:pt x="3073" y="2680"/>
                      <a:pt x="3051" y="2682"/>
                      <a:pt x="3030" y="2682"/>
                    </a:cubicBezTo>
                    <a:cubicBezTo>
                      <a:pt x="3009" y="2682"/>
                      <a:pt x="2990" y="2680"/>
                      <a:pt x="2975" y="2680"/>
                    </a:cubicBezTo>
                    <a:cubicBezTo>
                      <a:pt x="2896" y="2670"/>
                      <a:pt x="2827" y="2670"/>
                      <a:pt x="2758" y="2670"/>
                    </a:cubicBezTo>
                    <a:cubicBezTo>
                      <a:pt x="2719" y="2675"/>
                      <a:pt x="2677" y="2678"/>
                      <a:pt x="2635" y="2678"/>
                    </a:cubicBezTo>
                    <a:cubicBezTo>
                      <a:pt x="2593" y="2678"/>
                      <a:pt x="2551" y="2675"/>
                      <a:pt x="2512" y="2670"/>
                    </a:cubicBezTo>
                    <a:cubicBezTo>
                      <a:pt x="2453" y="2660"/>
                      <a:pt x="2394" y="2631"/>
                      <a:pt x="2335" y="2611"/>
                    </a:cubicBezTo>
                    <a:cubicBezTo>
                      <a:pt x="2276" y="2601"/>
                      <a:pt x="2226" y="2581"/>
                      <a:pt x="2167" y="2562"/>
                    </a:cubicBezTo>
                    <a:cubicBezTo>
                      <a:pt x="2108" y="2542"/>
                      <a:pt x="2049" y="2522"/>
                      <a:pt x="1990" y="2483"/>
                    </a:cubicBezTo>
                    <a:cubicBezTo>
                      <a:pt x="1990" y="2453"/>
                      <a:pt x="2010" y="2444"/>
                      <a:pt x="2029" y="2444"/>
                    </a:cubicBezTo>
                    <a:cubicBezTo>
                      <a:pt x="2207" y="2325"/>
                      <a:pt x="2394" y="2197"/>
                      <a:pt x="2581" y="2099"/>
                    </a:cubicBezTo>
                    <a:cubicBezTo>
                      <a:pt x="2729" y="2020"/>
                      <a:pt x="2867" y="1931"/>
                      <a:pt x="3005" y="1853"/>
                    </a:cubicBezTo>
                    <a:cubicBezTo>
                      <a:pt x="3103" y="1793"/>
                      <a:pt x="3192" y="1744"/>
                      <a:pt x="3280" y="1695"/>
                    </a:cubicBezTo>
                    <a:cubicBezTo>
                      <a:pt x="3487" y="1606"/>
                      <a:pt x="3704" y="1518"/>
                      <a:pt x="3911" y="1419"/>
                    </a:cubicBezTo>
                    <a:cubicBezTo>
                      <a:pt x="3931" y="1419"/>
                      <a:pt x="3950" y="1409"/>
                      <a:pt x="3970" y="1399"/>
                    </a:cubicBezTo>
                    <a:close/>
                    <a:moveTo>
                      <a:pt x="1330" y="2119"/>
                    </a:moveTo>
                    <a:cubicBezTo>
                      <a:pt x="1369" y="2148"/>
                      <a:pt x="1389" y="2178"/>
                      <a:pt x="1419" y="2197"/>
                    </a:cubicBezTo>
                    <a:cubicBezTo>
                      <a:pt x="1527" y="2276"/>
                      <a:pt x="1625" y="2365"/>
                      <a:pt x="1724" y="2463"/>
                    </a:cubicBezTo>
                    <a:cubicBezTo>
                      <a:pt x="1822" y="2552"/>
                      <a:pt x="1921" y="2631"/>
                      <a:pt x="2049" y="2670"/>
                    </a:cubicBezTo>
                    <a:cubicBezTo>
                      <a:pt x="2059" y="2680"/>
                      <a:pt x="2069" y="2680"/>
                      <a:pt x="2079" y="2690"/>
                    </a:cubicBezTo>
                    <a:cubicBezTo>
                      <a:pt x="2167" y="2719"/>
                      <a:pt x="2256" y="2749"/>
                      <a:pt x="2345" y="2779"/>
                    </a:cubicBezTo>
                    <a:cubicBezTo>
                      <a:pt x="2413" y="2808"/>
                      <a:pt x="2492" y="2818"/>
                      <a:pt x="2571" y="2818"/>
                    </a:cubicBezTo>
                    <a:cubicBezTo>
                      <a:pt x="2620" y="2818"/>
                      <a:pt x="2670" y="2828"/>
                      <a:pt x="2709" y="2828"/>
                    </a:cubicBezTo>
                    <a:cubicBezTo>
                      <a:pt x="2611" y="2857"/>
                      <a:pt x="2502" y="2867"/>
                      <a:pt x="2384" y="2867"/>
                    </a:cubicBezTo>
                    <a:cubicBezTo>
                      <a:pt x="2187" y="2857"/>
                      <a:pt x="2000" y="2818"/>
                      <a:pt x="1813" y="2749"/>
                    </a:cubicBezTo>
                    <a:cubicBezTo>
                      <a:pt x="1704" y="2700"/>
                      <a:pt x="1606" y="2650"/>
                      <a:pt x="1527" y="2562"/>
                    </a:cubicBezTo>
                    <a:cubicBezTo>
                      <a:pt x="1478" y="2513"/>
                      <a:pt x="1428" y="2453"/>
                      <a:pt x="1379" y="2394"/>
                    </a:cubicBezTo>
                    <a:cubicBezTo>
                      <a:pt x="1320" y="2325"/>
                      <a:pt x="1261" y="2256"/>
                      <a:pt x="1192" y="2197"/>
                    </a:cubicBezTo>
                    <a:cubicBezTo>
                      <a:pt x="1182" y="2197"/>
                      <a:pt x="1172" y="2187"/>
                      <a:pt x="1172" y="2178"/>
                    </a:cubicBezTo>
                    <a:cubicBezTo>
                      <a:pt x="1192" y="2148"/>
                      <a:pt x="1222" y="2148"/>
                      <a:pt x="1251" y="2138"/>
                    </a:cubicBezTo>
                    <a:cubicBezTo>
                      <a:pt x="1281" y="2128"/>
                      <a:pt x="1310" y="2128"/>
                      <a:pt x="1330" y="2119"/>
                    </a:cubicBezTo>
                    <a:close/>
                    <a:moveTo>
                      <a:pt x="207" y="1862"/>
                    </a:moveTo>
                    <a:cubicBezTo>
                      <a:pt x="236" y="1882"/>
                      <a:pt x="266" y="1892"/>
                      <a:pt x="296" y="1902"/>
                    </a:cubicBezTo>
                    <a:cubicBezTo>
                      <a:pt x="384" y="1951"/>
                      <a:pt x="473" y="2000"/>
                      <a:pt x="562" y="2050"/>
                    </a:cubicBezTo>
                    <a:cubicBezTo>
                      <a:pt x="591" y="2059"/>
                      <a:pt x="621" y="2069"/>
                      <a:pt x="660" y="2079"/>
                    </a:cubicBezTo>
                    <a:cubicBezTo>
                      <a:pt x="690" y="2099"/>
                      <a:pt x="729" y="2109"/>
                      <a:pt x="759" y="2119"/>
                    </a:cubicBezTo>
                    <a:cubicBezTo>
                      <a:pt x="847" y="2158"/>
                      <a:pt x="926" y="2197"/>
                      <a:pt x="1025" y="2197"/>
                    </a:cubicBezTo>
                    <a:cubicBezTo>
                      <a:pt x="1034" y="2227"/>
                      <a:pt x="1044" y="2247"/>
                      <a:pt x="1054" y="2276"/>
                    </a:cubicBezTo>
                    <a:cubicBezTo>
                      <a:pt x="1074" y="2296"/>
                      <a:pt x="1093" y="2316"/>
                      <a:pt x="1113" y="2335"/>
                    </a:cubicBezTo>
                    <a:cubicBezTo>
                      <a:pt x="1162" y="2375"/>
                      <a:pt x="1202" y="2424"/>
                      <a:pt x="1251" y="2473"/>
                    </a:cubicBezTo>
                    <a:cubicBezTo>
                      <a:pt x="1310" y="2542"/>
                      <a:pt x="1369" y="2611"/>
                      <a:pt x="1438" y="2680"/>
                    </a:cubicBezTo>
                    <a:cubicBezTo>
                      <a:pt x="1517" y="2769"/>
                      <a:pt x="1616" y="2838"/>
                      <a:pt x="1734" y="2877"/>
                    </a:cubicBezTo>
                    <a:cubicBezTo>
                      <a:pt x="1832" y="2916"/>
                      <a:pt x="1941" y="2956"/>
                      <a:pt x="2049" y="2976"/>
                    </a:cubicBezTo>
                    <a:cubicBezTo>
                      <a:pt x="2184" y="3006"/>
                      <a:pt x="2320" y="3022"/>
                      <a:pt x="2455" y="3022"/>
                    </a:cubicBezTo>
                    <a:cubicBezTo>
                      <a:pt x="2537" y="3022"/>
                      <a:pt x="2618" y="3016"/>
                      <a:pt x="2699" y="3005"/>
                    </a:cubicBezTo>
                    <a:cubicBezTo>
                      <a:pt x="2788" y="2985"/>
                      <a:pt x="2876" y="2976"/>
                      <a:pt x="2965" y="2956"/>
                    </a:cubicBezTo>
                    <a:cubicBezTo>
                      <a:pt x="3044" y="2936"/>
                      <a:pt x="3123" y="2916"/>
                      <a:pt x="3192" y="2887"/>
                    </a:cubicBezTo>
                    <a:cubicBezTo>
                      <a:pt x="3221" y="2887"/>
                      <a:pt x="3251" y="2877"/>
                      <a:pt x="3280" y="2877"/>
                    </a:cubicBezTo>
                    <a:cubicBezTo>
                      <a:pt x="3261" y="2887"/>
                      <a:pt x="3251" y="2897"/>
                      <a:pt x="3231" y="2907"/>
                    </a:cubicBezTo>
                    <a:cubicBezTo>
                      <a:pt x="3034" y="3005"/>
                      <a:pt x="2837" y="3084"/>
                      <a:pt x="2630" y="3104"/>
                    </a:cubicBezTo>
                    <a:cubicBezTo>
                      <a:pt x="2512" y="3123"/>
                      <a:pt x="2394" y="3113"/>
                      <a:pt x="2285" y="3123"/>
                    </a:cubicBezTo>
                    <a:cubicBezTo>
                      <a:pt x="2236" y="3123"/>
                      <a:pt x="2197" y="3104"/>
                      <a:pt x="2148" y="3094"/>
                    </a:cubicBezTo>
                    <a:cubicBezTo>
                      <a:pt x="1921" y="3054"/>
                      <a:pt x="1704" y="3005"/>
                      <a:pt x="1478" y="2956"/>
                    </a:cubicBezTo>
                    <a:cubicBezTo>
                      <a:pt x="1320" y="2916"/>
                      <a:pt x="1172" y="2857"/>
                      <a:pt x="1034" y="2749"/>
                    </a:cubicBezTo>
                    <a:cubicBezTo>
                      <a:pt x="946" y="2680"/>
                      <a:pt x="847" y="2601"/>
                      <a:pt x="759" y="2522"/>
                    </a:cubicBezTo>
                    <a:cubicBezTo>
                      <a:pt x="709" y="2493"/>
                      <a:pt x="670" y="2444"/>
                      <a:pt x="621" y="2414"/>
                    </a:cubicBezTo>
                    <a:cubicBezTo>
                      <a:pt x="502" y="2325"/>
                      <a:pt x="424" y="2217"/>
                      <a:pt x="335" y="2099"/>
                    </a:cubicBezTo>
                    <a:cubicBezTo>
                      <a:pt x="286" y="2040"/>
                      <a:pt x="246" y="1961"/>
                      <a:pt x="207" y="1892"/>
                    </a:cubicBezTo>
                    <a:cubicBezTo>
                      <a:pt x="207" y="1892"/>
                      <a:pt x="207" y="1882"/>
                      <a:pt x="207" y="1862"/>
                    </a:cubicBezTo>
                    <a:close/>
                    <a:moveTo>
                      <a:pt x="4502" y="1"/>
                    </a:moveTo>
                    <a:cubicBezTo>
                      <a:pt x="4482" y="1"/>
                      <a:pt x="4453" y="10"/>
                      <a:pt x="4433" y="20"/>
                    </a:cubicBezTo>
                    <a:cubicBezTo>
                      <a:pt x="4393" y="30"/>
                      <a:pt x="4354" y="50"/>
                      <a:pt x="4325" y="70"/>
                    </a:cubicBezTo>
                    <a:cubicBezTo>
                      <a:pt x="4098" y="188"/>
                      <a:pt x="3881" y="296"/>
                      <a:pt x="3645" y="385"/>
                    </a:cubicBezTo>
                    <a:cubicBezTo>
                      <a:pt x="3546" y="414"/>
                      <a:pt x="3448" y="454"/>
                      <a:pt x="3349" y="483"/>
                    </a:cubicBezTo>
                    <a:cubicBezTo>
                      <a:pt x="2965" y="602"/>
                      <a:pt x="2611" y="759"/>
                      <a:pt x="2266" y="956"/>
                    </a:cubicBezTo>
                    <a:cubicBezTo>
                      <a:pt x="2216" y="976"/>
                      <a:pt x="2167" y="1005"/>
                      <a:pt x="2128" y="1025"/>
                    </a:cubicBezTo>
                    <a:cubicBezTo>
                      <a:pt x="1990" y="1104"/>
                      <a:pt x="1862" y="1163"/>
                      <a:pt x="1714" y="1193"/>
                    </a:cubicBezTo>
                    <a:cubicBezTo>
                      <a:pt x="1517" y="1232"/>
                      <a:pt x="1310" y="1271"/>
                      <a:pt x="1113" y="1311"/>
                    </a:cubicBezTo>
                    <a:cubicBezTo>
                      <a:pt x="778" y="1370"/>
                      <a:pt x="443" y="1459"/>
                      <a:pt x="128" y="1577"/>
                    </a:cubicBezTo>
                    <a:cubicBezTo>
                      <a:pt x="99" y="1587"/>
                      <a:pt x="69" y="1596"/>
                      <a:pt x="39" y="1616"/>
                    </a:cubicBezTo>
                    <a:cubicBezTo>
                      <a:pt x="20" y="1626"/>
                      <a:pt x="0" y="1646"/>
                      <a:pt x="0" y="1675"/>
                    </a:cubicBezTo>
                    <a:cubicBezTo>
                      <a:pt x="10" y="1724"/>
                      <a:pt x="10" y="1764"/>
                      <a:pt x="0" y="1813"/>
                    </a:cubicBezTo>
                    <a:cubicBezTo>
                      <a:pt x="0" y="1833"/>
                      <a:pt x="10" y="1843"/>
                      <a:pt x="10" y="1862"/>
                    </a:cubicBezTo>
                    <a:cubicBezTo>
                      <a:pt x="79" y="1990"/>
                      <a:pt x="138" y="2119"/>
                      <a:pt x="227" y="2237"/>
                    </a:cubicBezTo>
                    <a:cubicBezTo>
                      <a:pt x="433" y="2483"/>
                      <a:pt x="670" y="2700"/>
                      <a:pt x="926" y="2897"/>
                    </a:cubicBezTo>
                    <a:cubicBezTo>
                      <a:pt x="1084" y="3015"/>
                      <a:pt x="1251" y="3094"/>
                      <a:pt x="1438" y="3133"/>
                    </a:cubicBezTo>
                    <a:cubicBezTo>
                      <a:pt x="1675" y="3192"/>
                      <a:pt x="1901" y="3232"/>
                      <a:pt x="2138" y="3281"/>
                    </a:cubicBezTo>
                    <a:cubicBezTo>
                      <a:pt x="2187" y="3291"/>
                      <a:pt x="2236" y="3301"/>
                      <a:pt x="2285" y="3310"/>
                    </a:cubicBezTo>
                    <a:cubicBezTo>
                      <a:pt x="2404" y="3301"/>
                      <a:pt x="2512" y="3301"/>
                      <a:pt x="2620" y="3291"/>
                    </a:cubicBezTo>
                    <a:cubicBezTo>
                      <a:pt x="2679" y="3281"/>
                      <a:pt x="2739" y="3271"/>
                      <a:pt x="2798" y="3261"/>
                    </a:cubicBezTo>
                    <a:cubicBezTo>
                      <a:pt x="3014" y="3212"/>
                      <a:pt x="3221" y="3123"/>
                      <a:pt x="3408" y="3015"/>
                    </a:cubicBezTo>
                    <a:cubicBezTo>
                      <a:pt x="3694" y="2857"/>
                      <a:pt x="3960" y="2680"/>
                      <a:pt x="4226" y="2503"/>
                    </a:cubicBezTo>
                    <a:cubicBezTo>
                      <a:pt x="4384" y="2394"/>
                      <a:pt x="4522" y="2256"/>
                      <a:pt x="4640" y="2109"/>
                    </a:cubicBezTo>
                    <a:cubicBezTo>
                      <a:pt x="4699" y="2040"/>
                      <a:pt x="4748" y="1961"/>
                      <a:pt x="4778" y="1882"/>
                    </a:cubicBezTo>
                    <a:cubicBezTo>
                      <a:pt x="4876" y="1675"/>
                      <a:pt x="4945" y="1478"/>
                      <a:pt x="4994" y="1262"/>
                    </a:cubicBezTo>
                    <a:cubicBezTo>
                      <a:pt x="5014" y="1133"/>
                      <a:pt x="5053" y="1015"/>
                      <a:pt x="5113" y="897"/>
                    </a:cubicBezTo>
                    <a:cubicBezTo>
                      <a:pt x="5132" y="858"/>
                      <a:pt x="5152" y="808"/>
                      <a:pt x="5172" y="759"/>
                    </a:cubicBezTo>
                    <a:cubicBezTo>
                      <a:pt x="5182" y="739"/>
                      <a:pt x="5191" y="720"/>
                      <a:pt x="5191" y="690"/>
                    </a:cubicBezTo>
                    <a:cubicBezTo>
                      <a:pt x="5201" y="651"/>
                      <a:pt x="5191" y="611"/>
                      <a:pt x="5152" y="602"/>
                    </a:cubicBezTo>
                    <a:cubicBezTo>
                      <a:pt x="5093" y="582"/>
                      <a:pt x="5063" y="542"/>
                      <a:pt x="5024" y="503"/>
                    </a:cubicBezTo>
                    <a:cubicBezTo>
                      <a:pt x="4916" y="365"/>
                      <a:pt x="4788" y="237"/>
                      <a:pt x="4650" y="119"/>
                    </a:cubicBezTo>
                    <a:cubicBezTo>
                      <a:pt x="4620" y="99"/>
                      <a:pt x="4600" y="79"/>
                      <a:pt x="4591" y="50"/>
                    </a:cubicBezTo>
                    <a:cubicBezTo>
                      <a:pt x="4571" y="10"/>
                      <a:pt x="4541" y="1"/>
                      <a:pt x="4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29"/>
              <p:cNvSpPr/>
              <p:nvPr/>
            </p:nvSpPr>
            <p:spPr>
              <a:xfrm>
                <a:off x="1377596" y="792647"/>
                <a:ext cx="162991" cy="173017"/>
              </a:xfrm>
              <a:custGeom>
                <a:avLst/>
                <a:gdLst/>
                <a:ahLst/>
                <a:cxnLst/>
                <a:rect l="l" t="t" r="r" b="b"/>
                <a:pathLst>
                  <a:path w="4808" h="5103" extrusionOk="0">
                    <a:moveTo>
                      <a:pt x="2394" y="0"/>
                    </a:moveTo>
                    <a:cubicBezTo>
                      <a:pt x="2158" y="0"/>
                      <a:pt x="1912" y="49"/>
                      <a:pt x="1675" y="148"/>
                    </a:cubicBezTo>
                    <a:cubicBezTo>
                      <a:pt x="1429" y="246"/>
                      <a:pt x="1202" y="394"/>
                      <a:pt x="976" y="601"/>
                    </a:cubicBezTo>
                    <a:cubicBezTo>
                      <a:pt x="927" y="650"/>
                      <a:pt x="877" y="690"/>
                      <a:pt x="808" y="739"/>
                    </a:cubicBezTo>
                    <a:cubicBezTo>
                      <a:pt x="710" y="808"/>
                      <a:pt x="631" y="867"/>
                      <a:pt x="562" y="926"/>
                    </a:cubicBezTo>
                    <a:cubicBezTo>
                      <a:pt x="454" y="1025"/>
                      <a:pt x="365" y="1143"/>
                      <a:pt x="296" y="1300"/>
                    </a:cubicBezTo>
                    <a:cubicBezTo>
                      <a:pt x="286" y="1330"/>
                      <a:pt x="267" y="1360"/>
                      <a:pt x="257" y="1389"/>
                    </a:cubicBezTo>
                    <a:cubicBezTo>
                      <a:pt x="168" y="1566"/>
                      <a:pt x="119" y="1744"/>
                      <a:pt x="99" y="1911"/>
                    </a:cubicBezTo>
                    <a:lnTo>
                      <a:pt x="99" y="1941"/>
                    </a:lnTo>
                    <a:cubicBezTo>
                      <a:pt x="89" y="2020"/>
                      <a:pt x="79" y="2098"/>
                      <a:pt x="70" y="2177"/>
                    </a:cubicBezTo>
                    <a:cubicBezTo>
                      <a:pt x="1" y="2551"/>
                      <a:pt x="40" y="2926"/>
                      <a:pt x="168" y="3290"/>
                    </a:cubicBezTo>
                    <a:cubicBezTo>
                      <a:pt x="267" y="3566"/>
                      <a:pt x="414" y="3822"/>
                      <a:pt x="611" y="4078"/>
                    </a:cubicBezTo>
                    <a:cubicBezTo>
                      <a:pt x="710" y="4187"/>
                      <a:pt x="799" y="4295"/>
                      <a:pt x="907" y="4423"/>
                    </a:cubicBezTo>
                    <a:cubicBezTo>
                      <a:pt x="936" y="4463"/>
                      <a:pt x="966" y="4502"/>
                      <a:pt x="996" y="4541"/>
                    </a:cubicBezTo>
                    <a:cubicBezTo>
                      <a:pt x="1015" y="4551"/>
                      <a:pt x="1035" y="4571"/>
                      <a:pt x="1045" y="4591"/>
                    </a:cubicBezTo>
                    <a:cubicBezTo>
                      <a:pt x="1153" y="4719"/>
                      <a:pt x="1291" y="4837"/>
                      <a:pt x="1478" y="4945"/>
                    </a:cubicBezTo>
                    <a:cubicBezTo>
                      <a:pt x="1547" y="4985"/>
                      <a:pt x="1626" y="5014"/>
                      <a:pt x="1715" y="5034"/>
                    </a:cubicBezTo>
                    <a:cubicBezTo>
                      <a:pt x="1774" y="5044"/>
                      <a:pt x="1843" y="5054"/>
                      <a:pt x="1922" y="5054"/>
                    </a:cubicBezTo>
                    <a:cubicBezTo>
                      <a:pt x="1951" y="5054"/>
                      <a:pt x="1990" y="5054"/>
                      <a:pt x="2030" y="5044"/>
                    </a:cubicBezTo>
                    <a:lnTo>
                      <a:pt x="2059" y="5044"/>
                    </a:lnTo>
                    <a:cubicBezTo>
                      <a:pt x="2099" y="5044"/>
                      <a:pt x="2128" y="5054"/>
                      <a:pt x="2168" y="5054"/>
                    </a:cubicBezTo>
                    <a:cubicBezTo>
                      <a:pt x="2296" y="5083"/>
                      <a:pt x="2424" y="5103"/>
                      <a:pt x="2552" y="5103"/>
                    </a:cubicBezTo>
                    <a:cubicBezTo>
                      <a:pt x="2700" y="5103"/>
                      <a:pt x="2848" y="5083"/>
                      <a:pt x="2995" y="5044"/>
                    </a:cubicBezTo>
                    <a:cubicBezTo>
                      <a:pt x="2956" y="5014"/>
                      <a:pt x="2926" y="4985"/>
                      <a:pt x="2887" y="4945"/>
                    </a:cubicBezTo>
                    <a:cubicBezTo>
                      <a:pt x="2828" y="4896"/>
                      <a:pt x="2769" y="4837"/>
                      <a:pt x="2719" y="4778"/>
                    </a:cubicBezTo>
                    <a:cubicBezTo>
                      <a:pt x="2660" y="4788"/>
                      <a:pt x="2611" y="4797"/>
                      <a:pt x="2552" y="4807"/>
                    </a:cubicBezTo>
                    <a:cubicBezTo>
                      <a:pt x="2404" y="4817"/>
                      <a:pt x="2247" y="4837"/>
                      <a:pt x="2099" y="4857"/>
                    </a:cubicBezTo>
                    <a:lnTo>
                      <a:pt x="2050" y="4857"/>
                    </a:lnTo>
                    <a:cubicBezTo>
                      <a:pt x="1981" y="4857"/>
                      <a:pt x="1912" y="4847"/>
                      <a:pt x="1833" y="4807"/>
                    </a:cubicBezTo>
                    <a:cubicBezTo>
                      <a:pt x="1695" y="4748"/>
                      <a:pt x="1577" y="4689"/>
                      <a:pt x="1468" y="4620"/>
                    </a:cubicBezTo>
                    <a:cubicBezTo>
                      <a:pt x="1360" y="4551"/>
                      <a:pt x="1252" y="4482"/>
                      <a:pt x="1153" y="4403"/>
                    </a:cubicBezTo>
                    <a:cubicBezTo>
                      <a:pt x="1114" y="4384"/>
                      <a:pt x="1084" y="4354"/>
                      <a:pt x="1065" y="4325"/>
                    </a:cubicBezTo>
                    <a:cubicBezTo>
                      <a:pt x="907" y="4147"/>
                      <a:pt x="779" y="3970"/>
                      <a:pt x="680" y="3803"/>
                    </a:cubicBezTo>
                    <a:cubicBezTo>
                      <a:pt x="631" y="3734"/>
                      <a:pt x="592" y="3665"/>
                      <a:pt x="552" y="3596"/>
                    </a:cubicBezTo>
                    <a:cubicBezTo>
                      <a:pt x="513" y="3527"/>
                      <a:pt x="464" y="3468"/>
                      <a:pt x="424" y="3399"/>
                    </a:cubicBezTo>
                    <a:cubicBezTo>
                      <a:pt x="286" y="3172"/>
                      <a:pt x="217" y="2906"/>
                      <a:pt x="217" y="2591"/>
                    </a:cubicBezTo>
                    <a:cubicBezTo>
                      <a:pt x="217" y="2404"/>
                      <a:pt x="227" y="2197"/>
                      <a:pt x="257" y="1941"/>
                    </a:cubicBezTo>
                    <a:cubicBezTo>
                      <a:pt x="267" y="1842"/>
                      <a:pt x="286" y="1754"/>
                      <a:pt x="336" y="1665"/>
                    </a:cubicBezTo>
                    <a:cubicBezTo>
                      <a:pt x="365" y="1606"/>
                      <a:pt x="395" y="1547"/>
                      <a:pt x="414" y="1497"/>
                    </a:cubicBezTo>
                    <a:lnTo>
                      <a:pt x="444" y="1438"/>
                    </a:lnTo>
                    <a:cubicBezTo>
                      <a:pt x="533" y="1271"/>
                      <a:pt x="631" y="1133"/>
                      <a:pt x="730" y="1005"/>
                    </a:cubicBezTo>
                    <a:cubicBezTo>
                      <a:pt x="769" y="966"/>
                      <a:pt x="799" y="926"/>
                      <a:pt x="838" y="897"/>
                    </a:cubicBezTo>
                    <a:cubicBezTo>
                      <a:pt x="956" y="818"/>
                      <a:pt x="1094" y="719"/>
                      <a:pt x="1232" y="640"/>
                    </a:cubicBezTo>
                    <a:cubicBezTo>
                      <a:pt x="1508" y="493"/>
                      <a:pt x="1725" y="384"/>
                      <a:pt x="1931" y="286"/>
                    </a:cubicBezTo>
                    <a:cubicBezTo>
                      <a:pt x="1971" y="266"/>
                      <a:pt x="2020" y="256"/>
                      <a:pt x="2059" y="237"/>
                    </a:cubicBezTo>
                    <a:cubicBezTo>
                      <a:pt x="2079" y="227"/>
                      <a:pt x="2099" y="217"/>
                      <a:pt x="2119" y="207"/>
                    </a:cubicBezTo>
                    <a:cubicBezTo>
                      <a:pt x="2148" y="197"/>
                      <a:pt x="2178" y="197"/>
                      <a:pt x="2217" y="197"/>
                    </a:cubicBezTo>
                    <a:lnTo>
                      <a:pt x="2365" y="197"/>
                    </a:lnTo>
                    <a:cubicBezTo>
                      <a:pt x="2404" y="197"/>
                      <a:pt x="2444" y="207"/>
                      <a:pt x="2493" y="207"/>
                    </a:cubicBezTo>
                    <a:cubicBezTo>
                      <a:pt x="2532" y="207"/>
                      <a:pt x="2582" y="207"/>
                      <a:pt x="2631" y="217"/>
                    </a:cubicBezTo>
                    <a:cubicBezTo>
                      <a:pt x="2769" y="246"/>
                      <a:pt x="2897" y="306"/>
                      <a:pt x="3025" y="404"/>
                    </a:cubicBezTo>
                    <a:cubicBezTo>
                      <a:pt x="3173" y="503"/>
                      <a:pt x="3291" y="621"/>
                      <a:pt x="3399" y="729"/>
                    </a:cubicBezTo>
                    <a:cubicBezTo>
                      <a:pt x="3439" y="768"/>
                      <a:pt x="3478" y="808"/>
                      <a:pt x="3517" y="847"/>
                    </a:cubicBezTo>
                    <a:cubicBezTo>
                      <a:pt x="3636" y="966"/>
                      <a:pt x="3764" y="1084"/>
                      <a:pt x="3882" y="1212"/>
                    </a:cubicBezTo>
                    <a:cubicBezTo>
                      <a:pt x="4079" y="1419"/>
                      <a:pt x="4256" y="1665"/>
                      <a:pt x="4404" y="1970"/>
                    </a:cubicBezTo>
                    <a:cubicBezTo>
                      <a:pt x="4502" y="2138"/>
                      <a:pt x="4562" y="2325"/>
                      <a:pt x="4601" y="2532"/>
                    </a:cubicBezTo>
                    <a:cubicBezTo>
                      <a:pt x="4621" y="2601"/>
                      <a:pt x="4621" y="2670"/>
                      <a:pt x="4621" y="2748"/>
                    </a:cubicBezTo>
                    <a:cubicBezTo>
                      <a:pt x="4621" y="2926"/>
                      <a:pt x="4601" y="3093"/>
                      <a:pt x="4552" y="3261"/>
                    </a:cubicBezTo>
                    <a:cubicBezTo>
                      <a:pt x="4621" y="3221"/>
                      <a:pt x="4699" y="3192"/>
                      <a:pt x="4768" y="3162"/>
                    </a:cubicBezTo>
                    <a:cubicBezTo>
                      <a:pt x="4798" y="3044"/>
                      <a:pt x="4808" y="2916"/>
                      <a:pt x="4808" y="2798"/>
                    </a:cubicBezTo>
                    <a:cubicBezTo>
                      <a:pt x="4798" y="2670"/>
                      <a:pt x="4788" y="2551"/>
                      <a:pt x="4759" y="2443"/>
                    </a:cubicBezTo>
                    <a:cubicBezTo>
                      <a:pt x="4749" y="2394"/>
                      <a:pt x="4739" y="2335"/>
                      <a:pt x="4729" y="2276"/>
                    </a:cubicBezTo>
                    <a:cubicBezTo>
                      <a:pt x="4690" y="2049"/>
                      <a:pt x="4630" y="1842"/>
                      <a:pt x="4522" y="1645"/>
                    </a:cubicBezTo>
                    <a:cubicBezTo>
                      <a:pt x="4453" y="1507"/>
                      <a:pt x="4374" y="1369"/>
                      <a:pt x="4286" y="1231"/>
                    </a:cubicBezTo>
                    <a:cubicBezTo>
                      <a:pt x="4118" y="985"/>
                      <a:pt x="3961" y="778"/>
                      <a:pt x="3783" y="611"/>
                    </a:cubicBezTo>
                    <a:cubicBezTo>
                      <a:pt x="3695" y="522"/>
                      <a:pt x="3606" y="463"/>
                      <a:pt x="3508" y="424"/>
                    </a:cubicBezTo>
                    <a:cubicBezTo>
                      <a:pt x="3488" y="414"/>
                      <a:pt x="3478" y="414"/>
                      <a:pt x="3468" y="404"/>
                    </a:cubicBezTo>
                    <a:cubicBezTo>
                      <a:pt x="3448" y="394"/>
                      <a:pt x="3429" y="394"/>
                      <a:pt x="3419" y="384"/>
                    </a:cubicBezTo>
                    <a:cubicBezTo>
                      <a:pt x="3370" y="365"/>
                      <a:pt x="3340" y="335"/>
                      <a:pt x="3310" y="315"/>
                    </a:cubicBezTo>
                    <a:cubicBezTo>
                      <a:pt x="3094" y="109"/>
                      <a:pt x="2838" y="0"/>
                      <a:pt x="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9"/>
              <p:cNvSpPr/>
              <p:nvPr/>
            </p:nvSpPr>
            <p:spPr>
              <a:xfrm>
                <a:off x="1363899" y="831703"/>
                <a:ext cx="126277" cy="151352"/>
              </a:xfrm>
              <a:custGeom>
                <a:avLst/>
                <a:gdLst/>
                <a:ahLst/>
                <a:cxnLst/>
                <a:rect l="l" t="t" r="r" b="b"/>
                <a:pathLst>
                  <a:path w="3725" h="4464" extrusionOk="0">
                    <a:moveTo>
                      <a:pt x="730" y="1"/>
                    </a:moveTo>
                    <a:lnTo>
                      <a:pt x="730" y="1"/>
                    </a:lnTo>
                    <a:cubicBezTo>
                      <a:pt x="671" y="40"/>
                      <a:pt x="631" y="79"/>
                      <a:pt x="592" y="109"/>
                    </a:cubicBezTo>
                    <a:cubicBezTo>
                      <a:pt x="474" y="208"/>
                      <a:pt x="375" y="336"/>
                      <a:pt x="306" y="493"/>
                    </a:cubicBezTo>
                    <a:cubicBezTo>
                      <a:pt x="296" y="523"/>
                      <a:pt x="277" y="562"/>
                      <a:pt x="267" y="592"/>
                    </a:cubicBezTo>
                    <a:cubicBezTo>
                      <a:pt x="178" y="779"/>
                      <a:pt x="129" y="956"/>
                      <a:pt x="99" y="1134"/>
                    </a:cubicBezTo>
                    <a:lnTo>
                      <a:pt x="99" y="1163"/>
                    </a:lnTo>
                    <a:cubicBezTo>
                      <a:pt x="89" y="1242"/>
                      <a:pt x="80" y="1331"/>
                      <a:pt x="70" y="1409"/>
                    </a:cubicBezTo>
                    <a:cubicBezTo>
                      <a:pt x="1" y="1803"/>
                      <a:pt x="40" y="2197"/>
                      <a:pt x="178" y="2572"/>
                    </a:cubicBezTo>
                    <a:cubicBezTo>
                      <a:pt x="277" y="2867"/>
                      <a:pt x="434" y="3133"/>
                      <a:pt x="641" y="3389"/>
                    </a:cubicBezTo>
                    <a:cubicBezTo>
                      <a:pt x="749" y="3517"/>
                      <a:pt x="848" y="3655"/>
                      <a:pt x="946" y="3764"/>
                    </a:cubicBezTo>
                    <a:cubicBezTo>
                      <a:pt x="976" y="3803"/>
                      <a:pt x="1006" y="3842"/>
                      <a:pt x="1045" y="3872"/>
                    </a:cubicBezTo>
                    <a:cubicBezTo>
                      <a:pt x="1055" y="3892"/>
                      <a:pt x="1074" y="3911"/>
                      <a:pt x="1094" y="3931"/>
                    </a:cubicBezTo>
                    <a:cubicBezTo>
                      <a:pt x="1203" y="4069"/>
                      <a:pt x="1350" y="4187"/>
                      <a:pt x="1547" y="4305"/>
                    </a:cubicBezTo>
                    <a:cubicBezTo>
                      <a:pt x="1616" y="4345"/>
                      <a:pt x="1695" y="4374"/>
                      <a:pt x="1794" y="4394"/>
                    </a:cubicBezTo>
                    <a:cubicBezTo>
                      <a:pt x="1853" y="4404"/>
                      <a:pt x="1922" y="4414"/>
                      <a:pt x="2000" y="4414"/>
                    </a:cubicBezTo>
                    <a:cubicBezTo>
                      <a:pt x="2040" y="4414"/>
                      <a:pt x="2079" y="4414"/>
                      <a:pt x="2119" y="4404"/>
                    </a:cubicBezTo>
                    <a:lnTo>
                      <a:pt x="2148" y="4404"/>
                    </a:lnTo>
                    <a:cubicBezTo>
                      <a:pt x="2188" y="4404"/>
                      <a:pt x="2227" y="4414"/>
                      <a:pt x="2257" y="4414"/>
                    </a:cubicBezTo>
                    <a:cubicBezTo>
                      <a:pt x="2394" y="4443"/>
                      <a:pt x="2532" y="4463"/>
                      <a:pt x="2660" y="4463"/>
                    </a:cubicBezTo>
                    <a:cubicBezTo>
                      <a:pt x="2936" y="4463"/>
                      <a:pt x="3202" y="4404"/>
                      <a:pt x="3468" y="4276"/>
                    </a:cubicBezTo>
                    <a:cubicBezTo>
                      <a:pt x="3557" y="4236"/>
                      <a:pt x="3646" y="4187"/>
                      <a:pt x="3724" y="4138"/>
                    </a:cubicBezTo>
                    <a:cubicBezTo>
                      <a:pt x="3705" y="4118"/>
                      <a:pt x="3675" y="4108"/>
                      <a:pt x="3655" y="4089"/>
                    </a:cubicBezTo>
                    <a:cubicBezTo>
                      <a:pt x="3596" y="4049"/>
                      <a:pt x="3547" y="4010"/>
                      <a:pt x="3498" y="3971"/>
                    </a:cubicBezTo>
                    <a:cubicBezTo>
                      <a:pt x="3478" y="3971"/>
                      <a:pt x="3458" y="3980"/>
                      <a:pt x="3439" y="3980"/>
                    </a:cubicBezTo>
                    <a:cubicBezTo>
                      <a:pt x="3153" y="4069"/>
                      <a:pt x="2907" y="4128"/>
                      <a:pt x="2660" y="4148"/>
                    </a:cubicBezTo>
                    <a:cubicBezTo>
                      <a:pt x="2503" y="4168"/>
                      <a:pt x="2345" y="4187"/>
                      <a:pt x="2188" y="4207"/>
                    </a:cubicBezTo>
                    <a:lnTo>
                      <a:pt x="2129" y="4207"/>
                    </a:lnTo>
                    <a:cubicBezTo>
                      <a:pt x="2060" y="4207"/>
                      <a:pt x="1991" y="4197"/>
                      <a:pt x="1912" y="4158"/>
                    </a:cubicBezTo>
                    <a:cubicBezTo>
                      <a:pt x="1764" y="4099"/>
                      <a:pt x="1646" y="4030"/>
                      <a:pt x="1528" y="3961"/>
                    </a:cubicBezTo>
                    <a:cubicBezTo>
                      <a:pt x="1419" y="3892"/>
                      <a:pt x="1301" y="3813"/>
                      <a:pt x="1203" y="3744"/>
                    </a:cubicBezTo>
                    <a:cubicBezTo>
                      <a:pt x="1163" y="3714"/>
                      <a:pt x="1134" y="3675"/>
                      <a:pt x="1104" y="3655"/>
                    </a:cubicBezTo>
                    <a:cubicBezTo>
                      <a:pt x="946" y="3468"/>
                      <a:pt x="818" y="3291"/>
                      <a:pt x="710" y="3114"/>
                    </a:cubicBezTo>
                    <a:cubicBezTo>
                      <a:pt x="661" y="3045"/>
                      <a:pt x="621" y="2966"/>
                      <a:pt x="572" y="2897"/>
                    </a:cubicBezTo>
                    <a:cubicBezTo>
                      <a:pt x="533" y="2828"/>
                      <a:pt x="483" y="2759"/>
                      <a:pt x="444" y="2690"/>
                    </a:cubicBezTo>
                    <a:cubicBezTo>
                      <a:pt x="296" y="2444"/>
                      <a:pt x="227" y="2168"/>
                      <a:pt x="217" y="1843"/>
                    </a:cubicBezTo>
                    <a:cubicBezTo>
                      <a:pt x="217" y="1646"/>
                      <a:pt x="237" y="1429"/>
                      <a:pt x="267" y="1173"/>
                    </a:cubicBezTo>
                    <a:cubicBezTo>
                      <a:pt x="277" y="1065"/>
                      <a:pt x="306" y="976"/>
                      <a:pt x="346" y="887"/>
                    </a:cubicBezTo>
                    <a:cubicBezTo>
                      <a:pt x="375" y="818"/>
                      <a:pt x="405" y="749"/>
                      <a:pt x="434" y="700"/>
                    </a:cubicBezTo>
                    <a:cubicBezTo>
                      <a:pt x="444" y="680"/>
                      <a:pt x="454" y="661"/>
                      <a:pt x="464" y="641"/>
                    </a:cubicBezTo>
                    <a:cubicBezTo>
                      <a:pt x="533" y="513"/>
                      <a:pt x="612" y="395"/>
                      <a:pt x="690" y="286"/>
                    </a:cubicBezTo>
                    <a:cubicBezTo>
                      <a:pt x="690" y="237"/>
                      <a:pt x="690" y="178"/>
                      <a:pt x="700" y="129"/>
                    </a:cubicBezTo>
                    <a:cubicBezTo>
                      <a:pt x="710" y="89"/>
                      <a:pt x="720" y="40"/>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9"/>
              <p:cNvSpPr/>
              <p:nvPr/>
            </p:nvSpPr>
            <p:spPr>
              <a:xfrm>
                <a:off x="1388614" y="806005"/>
                <a:ext cx="139295" cy="143316"/>
              </a:xfrm>
              <a:custGeom>
                <a:avLst/>
                <a:gdLst/>
                <a:ahLst/>
                <a:cxnLst/>
                <a:rect l="l" t="t" r="r" b="b"/>
                <a:pathLst>
                  <a:path w="4109" h="4227" extrusionOk="0">
                    <a:moveTo>
                      <a:pt x="2365" y="128"/>
                    </a:moveTo>
                    <a:cubicBezTo>
                      <a:pt x="2404" y="128"/>
                      <a:pt x="2434" y="148"/>
                      <a:pt x="2463" y="168"/>
                    </a:cubicBezTo>
                    <a:cubicBezTo>
                      <a:pt x="2523" y="217"/>
                      <a:pt x="2582" y="276"/>
                      <a:pt x="2631" y="325"/>
                    </a:cubicBezTo>
                    <a:lnTo>
                      <a:pt x="2670" y="355"/>
                    </a:lnTo>
                    <a:cubicBezTo>
                      <a:pt x="2680" y="355"/>
                      <a:pt x="2690" y="374"/>
                      <a:pt x="2700" y="384"/>
                    </a:cubicBezTo>
                    <a:cubicBezTo>
                      <a:pt x="2769" y="473"/>
                      <a:pt x="2838" y="522"/>
                      <a:pt x="2926" y="542"/>
                    </a:cubicBezTo>
                    <a:lnTo>
                      <a:pt x="2926" y="552"/>
                    </a:lnTo>
                    <a:cubicBezTo>
                      <a:pt x="2936" y="581"/>
                      <a:pt x="2926" y="591"/>
                      <a:pt x="2917" y="601"/>
                    </a:cubicBezTo>
                    <a:cubicBezTo>
                      <a:pt x="2917" y="611"/>
                      <a:pt x="2907" y="611"/>
                      <a:pt x="2907" y="611"/>
                    </a:cubicBezTo>
                    <a:cubicBezTo>
                      <a:pt x="2877" y="650"/>
                      <a:pt x="2848" y="680"/>
                      <a:pt x="2818" y="719"/>
                    </a:cubicBezTo>
                    <a:cubicBezTo>
                      <a:pt x="2759" y="788"/>
                      <a:pt x="2700" y="867"/>
                      <a:pt x="2641" y="946"/>
                    </a:cubicBezTo>
                    <a:cubicBezTo>
                      <a:pt x="2562" y="1044"/>
                      <a:pt x="2483" y="1143"/>
                      <a:pt x="2414" y="1232"/>
                    </a:cubicBezTo>
                    <a:cubicBezTo>
                      <a:pt x="2375" y="1291"/>
                      <a:pt x="2335" y="1340"/>
                      <a:pt x="2296" y="1399"/>
                    </a:cubicBezTo>
                    <a:cubicBezTo>
                      <a:pt x="2247" y="1458"/>
                      <a:pt x="2207" y="1507"/>
                      <a:pt x="2158" y="1566"/>
                    </a:cubicBezTo>
                    <a:cubicBezTo>
                      <a:pt x="2148" y="1576"/>
                      <a:pt x="2138" y="1586"/>
                      <a:pt x="2128" y="1596"/>
                    </a:cubicBezTo>
                    <a:cubicBezTo>
                      <a:pt x="2128" y="1596"/>
                      <a:pt x="2119" y="1606"/>
                      <a:pt x="2109" y="1616"/>
                    </a:cubicBezTo>
                    <a:lnTo>
                      <a:pt x="2099" y="1616"/>
                    </a:lnTo>
                    <a:lnTo>
                      <a:pt x="2099" y="1606"/>
                    </a:lnTo>
                    <a:cubicBezTo>
                      <a:pt x="2069" y="1566"/>
                      <a:pt x="2060" y="1517"/>
                      <a:pt x="2050" y="1468"/>
                    </a:cubicBezTo>
                    <a:lnTo>
                      <a:pt x="2040" y="1350"/>
                    </a:lnTo>
                    <a:cubicBezTo>
                      <a:pt x="2030" y="1182"/>
                      <a:pt x="2020" y="1005"/>
                      <a:pt x="2000" y="837"/>
                    </a:cubicBezTo>
                    <a:cubicBezTo>
                      <a:pt x="1991" y="739"/>
                      <a:pt x="1981" y="640"/>
                      <a:pt x="1961" y="552"/>
                    </a:cubicBezTo>
                    <a:cubicBezTo>
                      <a:pt x="1961" y="503"/>
                      <a:pt x="1951" y="453"/>
                      <a:pt x="1941" y="404"/>
                    </a:cubicBezTo>
                    <a:cubicBezTo>
                      <a:pt x="1941" y="384"/>
                      <a:pt x="1941" y="355"/>
                      <a:pt x="1931" y="335"/>
                    </a:cubicBezTo>
                    <a:cubicBezTo>
                      <a:pt x="1931" y="325"/>
                      <a:pt x="1931" y="296"/>
                      <a:pt x="1931" y="296"/>
                    </a:cubicBezTo>
                    <a:cubicBezTo>
                      <a:pt x="1991" y="227"/>
                      <a:pt x="2050" y="187"/>
                      <a:pt x="2119" y="168"/>
                    </a:cubicBezTo>
                    <a:cubicBezTo>
                      <a:pt x="2188" y="158"/>
                      <a:pt x="2257" y="148"/>
                      <a:pt x="2355" y="128"/>
                    </a:cubicBezTo>
                    <a:close/>
                    <a:moveTo>
                      <a:pt x="1675" y="335"/>
                    </a:moveTo>
                    <a:cubicBezTo>
                      <a:pt x="1725" y="335"/>
                      <a:pt x="1774" y="345"/>
                      <a:pt x="1833" y="345"/>
                    </a:cubicBezTo>
                    <a:lnTo>
                      <a:pt x="1833" y="355"/>
                    </a:lnTo>
                    <a:cubicBezTo>
                      <a:pt x="1833" y="355"/>
                      <a:pt x="1843" y="365"/>
                      <a:pt x="1843" y="365"/>
                    </a:cubicBezTo>
                    <a:cubicBezTo>
                      <a:pt x="1843" y="374"/>
                      <a:pt x="1843" y="384"/>
                      <a:pt x="1843" y="394"/>
                    </a:cubicBezTo>
                    <a:cubicBezTo>
                      <a:pt x="1902" y="759"/>
                      <a:pt x="1941" y="1113"/>
                      <a:pt x="1961" y="1448"/>
                    </a:cubicBezTo>
                    <a:lnTo>
                      <a:pt x="1961" y="1468"/>
                    </a:lnTo>
                    <a:cubicBezTo>
                      <a:pt x="1961" y="1497"/>
                      <a:pt x="1961" y="1527"/>
                      <a:pt x="1951" y="1566"/>
                    </a:cubicBezTo>
                    <a:cubicBezTo>
                      <a:pt x="1941" y="1576"/>
                      <a:pt x="1941" y="1586"/>
                      <a:pt x="1951" y="1596"/>
                    </a:cubicBezTo>
                    <a:cubicBezTo>
                      <a:pt x="1951" y="1606"/>
                      <a:pt x="1951" y="1606"/>
                      <a:pt x="1951" y="1616"/>
                    </a:cubicBezTo>
                    <a:cubicBezTo>
                      <a:pt x="1951" y="1645"/>
                      <a:pt x="1951" y="1675"/>
                      <a:pt x="1931" y="1724"/>
                    </a:cubicBezTo>
                    <a:lnTo>
                      <a:pt x="1931" y="1734"/>
                    </a:lnTo>
                    <a:lnTo>
                      <a:pt x="1922" y="1724"/>
                    </a:lnTo>
                    <a:lnTo>
                      <a:pt x="1912" y="1724"/>
                    </a:lnTo>
                    <a:cubicBezTo>
                      <a:pt x="1902" y="1724"/>
                      <a:pt x="1892" y="1724"/>
                      <a:pt x="1892" y="1714"/>
                    </a:cubicBezTo>
                    <a:cubicBezTo>
                      <a:pt x="1419" y="1379"/>
                      <a:pt x="1025" y="1113"/>
                      <a:pt x="631" y="897"/>
                    </a:cubicBezTo>
                    <a:cubicBezTo>
                      <a:pt x="631" y="887"/>
                      <a:pt x="631" y="887"/>
                      <a:pt x="631" y="877"/>
                    </a:cubicBezTo>
                    <a:lnTo>
                      <a:pt x="631" y="867"/>
                    </a:lnTo>
                    <a:cubicBezTo>
                      <a:pt x="651" y="837"/>
                      <a:pt x="690" y="818"/>
                      <a:pt x="720" y="788"/>
                    </a:cubicBezTo>
                    <a:cubicBezTo>
                      <a:pt x="808" y="719"/>
                      <a:pt x="897" y="670"/>
                      <a:pt x="976" y="631"/>
                    </a:cubicBezTo>
                    <a:cubicBezTo>
                      <a:pt x="1005" y="621"/>
                      <a:pt x="1035" y="601"/>
                      <a:pt x="1065" y="591"/>
                    </a:cubicBezTo>
                    <a:cubicBezTo>
                      <a:pt x="1094" y="581"/>
                      <a:pt x="1124" y="562"/>
                      <a:pt x="1143" y="552"/>
                    </a:cubicBezTo>
                    <a:cubicBezTo>
                      <a:pt x="1232" y="503"/>
                      <a:pt x="1301" y="463"/>
                      <a:pt x="1360" y="414"/>
                    </a:cubicBezTo>
                    <a:cubicBezTo>
                      <a:pt x="1400" y="384"/>
                      <a:pt x="1449" y="365"/>
                      <a:pt x="1508" y="355"/>
                    </a:cubicBezTo>
                    <a:cubicBezTo>
                      <a:pt x="1557" y="345"/>
                      <a:pt x="1616" y="335"/>
                      <a:pt x="1675" y="335"/>
                    </a:cubicBezTo>
                    <a:close/>
                    <a:moveTo>
                      <a:pt x="3054" y="601"/>
                    </a:moveTo>
                    <a:cubicBezTo>
                      <a:pt x="3114" y="631"/>
                      <a:pt x="3143" y="680"/>
                      <a:pt x="3163" y="719"/>
                    </a:cubicBezTo>
                    <a:lnTo>
                      <a:pt x="3192" y="778"/>
                    </a:lnTo>
                    <a:cubicBezTo>
                      <a:pt x="3212" y="818"/>
                      <a:pt x="3232" y="857"/>
                      <a:pt x="3251" y="897"/>
                    </a:cubicBezTo>
                    <a:cubicBezTo>
                      <a:pt x="3320" y="1005"/>
                      <a:pt x="3389" y="1103"/>
                      <a:pt x="3468" y="1172"/>
                    </a:cubicBezTo>
                    <a:cubicBezTo>
                      <a:pt x="3508" y="1212"/>
                      <a:pt x="3547" y="1261"/>
                      <a:pt x="3586" y="1300"/>
                    </a:cubicBezTo>
                    <a:lnTo>
                      <a:pt x="3596" y="1310"/>
                    </a:lnTo>
                    <a:cubicBezTo>
                      <a:pt x="3626" y="1340"/>
                      <a:pt x="3655" y="1379"/>
                      <a:pt x="3665" y="1448"/>
                    </a:cubicBezTo>
                    <a:lnTo>
                      <a:pt x="3665" y="1458"/>
                    </a:lnTo>
                    <a:lnTo>
                      <a:pt x="3636" y="1458"/>
                    </a:lnTo>
                    <a:cubicBezTo>
                      <a:pt x="3626" y="1468"/>
                      <a:pt x="3616" y="1468"/>
                      <a:pt x="3606" y="1468"/>
                    </a:cubicBezTo>
                    <a:cubicBezTo>
                      <a:pt x="3251" y="1527"/>
                      <a:pt x="2897" y="1626"/>
                      <a:pt x="2582" y="1704"/>
                    </a:cubicBezTo>
                    <a:cubicBezTo>
                      <a:pt x="2523" y="1724"/>
                      <a:pt x="2473" y="1744"/>
                      <a:pt x="2414" y="1754"/>
                    </a:cubicBezTo>
                    <a:lnTo>
                      <a:pt x="2355" y="1773"/>
                    </a:lnTo>
                    <a:lnTo>
                      <a:pt x="2335" y="1773"/>
                    </a:lnTo>
                    <a:cubicBezTo>
                      <a:pt x="2325" y="1783"/>
                      <a:pt x="2316" y="1783"/>
                      <a:pt x="2306" y="1783"/>
                    </a:cubicBezTo>
                    <a:lnTo>
                      <a:pt x="2296" y="1783"/>
                    </a:lnTo>
                    <a:cubicBezTo>
                      <a:pt x="2266" y="1783"/>
                      <a:pt x="2247" y="1773"/>
                      <a:pt x="2237" y="1763"/>
                    </a:cubicBezTo>
                    <a:cubicBezTo>
                      <a:pt x="2227" y="1744"/>
                      <a:pt x="2227" y="1714"/>
                      <a:pt x="2237" y="1685"/>
                    </a:cubicBezTo>
                    <a:cubicBezTo>
                      <a:pt x="2247" y="1665"/>
                      <a:pt x="2257" y="1645"/>
                      <a:pt x="2266" y="1626"/>
                    </a:cubicBezTo>
                    <a:cubicBezTo>
                      <a:pt x="2266" y="1626"/>
                      <a:pt x="2276" y="1616"/>
                      <a:pt x="2276" y="1606"/>
                    </a:cubicBezTo>
                    <a:cubicBezTo>
                      <a:pt x="2335" y="1497"/>
                      <a:pt x="2414" y="1399"/>
                      <a:pt x="2493" y="1291"/>
                    </a:cubicBezTo>
                    <a:cubicBezTo>
                      <a:pt x="2503" y="1271"/>
                      <a:pt x="2523" y="1261"/>
                      <a:pt x="2532" y="1241"/>
                    </a:cubicBezTo>
                    <a:cubicBezTo>
                      <a:pt x="2680" y="1034"/>
                      <a:pt x="2838" y="837"/>
                      <a:pt x="2995" y="660"/>
                    </a:cubicBezTo>
                    <a:cubicBezTo>
                      <a:pt x="3005" y="650"/>
                      <a:pt x="3015" y="631"/>
                      <a:pt x="3025" y="621"/>
                    </a:cubicBezTo>
                    <a:cubicBezTo>
                      <a:pt x="3025" y="621"/>
                      <a:pt x="3045" y="601"/>
                      <a:pt x="3045" y="601"/>
                    </a:cubicBezTo>
                    <a:close/>
                    <a:moveTo>
                      <a:pt x="543" y="975"/>
                    </a:moveTo>
                    <a:cubicBezTo>
                      <a:pt x="552" y="985"/>
                      <a:pt x="562" y="985"/>
                      <a:pt x="572" y="985"/>
                    </a:cubicBezTo>
                    <a:lnTo>
                      <a:pt x="651" y="1034"/>
                    </a:lnTo>
                    <a:cubicBezTo>
                      <a:pt x="749" y="1094"/>
                      <a:pt x="858" y="1153"/>
                      <a:pt x="966" y="1212"/>
                    </a:cubicBezTo>
                    <a:cubicBezTo>
                      <a:pt x="1065" y="1281"/>
                      <a:pt x="1163" y="1340"/>
                      <a:pt x="1262" y="1409"/>
                    </a:cubicBezTo>
                    <a:cubicBezTo>
                      <a:pt x="1350" y="1468"/>
                      <a:pt x="1439" y="1537"/>
                      <a:pt x="1518" y="1596"/>
                    </a:cubicBezTo>
                    <a:lnTo>
                      <a:pt x="1587" y="1635"/>
                    </a:lnTo>
                    <a:cubicBezTo>
                      <a:pt x="1636" y="1675"/>
                      <a:pt x="1675" y="1704"/>
                      <a:pt x="1715" y="1734"/>
                    </a:cubicBezTo>
                    <a:lnTo>
                      <a:pt x="1774" y="1773"/>
                    </a:lnTo>
                    <a:lnTo>
                      <a:pt x="1803" y="1911"/>
                    </a:lnTo>
                    <a:lnTo>
                      <a:pt x="1794" y="1921"/>
                    </a:lnTo>
                    <a:lnTo>
                      <a:pt x="1784" y="1921"/>
                    </a:lnTo>
                    <a:cubicBezTo>
                      <a:pt x="1774" y="1931"/>
                      <a:pt x="1764" y="1931"/>
                      <a:pt x="1744" y="1941"/>
                    </a:cubicBezTo>
                    <a:cubicBezTo>
                      <a:pt x="1370" y="2049"/>
                      <a:pt x="986" y="2167"/>
                      <a:pt x="602" y="2295"/>
                    </a:cubicBezTo>
                    <a:cubicBezTo>
                      <a:pt x="582" y="2305"/>
                      <a:pt x="562" y="2315"/>
                      <a:pt x="543" y="2315"/>
                    </a:cubicBezTo>
                    <a:lnTo>
                      <a:pt x="513" y="2315"/>
                    </a:lnTo>
                    <a:cubicBezTo>
                      <a:pt x="483" y="2315"/>
                      <a:pt x="454" y="2325"/>
                      <a:pt x="434" y="2335"/>
                    </a:cubicBezTo>
                    <a:cubicBezTo>
                      <a:pt x="395" y="2345"/>
                      <a:pt x="267" y="2404"/>
                      <a:pt x="267" y="2404"/>
                    </a:cubicBezTo>
                    <a:lnTo>
                      <a:pt x="227" y="2305"/>
                    </a:lnTo>
                    <a:cubicBezTo>
                      <a:pt x="198" y="2207"/>
                      <a:pt x="168" y="2128"/>
                      <a:pt x="148" y="2039"/>
                    </a:cubicBezTo>
                    <a:cubicBezTo>
                      <a:pt x="139" y="2010"/>
                      <a:pt x="129" y="1980"/>
                      <a:pt x="129" y="1960"/>
                    </a:cubicBezTo>
                    <a:cubicBezTo>
                      <a:pt x="129" y="1832"/>
                      <a:pt x="158" y="1744"/>
                      <a:pt x="198" y="1655"/>
                    </a:cubicBezTo>
                    <a:cubicBezTo>
                      <a:pt x="267" y="1527"/>
                      <a:pt x="326" y="1399"/>
                      <a:pt x="385" y="1271"/>
                    </a:cubicBezTo>
                    <a:cubicBezTo>
                      <a:pt x="414" y="1202"/>
                      <a:pt x="444" y="1133"/>
                      <a:pt x="474" y="1074"/>
                    </a:cubicBezTo>
                    <a:cubicBezTo>
                      <a:pt x="483" y="1054"/>
                      <a:pt x="493" y="1034"/>
                      <a:pt x="503" y="1015"/>
                    </a:cubicBezTo>
                    <a:cubicBezTo>
                      <a:pt x="503" y="1005"/>
                      <a:pt x="523" y="975"/>
                      <a:pt x="523" y="975"/>
                    </a:cubicBezTo>
                    <a:close/>
                    <a:moveTo>
                      <a:pt x="1656" y="2079"/>
                    </a:moveTo>
                    <a:cubicBezTo>
                      <a:pt x="1675" y="2079"/>
                      <a:pt x="1685" y="2089"/>
                      <a:pt x="1695" y="2089"/>
                    </a:cubicBezTo>
                    <a:cubicBezTo>
                      <a:pt x="1705" y="2098"/>
                      <a:pt x="1715" y="2098"/>
                      <a:pt x="1725" y="2098"/>
                    </a:cubicBezTo>
                    <a:cubicBezTo>
                      <a:pt x="1734" y="2098"/>
                      <a:pt x="1744" y="2108"/>
                      <a:pt x="1754" y="2108"/>
                    </a:cubicBezTo>
                    <a:lnTo>
                      <a:pt x="1764" y="2108"/>
                    </a:lnTo>
                    <a:lnTo>
                      <a:pt x="1685" y="2217"/>
                    </a:lnTo>
                    <a:cubicBezTo>
                      <a:pt x="1646" y="2276"/>
                      <a:pt x="1606" y="2335"/>
                      <a:pt x="1557" y="2394"/>
                    </a:cubicBezTo>
                    <a:cubicBezTo>
                      <a:pt x="1409" y="2591"/>
                      <a:pt x="1262" y="2798"/>
                      <a:pt x="1114" y="3005"/>
                    </a:cubicBezTo>
                    <a:cubicBezTo>
                      <a:pt x="1074" y="3054"/>
                      <a:pt x="1045" y="3103"/>
                      <a:pt x="1005" y="3152"/>
                    </a:cubicBezTo>
                    <a:cubicBezTo>
                      <a:pt x="986" y="3182"/>
                      <a:pt x="966" y="3212"/>
                      <a:pt x="946" y="3241"/>
                    </a:cubicBezTo>
                    <a:cubicBezTo>
                      <a:pt x="927" y="3271"/>
                      <a:pt x="907" y="3290"/>
                      <a:pt x="868" y="3300"/>
                    </a:cubicBezTo>
                    <a:cubicBezTo>
                      <a:pt x="858" y="3310"/>
                      <a:pt x="848" y="3310"/>
                      <a:pt x="828" y="3320"/>
                    </a:cubicBezTo>
                    <a:cubicBezTo>
                      <a:pt x="828" y="3330"/>
                      <a:pt x="818" y="3330"/>
                      <a:pt x="808" y="3340"/>
                    </a:cubicBezTo>
                    <a:cubicBezTo>
                      <a:pt x="789" y="3349"/>
                      <a:pt x="779" y="3349"/>
                      <a:pt x="759" y="3349"/>
                    </a:cubicBezTo>
                    <a:cubicBezTo>
                      <a:pt x="740" y="3349"/>
                      <a:pt x="710" y="3340"/>
                      <a:pt x="700" y="3320"/>
                    </a:cubicBezTo>
                    <a:cubicBezTo>
                      <a:pt x="651" y="3271"/>
                      <a:pt x="602" y="3221"/>
                      <a:pt x="562" y="3182"/>
                    </a:cubicBezTo>
                    <a:cubicBezTo>
                      <a:pt x="543" y="3162"/>
                      <a:pt x="513" y="3143"/>
                      <a:pt x="493" y="3123"/>
                    </a:cubicBezTo>
                    <a:cubicBezTo>
                      <a:pt x="464" y="3103"/>
                      <a:pt x="434" y="3074"/>
                      <a:pt x="414" y="3044"/>
                    </a:cubicBezTo>
                    <a:cubicBezTo>
                      <a:pt x="385" y="3024"/>
                      <a:pt x="355" y="2985"/>
                      <a:pt x="326" y="2946"/>
                    </a:cubicBezTo>
                    <a:cubicBezTo>
                      <a:pt x="286" y="2896"/>
                      <a:pt x="267" y="2837"/>
                      <a:pt x="267" y="2778"/>
                    </a:cubicBezTo>
                    <a:cubicBezTo>
                      <a:pt x="267" y="2749"/>
                      <a:pt x="267" y="2719"/>
                      <a:pt x="257" y="2689"/>
                    </a:cubicBezTo>
                    <a:cubicBezTo>
                      <a:pt x="257" y="2670"/>
                      <a:pt x="257" y="2660"/>
                      <a:pt x="257" y="2640"/>
                    </a:cubicBezTo>
                    <a:lnTo>
                      <a:pt x="257" y="2630"/>
                    </a:lnTo>
                    <a:cubicBezTo>
                      <a:pt x="247" y="2601"/>
                      <a:pt x="247" y="2561"/>
                      <a:pt x="277" y="2532"/>
                    </a:cubicBezTo>
                    <a:cubicBezTo>
                      <a:pt x="316" y="2492"/>
                      <a:pt x="355" y="2473"/>
                      <a:pt x="395" y="2473"/>
                    </a:cubicBezTo>
                    <a:cubicBezTo>
                      <a:pt x="434" y="2473"/>
                      <a:pt x="474" y="2453"/>
                      <a:pt x="513" y="2443"/>
                    </a:cubicBezTo>
                    <a:lnTo>
                      <a:pt x="523" y="2443"/>
                    </a:lnTo>
                    <a:cubicBezTo>
                      <a:pt x="740" y="2374"/>
                      <a:pt x="956" y="2305"/>
                      <a:pt x="1173" y="2226"/>
                    </a:cubicBezTo>
                    <a:lnTo>
                      <a:pt x="1567" y="2108"/>
                    </a:lnTo>
                    <a:cubicBezTo>
                      <a:pt x="1577" y="2098"/>
                      <a:pt x="1577" y="2098"/>
                      <a:pt x="1587" y="2098"/>
                    </a:cubicBezTo>
                    <a:cubicBezTo>
                      <a:pt x="1597" y="2098"/>
                      <a:pt x="1606" y="2089"/>
                      <a:pt x="1616" y="2089"/>
                    </a:cubicBezTo>
                    <a:cubicBezTo>
                      <a:pt x="1626" y="2089"/>
                      <a:pt x="1646" y="2079"/>
                      <a:pt x="1656" y="2079"/>
                    </a:cubicBezTo>
                    <a:close/>
                    <a:moveTo>
                      <a:pt x="2365" y="0"/>
                    </a:moveTo>
                    <a:cubicBezTo>
                      <a:pt x="2286" y="10"/>
                      <a:pt x="2207" y="20"/>
                      <a:pt x="2119" y="30"/>
                    </a:cubicBezTo>
                    <a:cubicBezTo>
                      <a:pt x="2030" y="40"/>
                      <a:pt x="1951" y="79"/>
                      <a:pt x="1892" y="148"/>
                    </a:cubicBezTo>
                    <a:cubicBezTo>
                      <a:pt x="1863" y="177"/>
                      <a:pt x="1833" y="197"/>
                      <a:pt x="1794" y="197"/>
                    </a:cubicBezTo>
                    <a:cubicBezTo>
                      <a:pt x="1784" y="197"/>
                      <a:pt x="1774" y="197"/>
                      <a:pt x="1764" y="187"/>
                    </a:cubicBezTo>
                    <a:lnTo>
                      <a:pt x="1675" y="187"/>
                    </a:lnTo>
                    <a:cubicBezTo>
                      <a:pt x="1616" y="187"/>
                      <a:pt x="1557" y="197"/>
                      <a:pt x="1478" y="207"/>
                    </a:cubicBezTo>
                    <a:cubicBezTo>
                      <a:pt x="1409" y="217"/>
                      <a:pt x="1350" y="246"/>
                      <a:pt x="1301" y="286"/>
                    </a:cubicBezTo>
                    <a:cubicBezTo>
                      <a:pt x="1242" y="335"/>
                      <a:pt x="1173" y="384"/>
                      <a:pt x="1074" y="434"/>
                    </a:cubicBezTo>
                    <a:cubicBezTo>
                      <a:pt x="1055" y="443"/>
                      <a:pt x="1035" y="453"/>
                      <a:pt x="1015" y="463"/>
                    </a:cubicBezTo>
                    <a:cubicBezTo>
                      <a:pt x="996" y="473"/>
                      <a:pt x="966" y="483"/>
                      <a:pt x="946" y="493"/>
                    </a:cubicBezTo>
                    <a:cubicBezTo>
                      <a:pt x="789" y="572"/>
                      <a:pt x="651" y="670"/>
                      <a:pt x="523" y="778"/>
                    </a:cubicBezTo>
                    <a:cubicBezTo>
                      <a:pt x="464" y="837"/>
                      <a:pt x="414" y="897"/>
                      <a:pt x="385" y="966"/>
                    </a:cubicBezTo>
                    <a:cubicBezTo>
                      <a:pt x="336" y="1064"/>
                      <a:pt x="296" y="1153"/>
                      <a:pt x="267" y="1232"/>
                    </a:cubicBezTo>
                    <a:lnTo>
                      <a:pt x="257" y="1251"/>
                    </a:lnTo>
                    <a:cubicBezTo>
                      <a:pt x="208" y="1360"/>
                      <a:pt x="168" y="1458"/>
                      <a:pt x="109" y="1557"/>
                    </a:cubicBezTo>
                    <a:cubicBezTo>
                      <a:pt x="60" y="1655"/>
                      <a:pt x="20" y="1763"/>
                      <a:pt x="11" y="1892"/>
                    </a:cubicBezTo>
                    <a:cubicBezTo>
                      <a:pt x="1" y="1980"/>
                      <a:pt x="1" y="2059"/>
                      <a:pt x="30" y="2128"/>
                    </a:cubicBezTo>
                    <a:cubicBezTo>
                      <a:pt x="50" y="2187"/>
                      <a:pt x="80" y="2256"/>
                      <a:pt x="99" y="2335"/>
                    </a:cubicBezTo>
                    <a:cubicBezTo>
                      <a:pt x="99" y="2345"/>
                      <a:pt x="109" y="2364"/>
                      <a:pt x="109" y="2384"/>
                    </a:cubicBezTo>
                    <a:cubicBezTo>
                      <a:pt x="139" y="2463"/>
                      <a:pt x="158" y="2542"/>
                      <a:pt x="139" y="2630"/>
                    </a:cubicBezTo>
                    <a:cubicBezTo>
                      <a:pt x="139" y="2640"/>
                      <a:pt x="139" y="2640"/>
                      <a:pt x="139" y="2650"/>
                    </a:cubicBezTo>
                    <a:cubicBezTo>
                      <a:pt x="139" y="2660"/>
                      <a:pt x="139" y="2660"/>
                      <a:pt x="139" y="2660"/>
                    </a:cubicBezTo>
                    <a:cubicBezTo>
                      <a:pt x="139" y="2680"/>
                      <a:pt x="148" y="2699"/>
                      <a:pt x="148" y="2719"/>
                    </a:cubicBezTo>
                    <a:cubicBezTo>
                      <a:pt x="148" y="2758"/>
                      <a:pt x="148" y="2798"/>
                      <a:pt x="148" y="2827"/>
                    </a:cubicBezTo>
                    <a:cubicBezTo>
                      <a:pt x="158" y="2877"/>
                      <a:pt x="168" y="2926"/>
                      <a:pt x="188" y="2975"/>
                    </a:cubicBezTo>
                    <a:cubicBezTo>
                      <a:pt x="227" y="3054"/>
                      <a:pt x="277" y="3123"/>
                      <a:pt x="345" y="3182"/>
                    </a:cubicBezTo>
                    <a:cubicBezTo>
                      <a:pt x="395" y="3221"/>
                      <a:pt x="434" y="3271"/>
                      <a:pt x="474" y="3310"/>
                    </a:cubicBezTo>
                    <a:lnTo>
                      <a:pt x="513" y="3349"/>
                    </a:lnTo>
                    <a:lnTo>
                      <a:pt x="543" y="3369"/>
                    </a:lnTo>
                    <a:cubicBezTo>
                      <a:pt x="562" y="3399"/>
                      <a:pt x="592" y="3428"/>
                      <a:pt x="621" y="3458"/>
                    </a:cubicBezTo>
                    <a:cubicBezTo>
                      <a:pt x="651" y="3487"/>
                      <a:pt x="680" y="3497"/>
                      <a:pt x="730" y="3497"/>
                    </a:cubicBezTo>
                    <a:lnTo>
                      <a:pt x="740" y="3497"/>
                    </a:lnTo>
                    <a:cubicBezTo>
                      <a:pt x="759" y="3497"/>
                      <a:pt x="789" y="3487"/>
                      <a:pt x="808" y="3487"/>
                    </a:cubicBezTo>
                    <a:lnTo>
                      <a:pt x="848" y="3487"/>
                    </a:lnTo>
                    <a:cubicBezTo>
                      <a:pt x="848" y="3487"/>
                      <a:pt x="858" y="3497"/>
                      <a:pt x="858" y="3497"/>
                    </a:cubicBezTo>
                    <a:cubicBezTo>
                      <a:pt x="858" y="3507"/>
                      <a:pt x="858" y="3517"/>
                      <a:pt x="858" y="3527"/>
                    </a:cubicBezTo>
                    <a:cubicBezTo>
                      <a:pt x="868" y="3625"/>
                      <a:pt x="907" y="3714"/>
                      <a:pt x="976" y="3783"/>
                    </a:cubicBezTo>
                    <a:cubicBezTo>
                      <a:pt x="1025" y="3832"/>
                      <a:pt x="1065" y="3872"/>
                      <a:pt x="1104" y="3911"/>
                    </a:cubicBezTo>
                    <a:cubicBezTo>
                      <a:pt x="1163" y="3960"/>
                      <a:pt x="1193" y="3990"/>
                      <a:pt x="1232" y="4029"/>
                    </a:cubicBezTo>
                    <a:cubicBezTo>
                      <a:pt x="1271" y="4088"/>
                      <a:pt x="1311" y="4128"/>
                      <a:pt x="1360" y="4157"/>
                    </a:cubicBezTo>
                    <a:cubicBezTo>
                      <a:pt x="1419" y="4187"/>
                      <a:pt x="1478" y="4226"/>
                      <a:pt x="1557" y="4226"/>
                    </a:cubicBezTo>
                    <a:lnTo>
                      <a:pt x="1616" y="4226"/>
                    </a:lnTo>
                    <a:cubicBezTo>
                      <a:pt x="1794" y="4226"/>
                      <a:pt x="1931" y="4197"/>
                      <a:pt x="2060" y="4137"/>
                    </a:cubicBezTo>
                    <a:cubicBezTo>
                      <a:pt x="2089" y="4128"/>
                      <a:pt x="2109" y="4128"/>
                      <a:pt x="2128" y="4118"/>
                    </a:cubicBezTo>
                    <a:cubicBezTo>
                      <a:pt x="2138" y="4108"/>
                      <a:pt x="2148" y="4108"/>
                      <a:pt x="2158" y="4108"/>
                    </a:cubicBezTo>
                    <a:cubicBezTo>
                      <a:pt x="2128" y="4069"/>
                      <a:pt x="2109" y="4029"/>
                      <a:pt x="2089" y="3990"/>
                    </a:cubicBezTo>
                    <a:cubicBezTo>
                      <a:pt x="2040" y="4009"/>
                      <a:pt x="1991" y="4029"/>
                      <a:pt x="1951" y="4049"/>
                    </a:cubicBezTo>
                    <a:cubicBezTo>
                      <a:pt x="1892" y="4069"/>
                      <a:pt x="1823" y="4078"/>
                      <a:pt x="1764" y="4088"/>
                    </a:cubicBezTo>
                    <a:lnTo>
                      <a:pt x="1626" y="4088"/>
                    </a:lnTo>
                    <a:cubicBezTo>
                      <a:pt x="1518" y="4088"/>
                      <a:pt x="1429" y="4049"/>
                      <a:pt x="1340" y="3950"/>
                    </a:cubicBezTo>
                    <a:cubicBezTo>
                      <a:pt x="1281" y="3881"/>
                      <a:pt x="1222" y="3832"/>
                      <a:pt x="1173" y="3793"/>
                    </a:cubicBezTo>
                    <a:cubicBezTo>
                      <a:pt x="1143" y="3763"/>
                      <a:pt x="1114" y="3734"/>
                      <a:pt x="1084" y="3704"/>
                    </a:cubicBezTo>
                    <a:cubicBezTo>
                      <a:pt x="1074" y="3694"/>
                      <a:pt x="1065" y="3684"/>
                      <a:pt x="1055" y="3674"/>
                    </a:cubicBezTo>
                    <a:cubicBezTo>
                      <a:pt x="1025" y="3645"/>
                      <a:pt x="996" y="3596"/>
                      <a:pt x="976" y="3546"/>
                    </a:cubicBezTo>
                    <a:cubicBezTo>
                      <a:pt x="956" y="3468"/>
                      <a:pt x="966" y="3399"/>
                      <a:pt x="1015" y="3330"/>
                    </a:cubicBezTo>
                    <a:cubicBezTo>
                      <a:pt x="1173" y="3113"/>
                      <a:pt x="1331" y="2896"/>
                      <a:pt x="1478" y="2680"/>
                    </a:cubicBezTo>
                    <a:cubicBezTo>
                      <a:pt x="1567" y="2552"/>
                      <a:pt x="1656" y="2433"/>
                      <a:pt x="1754" y="2305"/>
                    </a:cubicBezTo>
                    <a:cubicBezTo>
                      <a:pt x="1774" y="2266"/>
                      <a:pt x="1803" y="2226"/>
                      <a:pt x="1853" y="2217"/>
                    </a:cubicBezTo>
                    <a:cubicBezTo>
                      <a:pt x="1863" y="2217"/>
                      <a:pt x="1863" y="2207"/>
                      <a:pt x="1872" y="2197"/>
                    </a:cubicBezTo>
                    <a:cubicBezTo>
                      <a:pt x="1882" y="2187"/>
                      <a:pt x="1882" y="2187"/>
                      <a:pt x="1892" y="2187"/>
                    </a:cubicBezTo>
                    <a:cubicBezTo>
                      <a:pt x="1892" y="2177"/>
                      <a:pt x="1902" y="2177"/>
                      <a:pt x="1902" y="2167"/>
                    </a:cubicBezTo>
                    <a:cubicBezTo>
                      <a:pt x="1912" y="2167"/>
                      <a:pt x="1922" y="2157"/>
                      <a:pt x="1931" y="2148"/>
                    </a:cubicBezTo>
                    <a:cubicBezTo>
                      <a:pt x="1941" y="2138"/>
                      <a:pt x="1951" y="2138"/>
                      <a:pt x="1961" y="2138"/>
                    </a:cubicBezTo>
                    <a:cubicBezTo>
                      <a:pt x="1971" y="2138"/>
                      <a:pt x="1991" y="2148"/>
                      <a:pt x="1991" y="2167"/>
                    </a:cubicBezTo>
                    <a:cubicBezTo>
                      <a:pt x="2000" y="2187"/>
                      <a:pt x="2000" y="2207"/>
                      <a:pt x="2000" y="2226"/>
                    </a:cubicBezTo>
                    <a:lnTo>
                      <a:pt x="2000" y="2236"/>
                    </a:lnTo>
                    <a:cubicBezTo>
                      <a:pt x="2010" y="2335"/>
                      <a:pt x="2020" y="2433"/>
                      <a:pt x="2030" y="2532"/>
                    </a:cubicBezTo>
                    <a:cubicBezTo>
                      <a:pt x="2050" y="2739"/>
                      <a:pt x="2069" y="2955"/>
                      <a:pt x="2089" y="3162"/>
                    </a:cubicBezTo>
                    <a:cubicBezTo>
                      <a:pt x="2109" y="3280"/>
                      <a:pt x="2119" y="3399"/>
                      <a:pt x="2138" y="3517"/>
                    </a:cubicBezTo>
                    <a:cubicBezTo>
                      <a:pt x="2168" y="3487"/>
                      <a:pt x="2197" y="3477"/>
                      <a:pt x="2227" y="3458"/>
                    </a:cubicBezTo>
                    <a:lnTo>
                      <a:pt x="2237" y="3458"/>
                    </a:lnTo>
                    <a:cubicBezTo>
                      <a:pt x="2227" y="3428"/>
                      <a:pt x="2227" y="3389"/>
                      <a:pt x="2217" y="3359"/>
                    </a:cubicBezTo>
                    <a:cubicBezTo>
                      <a:pt x="2178" y="3024"/>
                      <a:pt x="2138" y="2680"/>
                      <a:pt x="2109" y="2325"/>
                    </a:cubicBezTo>
                    <a:cubicBezTo>
                      <a:pt x="2109" y="2315"/>
                      <a:pt x="2109" y="2305"/>
                      <a:pt x="2109" y="2286"/>
                    </a:cubicBezTo>
                    <a:lnTo>
                      <a:pt x="2109" y="2266"/>
                    </a:lnTo>
                    <a:lnTo>
                      <a:pt x="2128" y="2236"/>
                    </a:lnTo>
                    <a:cubicBezTo>
                      <a:pt x="2128" y="2226"/>
                      <a:pt x="2138" y="2226"/>
                      <a:pt x="2138" y="2226"/>
                    </a:cubicBezTo>
                    <a:cubicBezTo>
                      <a:pt x="2148" y="2207"/>
                      <a:pt x="2168" y="2177"/>
                      <a:pt x="2197" y="2177"/>
                    </a:cubicBezTo>
                    <a:cubicBezTo>
                      <a:pt x="2207" y="2167"/>
                      <a:pt x="2227" y="2167"/>
                      <a:pt x="2237" y="2167"/>
                    </a:cubicBezTo>
                    <a:cubicBezTo>
                      <a:pt x="2266" y="2167"/>
                      <a:pt x="2286" y="2177"/>
                      <a:pt x="2306" y="2187"/>
                    </a:cubicBezTo>
                    <a:cubicBezTo>
                      <a:pt x="2335" y="2217"/>
                      <a:pt x="2365" y="2236"/>
                      <a:pt x="2394" y="2256"/>
                    </a:cubicBezTo>
                    <a:cubicBezTo>
                      <a:pt x="2651" y="2473"/>
                      <a:pt x="2917" y="2699"/>
                      <a:pt x="3192" y="2916"/>
                    </a:cubicBezTo>
                    <a:cubicBezTo>
                      <a:pt x="3301" y="3005"/>
                      <a:pt x="3419" y="3093"/>
                      <a:pt x="3527" y="3182"/>
                    </a:cubicBezTo>
                    <a:cubicBezTo>
                      <a:pt x="3547" y="3202"/>
                      <a:pt x="3567" y="3221"/>
                      <a:pt x="3586" y="3241"/>
                    </a:cubicBezTo>
                    <a:cubicBezTo>
                      <a:pt x="3596" y="3241"/>
                      <a:pt x="3596" y="3231"/>
                      <a:pt x="3606" y="3231"/>
                    </a:cubicBezTo>
                    <a:cubicBezTo>
                      <a:pt x="3636" y="3212"/>
                      <a:pt x="3665" y="3192"/>
                      <a:pt x="3705" y="3182"/>
                    </a:cubicBezTo>
                    <a:lnTo>
                      <a:pt x="3596" y="3093"/>
                    </a:lnTo>
                    <a:cubicBezTo>
                      <a:pt x="3429" y="2955"/>
                      <a:pt x="3251" y="2817"/>
                      <a:pt x="3074" y="2670"/>
                    </a:cubicBezTo>
                    <a:cubicBezTo>
                      <a:pt x="3015" y="2620"/>
                      <a:pt x="2946" y="2571"/>
                      <a:pt x="2887" y="2512"/>
                    </a:cubicBezTo>
                    <a:cubicBezTo>
                      <a:pt x="2779" y="2433"/>
                      <a:pt x="2680" y="2345"/>
                      <a:pt x="2572" y="2266"/>
                    </a:cubicBezTo>
                    <a:cubicBezTo>
                      <a:pt x="2523" y="2226"/>
                      <a:pt x="2483" y="2167"/>
                      <a:pt x="2444" y="2118"/>
                    </a:cubicBezTo>
                    <a:cubicBezTo>
                      <a:pt x="2434" y="2098"/>
                      <a:pt x="2424" y="2089"/>
                      <a:pt x="2414" y="2069"/>
                    </a:cubicBezTo>
                    <a:cubicBezTo>
                      <a:pt x="2385" y="2029"/>
                      <a:pt x="2375" y="1990"/>
                      <a:pt x="2375" y="1941"/>
                    </a:cubicBezTo>
                    <a:lnTo>
                      <a:pt x="2375" y="1931"/>
                    </a:lnTo>
                    <a:lnTo>
                      <a:pt x="2385" y="1931"/>
                    </a:lnTo>
                    <a:cubicBezTo>
                      <a:pt x="2394" y="1921"/>
                      <a:pt x="2404" y="1921"/>
                      <a:pt x="2404" y="1911"/>
                    </a:cubicBezTo>
                    <a:cubicBezTo>
                      <a:pt x="2424" y="1901"/>
                      <a:pt x="2444" y="1892"/>
                      <a:pt x="2463" y="1882"/>
                    </a:cubicBezTo>
                    <a:cubicBezTo>
                      <a:pt x="2572" y="1832"/>
                      <a:pt x="2690" y="1793"/>
                      <a:pt x="2798" y="1763"/>
                    </a:cubicBezTo>
                    <a:cubicBezTo>
                      <a:pt x="3074" y="1685"/>
                      <a:pt x="3380" y="1616"/>
                      <a:pt x="3724" y="1547"/>
                    </a:cubicBezTo>
                    <a:lnTo>
                      <a:pt x="3764" y="1547"/>
                    </a:lnTo>
                    <a:lnTo>
                      <a:pt x="3774" y="1557"/>
                    </a:lnTo>
                    <a:cubicBezTo>
                      <a:pt x="3852" y="1704"/>
                      <a:pt x="3921" y="1862"/>
                      <a:pt x="3902" y="2059"/>
                    </a:cubicBezTo>
                    <a:cubicBezTo>
                      <a:pt x="3892" y="2187"/>
                      <a:pt x="3902" y="2325"/>
                      <a:pt x="3941" y="2463"/>
                    </a:cubicBezTo>
                    <a:cubicBezTo>
                      <a:pt x="3980" y="2611"/>
                      <a:pt x="3971" y="2758"/>
                      <a:pt x="3911" y="2896"/>
                    </a:cubicBezTo>
                    <a:lnTo>
                      <a:pt x="3902" y="2916"/>
                    </a:lnTo>
                    <a:cubicBezTo>
                      <a:pt x="3882" y="2975"/>
                      <a:pt x="3852" y="3034"/>
                      <a:pt x="3833" y="3093"/>
                    </a:cubicBezTo>
                    <a:cubicBezTo>
                      <a:pt x="3892" y="3064"/>
                      <a:pt x="3951" y="3024"/>
                      <a:pt x="4010" y="2985"/>
                    </a:cubicBezTo>
                    <a:cubicBezTo>
                      <a:pt x="4010" y="2975"/>
                      <a:pt x="4020" y="2975"/>
                      <a:pt x="4020" y="2965"/>
                    </a:cubicBezTo>
                    <a:cubicBezTo>
                      <a:pt x="4089" y="2788"/>
                      <a:pt x="4108" y="2620"/>
                      <a:pt x="4069" y="2473"/>
                    </a:cubicBezTo>
                    <a:cubicBezTo>
                      <a:pt x="4030" y="2305"/>
                      <a:pt x="4010" y="2157"/>
                      <a:pt x="4020" y="2000"/>
                    </a:cubicBezTo>
                    <a:cubicBezTo>
                      <a:pt x="4030" y="1872"/>
                      <a:pt x="4000" y="1754"/>
                      <a:pt x="3941" y="1645"/>
                    </a:cubicBezTo>
                    <a:cubicBezTo>
                      <a:pt x="3931" y="1626"/>
                      <a:pt x="3921" y="1606"/>
                      <a:pt x="3911" y="1586"/>
                    </a:cubicBezTo>
                    <a:cubicBezTo>
                      <a:pt x="3902" y="1566"/>
                      <a:pt x="3882" y="1537"/>
                      <a:pt x="3872" y="1517"/>
                    </a:cubicBezTo>
                    <a:cubicBezTo>
                      <a:pt x="3852" y="1488"/>
                      <a:pt x="3833" y="1458"/>
                      <a:pt x="3813" y="1438"/>
                    </a:cubicBezTo>
                    <a:cubicBezTo>
                      <a:pt x="3803" y="1429"/>
                      <a:pt x="3793" y="1409"/>
                      <a:pt x="3783" y="1389"/>
                    </a:cubicBezTo>
                    <a:cubicBezTo>
                      <a:pt x="3764" y="1330"/>
                      <a:pt x="3734" y="1271"/>
                      <a:pt x="3695" y="1222"/>
                    </a:cubicBezTo>
                    <a:lnTo>
                      <a:pt x="3685" y="1212"/>
                    </a:lnTo>
                    <a:cubicBezTo>
                      <a:pt x="3645" y="1163"/>
                      <a:pt x="3596" y="1123"/>
                      <a:pt x="3557" y="1084"/>
                    </a:cubicBezTo>
                    <a:cubicBezTo>
                      <a:pt x="3478" y="1005"/>
                      <a:pt x="3409" y="926"/>
                      <a:pt x="3360" y="837"/>
                    </a:cubicBezTo>
                    <a:cubicBezTo>
                      <a:pt x="3330" y="788"/>
                      <a:pt x="3291" y="729"/>
                      <a:pt x="3261" y="660"/>
                    </a:cubicBezTo>
                    <a:cubicBezTo>
                      <a:pt x="3222" y="601"/>
                      <a:pt x="3183" y="552"/>
                      <a:pt x="3133" y="522"/>
                    </a:cubicBezTo>
                    <a:cubicBezTo>
                      <a:pt x="3084" y="493"/>
                      <a:pt x="3035" y="473"/>
                      <a:pt x="2995" y="453"/>
                    </a:cubicBezTo>
                    <a:cubicBezTo>
                      <a:pt x="2897" y="414"/>
                      <a:pt x="2828" y="365"/>
                      <a:pt x="2779" y="296"/>
                    </a:cubicBezTo>
                    <a:cubicBezTo>
                      <a:pt x="2729" y="227"/>
                      <a:pt x="2660" y="158"/>
                      <a:pt x="2591" y="99"/>
                    </a:cubicBezTo>
                    <a:lnTo>
                      <a:pt x="2562" y="79"/>
                    </a:lnTo>
                    <a:cubicBezTo>
                      <a:pt x="2503" y="20"/>
                      <a:pt x="2444" y="0"/>
                      <a:pt x="2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9"/>
              <p:cNvSpPr/>
              <p:nvPr/>
            </p:nvSpPr>
            <p:spPr>
              <a:xfrm>
                <a:off x="1466421" y="903848"/>
                <a:ext cx="8746" cy="14071"/>
              </a:xfrm>
              <a:custGeom>
                <a:avLst/>
                <a:gdLst/>
                <a:ahLst/>
                <a:cxnLst/>
                <a:rect l="l" t="t" r="r" b="b"/>
                <a:pathLst>
                  <a:path w="258" h="415" extrusionOk="0">
                    <a:moveTo>
                      <a:pt x="129" y="0"/>
                    </a:moveTo>
                    <a:cubicBezTo>
                      <a:pt x="119" y="0"/>
                      <a:pt x="109" y="0"/>
                      <a:pt x="99" y="10"/>
                    </a:cubicBezTo>
                    <a:cubicBezTo>
                      <a:pt x="90" y="20"/>
                      <a:pt x="80" y="40"/>
                      <a:pt x="90" y="60"/>
                    </a:cubicBezTo>
                    <a:cubicBezTo>
                      <a:pt x="90" y="69"/>
                      <a:pt x="90" y="79"/>
                      <a:pt x="99" y="79"/>
                    </a:cubicBezTo>
                    <a:cubicBezTo>
                      <a:pt x="99" y="89"/>
                      <a:pt x="99" y="89"/>
                      <a:pt x="99" y="99"/>
                    </a:cubicBezTo>
                    <a:cubicBezTo>
                      <a:pt x="109" y="109"/>
                      <a:pt x="109" y="119"/>
                      <a:pt x="119" y="128"/>
                    </a:cubicBezTo>
                    <a:cubicBezTo>
                      <a:pt x="129" y="148"/>
                      <a:pt x="139" y="168"/>
                      <a:pt x="149" y="197"/>
                    </a:cubicBezTo>
                    <a:cubicBezTo>
                      <a:pt x="159" y="227"/>
                      <a:pt x="168" y="257"/>
                      <a:pt x="149" y="296"/>
                    </a:cubicBezTo>
                    <a:lnTo>
                      <a:pt x="149" y="306"/>
                    </a:lnTo>
                    <a:lnTo>
                      <a:pt x="109" y="306"/>
                    </a:lnTo>
                    <a:cubicBezTo>
                      <a:pt x="99" y="296"/>
                      <a:pt x="99" y="296"/>
                      <a:pt x="90" y="286"/>
                    </a:cubicBezTo>
                    <a:cubicBezTo>
                      <a:pt x="80" y="286"/>
                      <a:pt x="80" y="286"/>
                      <a:pt x="70" y="276"/>
                    </a:cubicBezTo>
                    <a:lnTo>
                      <a:pt x="50" y="276"/>
                    </a:lnTo>
                    <a:cubicBezTo>
                      <a:pt x="40" y="276"/>
                      <a:pt x="30" y="276"/>
                      <a:pt x="21" y="286"/>
                    </a:cubicBezTo>
                    <a:cubicBezTo>
                      <a:pt x="11" y="306"/>
                      <a:pt x="1" y="335"/>
                      <a:pt x="11" y="345"/>
                    </a:cubicBezTo>
                    <a:cubicBezTo>
                      <a:pt x="21" y="365"/>
                      <a:pt x="40" y="385"/>
                      <a:pt x="50" y="385"/>
                    </a:cubicBezTo>
                    <a:cubicBezTo>
                      <a:pt x="80" y="404"/>
                      <a:pt x="109" y="414"/>
                      <a:pt x="139" y="414"/>
                    </a:cubicBezTo>
                    <a:lnTo>
                      <a:pt x="149" y="414"/>
                    </a:lnTo>
                    <a:cubicBezTo>
                      <a:pt x="198" y="414"/>
                      <a:pt x="237" y="385"/>
                      <a:pt x="247" y="326"/>
                    </a:cubicBezTo>
                    <a:cubicBezTo>
                      <a:pt x="257" y="286"/>
                      <a:pt x="257" y="247"/>
                      <a:pt x="247" y="197"/>
                    </a:cubicBezTo>
                    <a:cubicBezTo>
                      <a:pt x="237" y="138"/>
                      <a:pt x="208" y="79"/>
                      <a:pt x="178" y="20"/>
                    </a:cubicBezTo>
                    <a:cubicBezTo>
                      <a:pt x="168" y="20"/>
                      <a:pt x="159" y="1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9"/>
              <p:cNvSpPr/>
              <p:nvPr/>
            </p:nvSpPr>
            <p:spPr>
              <a:xfrm>
                <a:off x="1492492" y="873132"/>
                <a:ext cx="13051" cy="11053"/>
              </a:xfrm>
              <a:custGeom>
                <a:avLst/>
                <a:gdLst/>
                <a:ahLst/>
                <a:cxnLst/>
                <a:rect l="l" t="t" r="r" b="b"/>
                <a:pathLst>
                  <a:path w="385" h="326" extrusionOk="0">
                    <a:moveTo>
                      <a:pt x="50" y="0"/>
                    </a:moveTo>
                    <a:cubicBezTo>
                      <a:pt x="20" y="10"/>
                      <a:pt x="0" y="40"/>
                      <a:pt x="0" y="59"/>
                    </a:cubicBezTo>
                    <a:cubicBezTo>
                      <a:pt x="10" y="89"/>
                      <a:pt x="20" y="99"/>
                      <a:pt x="40" y="99"/>
                    </a:cubicBezTo>
                    <a:lnTo>
                      <a:pt x="79" y="99"/>
                    </a:lnTo>
                    <a:cubicBezTo>
                      <a:pt x="148" y="99"/>
                      <a:pt x="217" y="128"/>
                      <a:pt x="266" y="158"/>
                    </a:cubicBezTo>
                    <a:lnTo>
                      <a:pt x="286" y="168"/>
                    </a:lnTo>
                    <a:lnTo>
                      <a:pt x="266" y="177"/>
                    </a:lnTo>
                    <a:cubicBezTo>
                      <a:pt x="256" y="187"/>
                      <a:pt x="256" y="187"/>
                      <a:pt x="247" y="187"/>
                    </a:cubicBezTo>
                    <a:cubicBezTo>
                      <a:pt x="237" y="197"/>
                      <a:pt x="237" y="197"/>
                      <a:pt x="227" y="197"/>
                    </a:cubicBezTo>
                    <a:cubicBezTo>
                      <a:pt x="197" y="207"/>
                      <a:pt x="168" y="217"/>
                      <a:pt x="128" y="217"/>
                    </a:cubicBezTo>
                    <a:cubicBezTo>
                      <a:pt x="119" y="217"/>
                      <a:pt x="109" y="217"/>
                      <a:pt x="99" y="227"/>
                    </a:cubicBezTo>
                    <a:lnTo>
                      <a:pt x="79" y="227"/>
                    </a:lnTo>
                    <a:cubicBezTo>
                      <a:pt x="59" y="227"/>
                      <a:pt x="50" y="237"/>
                      <a:pt x="40" y="256"/>
                    </a:cubicBezTo>
                    <a:cubicBezTo>
                      <a:pt x="30" y="276"/>
                      <a:pt x="40" y="296"/>
                      <a:pt x="50" y="306"/>
                    </a:cubicBezTo>
                    <a:cubicBezTo>
                      <a:pt x="69" y="315"/>
                      <a:pt x="89" y="325"/>
                      <a:pt x="109" y="325"/>
                    </a:cubicBezTo>
                    <a:lnTo>
                      <a:pt x="119" y="325"/>
                    </a:lnTo>
                    <a:cubicBezTo>
                      <a:pt x="178" y="325"/>
                      <a:pt x="237" y="306"/>
                      <a:pt x="296" y="276"/>
                    </a:cubicBezTo>
                    <a:cubicBezTo>
                      <a:pt x="345" y="256"/>
                      <a:pt x="365" y="227"/>
                      <a:pt x="375" y="187"/>
                    </a:cubicBezTo>
                    <a:cubicBezTo>
                      <a:pt x="384" y="138"/>
                      <a:pt x="365" y="109"/>
                      <a:pt x="325" y="79"/>
                    </a:cubicBezTo>
                    <a:cubicBezTo>
                      <a:pt x="325" y="69"/>
                      <a:pt x="325" y="69"/>
                      <a:pt x="325" y="69"/>
                    </a:cubicBezTo>
                    <a:cubicBezTo>
                      <a:pt x="256" y="30"/>
                      <a:pt x="187"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9"/>
              <p:cNvSpPr/>
              <p:nvPr/>
            </p:nvSpPr>
            <p:spPr>
              <a:xfrm>
                <a:off x="1430382" y="909510"/>
                <a:ext cx="8712" cy="14071"/>
              </a:xfrm>
              <a:custGeom>
                <a:avLst/>
                <a:gdLst/>
                <a:ahLst/>
                <a:cxnLst/>
                <a:rect l="l" t="t" r="r" b="b"/>
                <a:pathLst>
                  <a:path w="257" h="415" extrusionOk="0">
                    <a:moveTo>
                      <a:pt x="168" y="1"/>
                    </a:moveTo>
                    <a:cubicBezTo>
                      <a:pt x="158" y="1"/>
                      <a:pt x="148" y="1"/>
                      <a:pt x="138" y="11"/>
                    </a:cubicBezTo>
                    <a:cubicBezTo>
                      <a:pt x="138" y="21"/>
                      <a:pt x="128" y="21"/>
                      <a:pt x="128" y="30"/>
                    </a:cubicBezTo>
                    <a:cubicBezTo>
                      <a:pt x="69" y="119"/>
                      <a:pt x="30" y="188"/>
                      <a:pt x="10" y="277"/>
                    </a:cubicBezTo>
                    <a:cubicBezTo>
                      <a:pt x="0" y="306"/>
                      <a:pt x="0" y="336"/>
                      <a:pt x="0" y="356"/>
                    </a:cubicBezTo>
                    <a:cubicBezTo>
                      <a:pt x="10" y="395"/>
                      <a:pt x="39" y="415"/>
                      <a:pt x="69" y="415"/>
                    </a:cubicBezTo>
                    <a:cubicBezTo>
                      <a:pt x="79" y="415"/>
                      <a:pt x="99" y="415"/>
                      <a:pt x="108" y="405"/>
                    </a:cubicBezTo>
                    <a:cubicBezTo>
                      <a:pt x="168" y="375"/>
                      <a:pt x="207" y="326"/>
                      <a:pt x="236" y="287"/>
                    </a:cubicBezTo>
                    <a:cubicBezTo>
                      <a:pt x="256" y="267"/>
                      <a:pt x="246" y="237"/>
                      <a:pt x="236" y="227"/>
                    </a:cubicBezTo>
                    <a:cubicBezTo>
                      <a:pt x="236" y="218"/>
                      <a:pt x="227" y="208"/>
                      <a:pt x="217" y="208"/>
                    </a:cubicBezTo>
                    <a:cubicBezTo>
                      <a:pt x="207" y="208"/>
                      <a:pt x="197" y="218"/>
                      <a:pt x="187" y="218"/>
                    </a:cubicBezTo>
                    <a:cubicBezTo>
                      <a:pt x="177" y="227"/>
                      <a:pt x="168" y="227"/>
                      <a:pt x="158" y="237"/>
                    </a:cubicBezTo>
                    <a:cubicBezTo>
                      <a:pt x="148" y="247"/>
                      <a:pt x="138" y="247"/>
                      <a:pt x="128" y="257"/>
                    </a:cubicBezTo>
                    <a:lnTo>
                      <a:pt x="99" y="277"/>
                    </a:lnTo>
                    <a:lnTo>
                      <a:pt x="118" y="247"/>
                    </a:lnTo>
                    <a:cubicBezTo>
                      <a:pt x="128" y="198"/>
                      <a:pt x="148" y="159"/>
                      <a:pt x="168" y="119"/>
                    </a:cubicBezTo>
                    <a:cubicBezTo>
                      <a:pt x="177" y="119"/>
                      <a:pt x="177" y="109"/>
                      <a:pt x="187" y="99"/>
                    </a:cubicBezTo>
                    <a:cubicBezTo>
                      <a:pt x="197" y="80"/>
                      <a:pt x="197" y="60"/>
                      <a:pt x="207" y="50"/>
                    </a:cubicBezTo>
                    <a:cubicBezTo>
                      <a:pt x="207" y="30"/>
                      <a:pt x="207" y="21"/>
                      <a:pt x="187" y="11"/>
                    </a:cubicBezTo>
                    <a:cubicBezTo>
                      <a:pt x="177" y="1"/>
                      <a:pt x="17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9"/>
              <p:cNvSpPr/>
              <p:nvPr/>
            </p:nvSpPr>
            <p:spPr>
              <a:xfrm>
                <a:off x="1402311" y="864453"/>
                <a:ext cx="13051" cy="9358"/>
              </a:xfrm>
              <a:custGeom>
                <a:avLst/>
                <a:gdLst/>
                <a:ahLst/>
                <a:cxnLst/>
                <a:rect l="l" t="t" r="r" b="b"/>
                <a:pathLst>
                  <a:path w="385" h="276" extrusionOk="0">
                    <a:moveTo>
                      <a:pt x="267" y="0"/>
                    </a:moveTo>
                    <a:cubicBezTo>
                      <a:pt x="227" y="0"/>
                      <a:pt x="188" y="10"/>
                      <a:pt x="158" y="20"/>
                    </a:cubicBezTo>
                    <a:cubicBezTo>
                      <a:pt x="119" y="30"/>
                      <a:pt x="89" y="49"/>
                      <a:pt x="60" y="59"/>
                    </a:cubicBezTo>
                    <a:cubicBezTo>
                      <a:pt x="30" y="89"/>
                      <a:pt x="10" y="108"/>
                      <a:pt x="10" y="138"/>
                    </a:cubicBezTo>
                    <a:cubicBezTo>
                      <a:pt x="1" y="168"/>
                      <a:pt x="20" y="187"/>
                      <a:pt x="40" y="217"/>
                    </a:cubicBezTo>
                    <a:cubicBezTo>
                      <a:pt x="79" y="266"/>
                      <a:pt x="148" y="276"/>
                      <a:pt x="198" y="276"/>
                    </a:cubicBezTo>
                    <a:lnTo>
                      <a:pt x="207" y="276"/>
                    </a:lnTo>
                    <a:cubicBezTo>
                      <a:pt x="227" y="276"/>
                      <a:pt x="257" y="256"/>
                      <a:pt x="257" y="236"/>
                    </a:cubicBezTo>
                    <a:cubicBezTo>
                      <a:pt x="267" y="207"/>
                      <a:pt x="257" y="187"/>
                      <a:pt x="227" y="177"/>
                    </a:cubicBezTo>
                    <a:lnTo>
                      <a:pt x="207" y="177"/>
                    </a:lnTo>
                    <a:cubicBezTo>
                      <a:pt x="198" y="177"/>
                      <a:pt x="198" y="177"/>
                      <a:pt x="188" y="168"/>
                    </a:cubicBezTo>
                    <a:cubicBezTo>
                      <a:pt x="178" y="168"/>
                      <a:pt x="168" y="168"/>
                      <a:pt x="158" y="158"/>
                    </a:cubicBezTo>
                    <a:cubicBezTo>
                      <a:pt x="158" y="158"/>
                      <a:pt x="148" y="148"/>
                      <a:pt x="139" y="148"/>
                    </a:cubicBezTo>
                    <a:lnTo>
                      <a:pt x="119" y="138"/>
                    </a:lnTo>
                    <a:lnTo>
                      <a:pt x="139" y="128"/>
                    </a:lnTo>
                    <a:cubicBezTo>
                      <a:pt x="148" y="128"/>
                      <a:pt x="158" y="118"/>
                      <a:pt x="158" y="118"/>
                    </a:cubicBezTo>
                    <a:cubicBezTo>
                      <a:pt x="168" y="118"/>
                      <a:pt x="178" y="108"/>
                      <a:pt x="188" y="108"/>
                    </a:cubicBezTo>
                    <a:lnTo>
                      <a:pt x="247" y="108"/>
                    </a:lnTo>
                    <a:cubicBezTo>
                      <a:pt x="267" y="108"/>
                      <a:pt x="276" y="99"/>
                      <a:pt x="296" y="99"/>
                    </a:cubicBezTo>
                    <a:lnTo>
                      <a:pt x="345" y="99"/>
                    </a:lnTo>
                    <a:cubicBezTo>
                      <a:pt x="365" y="89"/>
                      <a:pt x="375" y="69"/>
                      <a:pt x="375" y="49"/>
                    </a:cubicBezTo>
                    <a:cubicBezTo>
                      <a:pt x="385" y="30"/>
                      <a:pt x="375" y="20"/>
                      <a:pt x="355" y="10"/>
                    </a:cubicBezTo>
                    <a:cubicBezTo>
                      <a:pt x="345" y="10"/>
                      <a:pt x="336"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9"/>
              <p:cNvSpPr/>
              <p:nvPr/>
            </p:nvSpPr>
            <p:spPr>
              <a:xfrm>
                <a:off x="1429026" y="829364"/>
                <a:ext cx="13051" cy="11392"/>
              </a:xfrm>
              <a:custGeom>
                <a:avLst/>
                <a:gdLst/>
                <a:ahLst/>
                <a:cxnLst/>
                <a:rect l="l" t="t" r="r" b="b"/>
                <a:pathLst>
                  <a:path w="385" h="336" extrusionOk="0">
                    <a:moveTo>
                      <a:pt x="79" y="1"/>
                    </a:moveTo>
                    <a:cubicBezTo>
                      <a:pt x="79" y="1"/>
                      <a:pt x="70" y="1"/>
                      <a:pt x="70" y="11"/>
                    </a:cubicBezTo>
                    <a:cubicBezTo>
                      <a:pt x="50" y="11"/>
                      <a:pt x="30" y="20"/>
                      <a:pt x="20" y="30"/>
                    </a:cubicBezTo>
                    <a:cubicBezTo>
                      <a:pt x="1" y="50"/>
                      <a:pt x="1" y="70"/>
                      <a:pt x="1" y="99"/>
                    </a:cubicBezTo>
                    <a:cubicBezTo>
                      <a:pt x="1" y="119"/>
                      <a:pt x="11" y="139"/>
                      <a:pt x="20" y="158"/>
                    </a:cubicBezTo>
                    <a:cubicBezTo>
                      <a:pt x="40" y="198"/>
                      <a:pt x="70" y="227"/>
                      <a:pt x="89" y="267"/>
                    </a:cubicBezTo>
                    <a:lnTo>
                      <a:pt x="99" y="286"/>
                    </a:lnTo>
                    <a:cubicBezTo>
                      <a:pt x="109" y="296"/>
                      <a:pt x="119" y="306"/>
                      <a:pt x="129" y="306"/>
                    </a:cubicBezTo>
                    <a:cubicBezTo>
                      <a:pt x="129" y="316"/>
                      <a:pt x="139" y="316"/>
                      <a:pt x="148" y="316"/>
                    </a:cubicBezTo>
                    <a:cubicBezTo>
                      <a:pt x="168" y="316"/>
                      <a:pt x="188" y="306"/>
                      <a:pt x="198" y="286"/>
                    </a:cubicBezTo>
                    <a:cubicBezTo>
                      <a:pt x="198" y="277"/>
                      <a:pt x="198" y="267"/>
                      <a:pt x="208" y="257"/>
                    </a:cubicBezTo>
                    <a:cubicBezTo>
                      <a:pt x="208" y="257"/>
                      <a:pt x="208" y="247"/>
                      <a:pt x="208" y="237"/>
                    </a:cubicBezTo>
                    <a:lnTo>
                      <a:pt x="217" y="217"/>
                    </a:lnTo>
                    <a:lnTo>
                      <a:pt x="286" y="296"/>
                    </a:lnTo>
                    <a:cubicBezTo>
                      <a:pt x="286" y="306"/>
                      <a:pt x="286" y="306"/>
                      <a:pt x="286" y="306"/>
                    </a:cubicBezTo>
                    <a:cubicBezTo>
                      <a:pt x="296" y="316"/>
                      <a:pt x="296" y="326"/>
                      <a:pt x="306" y="326"/>
                    </a:cubicBezTo>
                    <a:cubicBezTo>
                      <a:pt x="316" y="336"/>
                      <a:pt x="316" y="336"/>
                      <a:pt x="326" y="336"/>
                    </a:cubicBezTo>
                    <a:cubicBezTo>
                      <a:pt x="336" y="336"/>
                      <a:pt x="345" y="336"/>
                      <a:pt x="355" y="326"/>
                    </a:cubicBezTo>
                    <a:cubicBezTo>
                      <a:pt x="375" y="316"/>
                      <a:pt x="385" y="296"/>
                      <a:pt x="375" y="277"/>
                    </a:cubicBezTo>
                    <a:cubicBezTo>
                      <a:pt x="375" y="257"/>
                      <a:pt x="365" y="247"/>
                      <a:pt x="355" y="237"/>
                    </a:cubicBezTo>
                    <a:cubicBezTo>
                      <a:pt x="306" y="158"/>
                      <a:pt x="247" y="99"/>
                      <a:pt x="188" y="50"/>
                    </a:cubicBezTo>
                    <a:cubicBezTo>
                      <a:pt x="168" y="40"/>
                      <a:pt x="148" y="20"/>
                      <a:pt x="119" y="11"/>
                    </a:cubicBezTo>
                    <a:cubicBezTo>
                      <a:pt x="109" y="11"/>
                      <a:pt x="8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9"/>
              <p:cNvSpPr/>
              <p:nvPr/>
            </p:nvSpPr>
            <p:spPr>
              <a:xfrm>
                <a:off x="1420347" y="882455"/>
                <a:ext cx="12713" cy="11392"/>
              </a:xfrm>
              <a:custGeom>
                <a:avLst/>
                <a:gdLst/>
                <a:ahLst/>
                <a:cxnLst/>
                <a:rect l="l" t="t" r="r" b="b"/>
                <a:pathLst>
                  <a:path w="375" h="336" extrusionOk="0">
                    <a:moveTo>
                      <a:pt x="306" y="1"/>
                    </a:moveTo>
                    <a:cubicBezTo>
                      <a:pt x="227" y="40"/>
                      <a:pt x="148" y="80"/>
                      <a:pt x="89" y="129"/>
                    </a:cubicBezTo>
                    <a:cubicBezTo>
                      <a:pt x="60" y="149"/>
                      <a:pt x="50" y="159"/>
                      <a:pt x="30" y="178"/>
                    </a:cubicBezTo>
                    <a:cubicBezTo>
                      <a:pt x="10" y="218"/>
                      <a:pt x="1" y="257"/>
                      <a:pt x="10" y="287"/>
                    </a:cubicBezTo>
                    <a:cubicBezTo>
                      <a:pt x="30" y="306"/>
                      <a:pt x="50" y="326"/>
                      <a:pt x="79" y="326"/>
                    </a:cubicBezTo>
                    <a:cubicBezTo>
                      <a:pt x="89" y="336"/>
                      <a:pt x="99" y="336"/>
                      <a:pt x="119" y="336"/>
                    </a:cubicBezTo>
                    <a:cubicBezTo>
                      <a:pt x="148" y="336"/>
                      <a:pt x="188" y="326"/>
                      <a:pt x="227" y="306"/>
                    </a:cubicBezTo>
                    <a:cubicBezTo>
                      <a:pt x="237" y="306"/>
                      <a:pt x="237" y="306"/>
                      <a:pt x="247" y="297"/>
                    </a:cubicBezTo>
                    <a:cubicBezTo>
                      <a:pt x="267" y="287"/>
                      <a:pt x="276" y="257"/>
                      <a:pt x="267" y="237"/>
                    </a:cubicBezTo>
                    <a:cubicBezTo>
                      <a:pt x="267" y="228"/>
                      <a:pt x="247" y="218"/>
                      <a:pt x="237" y="218"/>
                    </a:cubicBezTo>
                    <a:lnTo>
                      <a:pt x="168" y="218"/>
                    </a:lnTo>
                    <a:lnTo>
                      <a:pt x="138" y="228"/>
                    </a:lnTo>
                    <a:lnTo>
                      <a:pt x="158" y="198"/>
                    </a:lnTo>
                    <a:cubicBezTo>
                      <a:pt x="158" y="198"/>
                      <a:pt x="168" y="198"/>
                      <a:pt x="168" y="188"/>
                    </a:cubicBezTo>
                    <a:cubicBezTo>
                      <a:pt x="178" y="178"/>
                      <a:pt x="178" y="178"/>
                      <a:pt x="188" y="178"/>
                    </a:cubicBezTo>
                    <a:cubicBezTo>
                      <a:pt x="207" y="159"/>
                      <a:pt x="227" y="149"/>
                      <a:pt x="247" y="139"/>
                    </a:cubicBezTo>
                    <a:cubicBezTo>
                      <a:pt x="267" y="129"/>
                      <a:pt x="296" y="119"/>
                      <a:pt x="316" y="99"/>
                    </a:cubicBezTo>
                    <a:cubicBezTo>
                      <a:pt x="326" y="90"/>
                      <a:pt x="345" y="80"/>
                      <a:pt x="365" y="70"/>
                    </a:cubicBezTo>
                    <a:cubicBezTo>
                      <a:pt x="375" y="50"/>
                      <a:pt x="375" y="31"/>
                      <a:pt x="365" y="21"/>
                    </a:cubicBezTo>
                    <a:cubicBezTo>
                      <a:pt x="365" y="11"/>
                      <a:pt x="355"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9"/>
              <p:cNvSpPr/>
              <p:nvPr/>
            </p:nvSpPr>
            <p:spPr>
              <a:xfrm>
                <a:off x="1458759" y="818684"/>
                <a:ext cx="8373" cy="12070"/>
              </a:xfrm>
              <a:custGeom>
                <a:avLst/>
                <a:gdLst/>
                <a:ahLst/>
                <a:cxnLst/>
                <a:rect l="l" t="t" r="r" b="b"/>
                <a:pathLst>
                  <a:path w="247" h="356" extrusionOk="0">
                    <a:moveTo>
                      <a:pt x="138" y="0"/>
                    </a:moveTo>
                    <a:cubicBezTo>
                      <a:pt x="119" y="0"/>
                      <a:pt x="89" y="10"/>
                      <a:pt x="79" y="30"/>
                    </a:cubicBezTo>
                    <a:cubicBezTo>
                      <a:pt x="69" y="40"/>
                      <a:pt x="59" y="50"/>
                      <a:pt x="59" y="60"/>
                    </a:cubicBezTo>
                    <a:cubicBezTo>
                      <a:pt x="20" y="129"/>
                      <a:pt x="0" y="207"/>
                      <a:pt x="10" y="306"/>
                    </a:cubicBezTo>
                    <a:cubicBezTo>
                      <a:pt x="10" y="316"/>
                      <a:pt x="10" y="326"/>
                      <a:pt x="20" y="335"/>
                    </a:cubicBezTo>
                    <a:cubicBezTo>
                      <a:pt x="30" y="345"/>
                      <a:pt x="40" y="355"/>
                      <a:pt x="59" y="355"/>
                    </a:cubicBezTo>
                    <a:lnTo>
                      <a:pt x="69" y="355"/>
                    </a:lnTo>
                    <a:cubicBezTo>
                      <a:pt x="89" y="345"/>
                      <a:pt x="109" y="326"/>
                      <a:pt x="109" y="306"/>
                    </a:cubicBezTo>
                    <a:cubicBezTo>
                      <a:pt x="109" y="296"/>
                      <a:pt x="109" y="286"/>
                      <a:pt x="109" y="276"/>
                    </a:cubicBezTo>
                    <a:cubicBezTo>
                      <a:pt x="109" y="266"/>
                      <a:pt x="109" y="257"/>
                      <a:pt x="109" y="247"/>
                    </a:cubicBezTo>
                    <a:cubicBezTo>
                      <a:pt x="99" y="237"/>
                      <a:pt x="99" y="217"/>
                      <a:pt x="119" y="207"/>
                    </a:cubicBezTo>
                    <a:lnTo>
                      <a:pt x="128" y="207"/>
                    </a:lnTo>
                    <a:lnTo>
                      <a:pt x="138" y="217"/>
                    </a:lnTo>
                    <a:cubicBezTo>
                      <a:pt x="138" y="227"/>
                      <a:pt x="138" y="227"/>
                      <a:pt x="148" y="237"/>
                    </a:cubicBezTo>
                    <a:cubicBezTo>
                      <a:pt x="148" y="247"/>
                      <a:pt x="158" y="257"/>
                      <a:pt x="158" y="276"/>
                    </a:cubicBezTo>
                    <a:cubicBezTo>
                      <a:pt x="168" y="296"/>
                      <a:pt x="188" y="296"/>
                      <a:pt x="188" y="296"/>
                    </a:cubicBezTo>
                    <a:lnTo>
                      <a:pt x="207" y="296"/>
                    </a:lnTo>
                    <a:cubicBezTo>
                      <a:pt x="227" y="286"/>
                      <a:pt x="247" y="266"/>
                      <a:pt x="247" y="237"/>
                    </a:cubicBezTo>
                    <a:cubicBezTo>
                      <a:pt x="247" y="227"/>
                      <a:pt x="247" y="217"/>
                      <a:pt x="237" y="207"/>
                    </a:cubicBezTo>
                    <a:cubicBezTo>
                      <a:pt x="227" y="158"/>
                      <a:pt x="217" y="109"/>
                      <a:pt x="207" y="69"/>
                    </a:cubicBezTo>
                    <a:cubicBezTo>
                      <a:pt x="207" y="50"/>
                      <a:pt x="197" y="40"/>
                      <a:pt x="188" y="30"/>
                    </a:cubicBezTo>
                    <a:cubicBezTo>
                      <a:pt x="178" y="10"/>
                      <a:pt x="158"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9"/>
              <p:cNvSpPr/>
              <p:nvPr/>
            </p:nvSpPr>
            <p:spPr>
              <a:xfrm>
                <a:off x="1492492" y="845061"/>
                <a:ext cx="10712" cy="10714"/>
              </a:xfrm>
              <a:custGeom>
                <a:avLst/>
                <a:gdLst/>
                <a:ahLst/>
                <a:cxnLst/>
                <a:rect l="l" t="t" r="r" b="b"/>
                <a:pathLst>
                  <a:path w="316" h="316" extrusionOk="0">
                    <a:moveTo>
                      <a:pt x="178" y="1"/>
                    </a:moveTo>
                    <a:cubicBezTo>
                      <a:pt x="138" y="1"/>
                      <a:pt x="89" y="11"/>
                      <a:pt x="50" y="30"/>
                    </a:cubicBezTo>
                    <a:cubicBezTo>
                      <a:pt x="40" y="30"/>
                      <a:pt x="30" y="40"/>
                      <a:pt x="20" y="50"/>
                    </a:cubicBezTo>
                    <a:cubicBezTo>
                      <a:pt x="0" y="70"/>
                      <a:pt x="0" y="80"/>
                      <a:pt x="0" y="99"/>
                    </a:cubicBezTo>
                    <a:cubicBezTo>
                      <a:pt x="10" y="119"/>
                      <a:pt x="20" y="129"/>
                      <a:pt x="40" y="129"/>
                    </a:cubicBezTo>
                    <a:cubicBezTo>
                      <a:pt x="50" y="129"/>
                      <a:pt x="59" y="119"/>
                      <a:pt x="79" y="119"/>
                    </a:cubicBezTo>
                    <a:cubicBezTo>
                      <a:pt x="79" y="119"/>
                      <a:pt x="89" y="119"/>
                      <a:pt x="89" y="109"/>
                    </a:cubicBezTo>
                    <a:cubicBezTo>
                      <a:pt x="119" y="109"/>
                      <a:pt x="138" y="99"/>
                      <a:pt x="158" y="99"/>
                    </a:cubicBezTo>
                    <a:cubicBezTo>
                      <a:pt x="168" y="99"/>
                      <a:pt x="178" y="99"/>
                      <a:pt x="197" y="109"/>
                    </a:cubicBezTo>
                    <a:lnTo>
                      <a:pt x="207" y="109"/>
                    </a:lnTo>
                    <a:lnTo>
                      <a:pt x="197" y="119"/>
                    </a:lnTo>
                    <a:cubicBezTo>
                      <a:pt x="197" y="129"/>
                      <a:pt x="197" y="129"/>
                      <a:pt x="197" y="129"/>
                    </a:cubicBezTo>
                    <a:cubicBezTo>
                      <a:pt x="187" y="139"/>
                      <a:pt x="187" y="148"/>
                      <a:pt x="178" y="148"/>
                    </a:cubicBezTo>
                    <a:cubicBezTo>
                      <a:pt x="158" y="168"/>
                      <a:pt x="138" y="188"/>
                      <a:pt x="109" y="208"/>
                    </a:cubicBezTo>
                    <a:cubicBezTo>
                      <a:pt x="99" y="208"/>
                      <a:pt x="99" y="217"/>
                      <a:pt x="89" y="217"/>
                    </a:cubicBezTo>
                    <a:cubicBezTo>
                      <a:pt x="79" y="227"/>
                      <a:pt x="69" y="227"/>
                      <a:pt x="59" y="237"/>
                    </a:cubicBezTo>
                    <a:cubicBezTo>
                      <a:pt x="50" y="237"/>
                      <a:pt x="40" y="257"/>
                      <a:pt x="50" y="277"/>
                    </a:cubicBezTo>
                    <a:cubicBezTo>
                      <a:pt x="50" y="296"/>
                      <a:pt x="59" y="306"/>
                      <a:pt x="79" y="316"/>
                    </a:cubicBezTo>
                    <a:lnTo>
                      <a:pt x="89" y="316"/>
                    </a:lnTo>
                    <a:cubicBezTo>
                      <a:pt x="99" y="316"/>
                      <a:pt x="109" y="306"/>
                      <a:pt x="109" y="306"/>
                    </a:cubicBezTo>
                    <a:cubicBezTo>
                      <a:pt x="178" y="277"/>
                      <a:pt x="237" y="227"/>
                      <a:pt x="286" y="178"/>
                    </a:cubicBezTo>
                    <a:cubicBezTo>
                      <a:pt x="306" y="148"/>
                      <a:pt x="316" y="109"/>
                      <a:pt x="306" y="80"/>
                    </a:cubicBezTo>
                    <a:cubicBezTo>
                      <a:pt x="306" y="60"/>
                      <a:pt x="286" y="30"/>
                      <a:pt x="266" y="20"/>
                    </a:cubicBezTo>
                    <a:cubicBezTo>
                      <a:pt x="247" y="11"/>
                      <a:pt x="237"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9"/>
              <p:cNvSpPr/>
              <p:nvPr/>
            </p:nvSpPr>
            <p:spPr>
              <a:xfrm>
                <a:off x="1470794" y="850078"/>
                <a:ext cx="10034" cy="9731"/>
              </a:xfrm>
              <a:custGeom>
                <a:avLst/>
                <a:gdLst/>
                <a:ahLst/>
                <a:cxnLst/>
                <a:rect l="l" t="t" r="r" b="b"/>
                <a:pathLst>
                  <a:path w="296" h="287" extrusionOk="0">
                    <a:moveTo>
                      <a:pt x="217" y="0"/>
                    </a:moveTo>
                    <a:cubicBezTo>
                      <a:pt x="217" y="0"/>
                      <a:pt x="217" y="0"/>
                      <a:pt x="207" y="10"/>
                    </a:cubicBezTo>
                    <a:lnTo>
                      <a:pt x="177" y="10"/>
                    </a:lnTo>
                    <a:cubicBezTo>
                      <a:pt x="118" y="30"/>
                      <a:pt x="79" y="69"/>
                      <a:pt x="30" y="119"/>
                    </a:cubicBezTo>
                    <a:cubicBezTo>
                      <a:pt x="20" y="129"/>
                      <a:pt x="10" y="138"/>
                      <a:pt x="10" y="158"/>
                    </a:cubicBezTo>
                    <a:cubicBezTo>
                      <a:pt x="0" y="178"/>
                      <a:pt x="0" y="197"/>
                      <a:pt x="10" y="207"/>
                    </a:cubicBezTo>
                    <a:cubicBezTo>
                      <a:pt x="10" y="217"/>
                      <a:pt x="30" y="227"/>
                      <a:pt x="39" y="227"/>
                    </a:cubicBezTo>
                    <a:cubicBezTo>
                      <a:pt x="49" y="227"/>
                      <a:pt x="49" y="217"/>
                      <a:pt x="59" y="217"/>
                    </a:cubicBezTo>
                    <a:lnTo>
                      <a:pt x="89" y="217"/>
                    </a:lnTo>
                    <a:lnTo>
                      <a:pt x="89" y="227"/>
                    </a:lnTo>
                    <a:cubicBezTo>
                      <a:pt x="89" y="227"/>
                      <a:pt x="89" y="247"/>
                      <a:pt x="89" y="247"/>
                    </a:cubicBezTo>
                    <a:cubicBezTo>
                      <a:pt x="89" y="276"/>
                      <a:pt x="108" y="286"/>
                      <a:pt x="128" y="286"/>
                    </a:cubicBezTo>
                    <a:cubicBezTo>
                      <a:pt x="138" y="286"/>
                      <a:pt x="158" y="286"/>
                      <a:pt x="167" y="276"/>
                    </a:cubicBezTo>
                    <a:cubicBezTo>
                      <a:pt x="217" y="237"/>
                      <a:pt x="246" y="197"/>
                      <a:pt x="276" y="148"/>
                    </a:cubicBezTo>
                    <a:cubicBezTo>
                      <a:pt x="276" y="148"/>
                      <a:pt x="286" y="138"/>
                      <a:pt x="286" y="129"/>
                    </a:cubicBezTo>
                    <a:cubicBezTo>
                      <a:pt x="296" y="89"/>
                      <a:pt x="296" y="60"/>
                      <a:pt x="286" y="40"/>
                    </a:cubicBezTo>
                    <a:cubicBezTo>
                      <a:pt x="266" y="20"/>
                      <a:pt x="24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3" name="Google Shape;533;p29"/>
          <p:cNvGrpSpPr/>
          <p:nvPr/>
        </p:nvGrpSpPr>
        <p:grpSpPr>
          <a:xfrm>
            <a:off x="8074503" y="496451"/>
            <a:ext cx="909687" cy="2001230"/>
            <a:chOff x="8191703" y="616697"/>
            <a:chExt cx="792203" cy="1742928"/>
          </a:xfrm>
        </p:grpSpPr>
        <p:sp>
          <p:nvSpPr>
            <p:cNvPr id="534" name="Google Shape;534;p29"/>
            <p:cNvSpPr/>
            <p:nvPr/>
          </p:nvSpPr>
          <p:spPr>
            <a:xfrm>
              <a:off x="8322051" y="1346273"/>
              <a:ext cx="661330" cy="567410"/>
            </a:xfrm>
            <a:custGeom>
              <a:avLst/>
              <a:gdLst/>
              <a:ahLst/>
              <a:cxnLst/>
              <a:rect l="l" t="t" r="r" b="b"/>
              <a:pathLst>
                <a:path w="12994" h="11147" extrusionOk="0">
                  <a:moveTo>
                    <a:pt x="12994" y="0"/>
                  </a:moveTo>
                  <a:cubicBezTo>
                    <a:pt x="12925" y="20"/>
                    <a:pt x="12856" y="40"/>
                    <a:pt x="12797" y="69"/>
                  </a:cubicBezTo>
                  <a:cubicBezTo>
                    <a:pt x="12452" y="227"/>
                    <a:pt x="12117" y="414"/>
                    <a:pt x="11762" y="552"/>
                  </a:cubicBezTo>
                  <a:cubicBezTo>
                    <a:pt x="10679" y="946"/>
                    <a:pt x="9605" y="1340"/>
                    <a:pt x="8512" y="1695"/>
                  </a:cubicBezTo>
                  <a:cubicBezTo>
                    <a:pt x="7152" y="2138"/>
                    <a:pt x="5793" y="2591"/>
                    <a:pt x="4522" y="3290"/>
                  </a:cubicBezTo>
                  <a:cubicBezTo>
                    <a:pt x="2907" y="4187"/>
                    <a:pt x="1567" y="5369"/>
                    <a:pt x="661" y="7004"/>
                  </a:cubicBezTo>
                  <a:cubicBezTo>
                    <a:pt x="296" y="7664"/>
                    <a:pt x="1" y="8363"/>
                    <a:pt x="40" y="9142"/>
                  </a:cubicBezTo>
                  <a:cubicBezTo>
                    <a:pt x="70" y="9802"/>
                    <a:pt x="385" y="10294"/>
                    <a:pt x="1074" y="10472"/>
                  </a:cubicBezTo>
                  <a:cubicBezTo>
                    <a:pt x="1217" y="10509"/>
                    <a:pt x="1357" y="10525"/>
                    <a:pt x="1494" y="10525"/>
                  </a:cubicBezTo>
                  <a:cubicBezTo>
                    <a:pt x="1753" y="10525"/>
                    <a:pt x="2005" y="10467"/>
                    <a:pt x="2256" y="10383"/>
                  </a:cubicBezTo>
                  <a:cubicBezTo>
                    <a:pt x="3251" y="10068"/>
                    <a:pt x="4079" y="9467"/>
                    <a:pt x="4867" y="8807"/>
                  </a:cubicBezTo>
                  <a:cubicBezTo>
                    <a:pt x="5547" y="8245"/>
                    <a:pt x="6177" y="7605"/>
                    <a:pt x="6867" y="7034"/>
                  </a:cubicBezTo>
                  <a:cubicBezTo>
                    <a:pt x="7182" y="6768"/>
                    <a:pt x="7546" y="6521"/>
                    <a:pt x="7930" y="6344"/>
                  </a:cubicBezTo>
                  <a:cubicBezTo>
                    <a:pt x="8047" y="6292"/>
                    <a:pt x="8158" y="6267"/>
                    <a:pt x="8261" y="6267"/>
                  </a:cubicBezTo>
                  <a:cubicBezTo>
                    <a:pt x="8582" y="6267"/>
                    <a:pt x="8821" y="6510"/>
                    <a:pt x="8896" y="6906"/>
                  </a:cubicBezTo>
                  <a:cubicBezTo>
                    <a:pt x="8984" y="7339"/>
                    <a:pt x="8935" y="7772"/>
                    <a:pt x="8837" y="8206"/>
                  </a:cubicBezTo>
                  <a:cubicBezTo>
                    <a:pt x="8709" y="8787"/>
                    <a:pt x="8551" y="9368"/>
                    <a:pt x="8453" y="9949"/>
                  </a:cubicBezTo>
                  <a:cubicBezTo>
                    <a:pt x="8364" y="10432"/>
                    <a:pt x="8630" y="10935"/>
                    <a:pt x="9162" y="11082"/>
                  </a:cubicBezTo>
                  <a:cubicBezTo>
                    <a:pt x="9319" y="11127"/>
                    <a:pt x="9472" y="11146"/>
                    <a:pt x="9624" y="11146"/>
                  </a:cubicBezTo>
                  <a:cubicBezTo>
                    <a:pt x="9775" y="11146"/>
                    <a:pt x="9925" y="11127"/>
                    <a:pt x="10078" y="11092"/>
                  </a:cubicBezTo>
                  <a:cubicBezTo>
                    <a:pt x="11250" y="10806"/>
                    <a:pt x="12196" y="10146"/>
                    <a:pt x="12994" y="9260"/>
                  </a:cubicBezTo>
                  <a:lnTo>
                    <a:pt x="12994" y="8117"/>
                  </a:lnTo>
                  <a:cubicBezTo>
                    <a:pt x="12954" y="8157"/>
                    <a:pt x="12905" y="8196"/>
                    <a:pt x="12875" y="8245"/>
                  </a:cubicBezTo>
                  <a:cubicBezTo>
                    <a:pt x="12255" y="9033"/>
                    <a:pt x="11536" y="9703"/>
                    <a:pt x="10600" y="10107"/>
                  </a:cubicBezTo>
                  <a:cubicBezTo>
                    <a:pt x="10278" y="10241"/>
                    <a:pt x="9956" y="10367"/>
                    <a:pt x="9612" y="10367"/>
                  </a:cubicBezTo>
                  <a:cubicBezTo>
                    <a:pt x="9577" y="10367"/>
                    <a:pt x="9542" y="10366"/>
                    <a:pt x="9507" y="10363"/>
                  </a:cubicBezTo>
                  <a:cubicBezTo>
                    <a:pt x="9290" y="10353"/>
                    <a:pt x="9201" y="10275"/>
                    <a:pt x="9221" y="10078"/>
                  </a:cubicBezTo>
                  <a:cubicBezTo>
                    <a:pt x="9231" y="9861"/>
                    <a:pt x="9270" y="9654"/>
                    <a:pt x="9319" y="9437"/>
                  </a:cubicBezTo>
                  <a:cubicBezTo>
                    <a:pt x="9526" y="8659"/>
                    <a:pt x="9753" y="7871"/>
                    <a:pt x="9684" y="7044"/>
                  </a:cubicBezTo>
                  <a:cubicBezTo>
                    <a:pt x="9644" y="6512"/>
                    <a:pt x="9477" y="6049"/>
                    <a:pt x="9024" y="5753"/>
                  </a:cubicBezTo>
                  <a:cubicBezTo>
                    <a:pt x="8758" y="5576"/>
                    <a:pt x="8492" y="5500"/>
                    <a:pt x="8228" y="5500"/>
                  </a:cubicBezTo>
                  <a:cubicBezTo>
                    <a:pt x="7905" y="5500"/>
                    <a:pt x="7585" y="5614"/>
                    <a:pt x="7270" y="5792"/>
                  </a:cubicBezTo>
                  <a:cubicBezTo>
                    <a:pt x="6581" y="6177"/>
                    <a:pt x="6039" y="6738"/>
                    <a:pt x="5468" y="7270"/>
                  </a:cubicBezTo>
                  <a:cubicBezTo>
                    <a:pt x="4670" y="8019"/>
                    <a:pt x="3842" y="8718"/>
                    <a:pt x="2887" y="9260"/>
                  </a:cubicBezTo>
                  <a:cubicBezTo>
                    <a:pt x="2451" y="9506"/>
                    <a:pt x="2016" y="9734"/>
                    <a:pt x="1493" y="9734"/>
                  </a:cubicBezTo>
                  <a:cubicBezTo>
                    <a:pt x="1472" y="9734"/>
                    <a:pt x="1451" y="9734"/>
                    <a:pt x="1429" y="9733"/>
                  </a:cubicBezTo>
                  <a:cubicBezTo>
                    <a:pt x="1035" y="9723"/>
                    <a:pt x="838" y="9526"/>
                    <a:pt x="818" y="9132"/>
                  </a:cubicBezTo>
                  <a:cubicBezTo>
                    <a:pt x="789" y="8659"/>
                    <a:pt x="927" y="8226"/>
                    <a:pt x="1124" y="7802"/>
                  </a:cubicBezTo>
                  <a:cubicBezTo>
                    <a:pt x="1754" y="6443"/>
                    <a:pt x="2739" y="5379"/>
                    <a:pt x="3961" y="4532"/>
                  </a:cubicBezTo>
                  <a:cubicBezTo>
                    <a:pt x="5379" y="3566"/>
                    <a:pt x="6955" y="2975"/>
                    <a:pt x="8581" y="2483"/>
                  </a:cubicBezTo>
                  <a:cubicBezTo>
                    <a:pt x="10088" y="2020"/>
                    <a:pt x="11585" y="1547"/>
                    <a:pt x="12994" y="828"/>
                  </a:cubicBezTo>
                  <a:lnTo>
                    <a:pt x="12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9"/>
            <p:cNvSpPr/>
            <p:nvPr/>
          </p:nvSpPr>
          <p:spPr>
            <a:xfrm>
              <a:off x="8658992" y="949164"/>
              <a:ext cx="324405" cy="311218"/>
            </a:xfrm>
            <a:custGeom>
              <a:avLst/>
              <a:gdLst/>
              <a:ahLst/>
              <a:cxnLst/>
              <a:rect l="l" t="t" r="r" b="b"/>
              <a:pathLst>
                <a:path w="6374" h="6114" extrusionOk="0">
                  <a:moveTo>
                    <a:pt x="6374" y="0"/>
                  </a:moveTo>
                  <a:cubicBezTo>
                    <a:pt x="6177" y="69"/>
                    <a:pt x="5980" y="129"/>
                    <a:pt x="5783" y="207"/>
                  </a:cubicBezTo>
                  <a:cubicBezTo>
                    <a:pt x="4729" y="621"/>
                    <a:pt x="3655" y="986"/>
                    <a:pt x="2670" y="1567"/>
                  </a:cubicBezTo>
                  <a:cubicBezTo>
                    <a:pt x="1764" y="2099"/>
                    <a:pt x="966" y="2739"/>
                    <a:pt x="394" y="3635"/>
                  </a:cubicBezTo>
                  <a:cubicBezTo>
                    <a:pt x="187" y="3970"/>
                    <a:pt x="40" y="4335"/>
                    <a:pt x="30" y="4739"/>
                  </a:cubicBezTo>
                  <a:cubicBezTo>
                    <a:pt x="0" y="5665"/>
                    <a:pt x="621" y="6059"/>
                    <a:pt x="1370" y="6108"/>
                  </a:cubicBezTo>
                  <a:cubicBezTo>
                    <a:pt x="1428" y="6111"/>
                    <a:pt x="1486" y="6113"/>
                    <a:pt x="1544" y="6113"/>
                  </a:cubicBezTo>
                  <a:cubicBezTo>
                    <a:pt x="1988" y="6113"/>
                    <a:pt x="2426" y="6014"/>
                    <a:pt x="2818" y="5822"/>
                  </a:cubicBezTo>
                  <a:cubicBezTo>
                    <a:pt x="3675" y="5428"/>
                    <a:pt x="4502" y="4995"/>
                    <a:pt x="5339" y="4571"/>
                  </a:cubicBezTo>
                  <a:cubicBezTo>
                    <a:pt x="5684" y="4394"/>
                    <a:pt x="6029" y="4207"/>
                    <a:pt x="6374" y="4020"/>
                  </a:cubicBezTo>
                  <a:lnTo>
                    <a:pt x="6374" y="3153"/>
                  </a:lnTo>
                  <a:cubicBezTo>
                    <a:pt x="6187" y="3241"/>
                    <a:pt x="5999" y="3330"/>
                    <a:pt x="5812" y="3429"/>
                  </a:cubicBezTo>
                  <a:cubicBezTo>
                    <a:pt x="4827" y="3951"/>
                    <a:pt x="3852" y="4483"/>
                    <a:pt x="2857" y="4985"/>
                  </a:cubicBezTo>
                  <a:cubicBezTo>
                    <a:pt x="2445" y="5191"/>
                    <a:pt x="2004" y="5329"/>
                    <a:pt x="1533" y="5329"/>
                  </a:cubicBezTo>
                  <a:cubicBezTo>
                    <a:pt x="1463" y="5329"/>
                    <a:pt x="1392" y="5326"/>
                    <a:pt x="1320" y="5320"/>
                  </a:cubicBezTo>
                  <a:cubicBezTo>
                    <a:pt x="916" y="5290"/>
                    <a:pt x="690" y="5024"/>
                    <a:pt x="808" y="4650"/>
                  </a:cubicBezTo>
                  <a:cubicBezTo>
                    <a:pt x="897" y="4364"/>
                    <a:pt x="1025" y="4079"/>
                    <a:pt x="1192" y="3832"/>
                  </a:cubicBezTo>
                  <a:cubicBezTo>
                    <a:pt x="1606" y="3222"/>
                    <a:pt x="2197" y="2769"/>
                    <a:pt x="2818" y="2375"/>
                  </a:cubicBezTo>
                  <a:cubicBezTo>
                    <a:pt x="3606" y="1862"/>
                    <a:pt x="4492" y="1527"/>
                    <a:pt x="5359" y="1192"/>
                  </a:cubicBezTo>
                  <a:cubicBezTo>
                    <a:pt x="5694" y="1055"/>
                    <a:pt x="6039" y="946"/>
                    <a:pt x="6374" y="828"/>
                  </a:cubicBezTo>
                  <a:lnTo>
                    <a:pt x="6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9"/>
            <p:cNvSpPr/>
            <p:nvPr/>
          </p:nvSpPr>
          <p:spPr>
            <a:xfrm>
              <a:off x="8876069" y="616697"/>
              <a:ext cx="107338" cy="194804"/>
            </a:xfrm>
            <a:custGeom>
              <a:avLst/>
              <a:gdLst/>
              <a:ahLst/>
              <a:cxnLst/>
              <a:rect l="l" t="t" r="r" b="b"/>
              <a:pathLst>
                <a:path w="2109" h="3827" extrusionOk="0">
                  <a:moveTo>
                    <a:pt x="1679" y="0"/>
                  </a:moveTo>
                  <a:cubicBezTo>
                    <a:pt x="1608" y="0"/>
                    <a:pt x="1541" y="8"/>
                    <a:pt x="1478" y="31"/>
                  </a:cubicBezTo>
                  <a:cubicBezTo>
                    <a:pt x="897" y="248"/>
                    <a:pt x="414" y="593"/>
                    <a:pt x="208" y="1223"/>
                  </a:cubicBezTo>
                  <a:cubicBezTo>
                    <a:pt x="60" y="1686"/>
                    <a:pt x="1" y="2139"/>
                    <a:pt x="139" y="2612"/>
                  </a:cubicBezTo>
                  <a:cubicBezTo>
                    <a:pt x="336" y="3262"/>
                    <a:pt x="749" y="3686"/>
                    <a:pt x="1429" y="3814"/>
                  </a:cubicBezTo>
                  <a:cubicBezTo>
                    <a:pt x="1481" y="3823"/>
                    <a:pt x="1534" y="3827"/>
                    <a:pt x="1588" y="3827"/>
                  </a:cubicBezTo>
                  <a:cubicBezTo>
                    <a:pt x="1759" y="3827"/>
                    <a:pt x="1937" y="3789"/>
                    <a:pt x="2109" y="3774"/>
                  </a:cubicBezTo>
                  <a:lnTo>
                    <a:pt x="2109" y="31"/>
                  </a:lnTo>
                  <a:cubicBezTo>
                    <a:pt x="1971" y="31"/>
                    <a:pt x="1820" y="0"/>
                    <a:pt x="1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9"/>
            <p:cNvSpPr/>
            <p:nvPr/>
          </p:nvSpPr>
          <p:spPr>
            <a:xfrm>
              <a:off x="8373712" y="2041545"/>
              <a:ext cx="210604" cy="192819"/>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9"/>
            <p:cNvSpPr/>
            <p:nvPr/>
          </p:nvSpPr>
          <p:spPr>
            <a:xfrm>
              <a:off x="8524114" y="905036"/>
              <a:ext cx="91815" cy="90352"/>
            </a:xfrm>
            <a:custGeom>
              <a:avLst/>
              <a:gdLst/>
              <a:ahLst/>
              <a:cxnLst/>
              <a:rect l="l" t="t" r="r" b="b"/>
              <a:pathLst>
                <a:path w="1804" h="1775" extrusionOk="0">
                  <a:moveTo>
                    <a:pt x="907" y="1"/>
                  </a:moveTo>
                  <a:cubicBezTo>
                    <a:pt x="375" y="10"/>
                    <a:pt x="0" y="385"/>
                    <a:pt x="0" y="887"/>
                  </a:cubicBezTo>
                  <a:cubicBezTo>
                    <a:pt x="0" y="1302"/>
                    <a:pt x="426" y="1774"/>
                    <a:pt x="796" y="1774"/>
                  </a:cubicBezTo>
                  <a:cubicBezTo>
                    <a:pt x="803" y="1774"/>
                    <a:pt x="811" y="1774"/>
                    <a:pt x="818" y="1774"/>
                  </a:cubicBezTo>
                  <a:cubicBezTo>
                    <a:pt x="1458" y="1734"/>
                    <a:pt x="1803" y="1360"/>
                    <a:pt x="1774" y="799"/>
                  </a:cubicBezTo>
                  <a:cubicBezTo>
                    <a:pt x="1754" y="355"/>
                    <a:pt x="1380" y="1"/>
                    <a:pt x="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9"/>
            <p:cNvSpPr/>
            <p:nvPr/>
          </p:nvSpPr>
          <p:spPr>
            <a:xfrm>
              <a:off x="8245858" y="915063"/>
              <a:ext cx="738028" cy="1205931"/>
            </a:xfrm>
            <a:custGeom>
              <a:avLst/>
              <a:gdLst/>
              <a:ahLst/>
              <a:cxnLst/>
              <a:rect l="l" t="t" r="r" b="b"/>
              <a:pathLst>
                <a:path w="14501" h="23691" extrusionOk="0">
                  <a:moveTo>
                    <a:pt x="6526" y="10541"/>
                  </a:moveTo>
                  <a:lnTo>
                    <a:pt x="6526" y="10541"/>
                  </a:lnTo>
                  <a:cubicBezTo>
                    <a:pt x="6521" y="10548"/>
                    <a:pt x="6517" y="10556"/>
                    <a:pt x="6512" y="10561"/>
                  </a:cubicBezTo>
                  <a:cubicBezTo>
                    <a:pt x="6502" y="10570"/>
                    <a:pt x="6492" y="10580"/>
                    <a:pt x="6482" y="10590"/>
                  </a:cubicBezTo>
                  <a:cubicBezTo>
                    <a:pt x="6482" y="10590"/>
                    <a:pt x="6472" y="10590"/>
                    <a:pt x="6472" y="10580"/>
                  </a:cubicBezTo>
                  <a:cubicBezTo>
                    <a:pt x="6482" y="10580"/>
                    <a:pt x="6492" y="10570"/>
                    <a:pt x="6502" y="10561"/>
                  </a:cubicBezTo>
                  <a:cubicBezTo>
                    <a:pt x="6512" y="10556"/>
                    <a:pt x="6519" y="10548"/>
                    <a:pt x="6526" y="10541"/>
                  </a:cubicBezTo>
                  <a:close/>
                  <a:moveTo>
                    <a:pt x="9575" y="5763"/>
                  </a:moveTo>
                  <a:cubicBezTo>
                    <a:pt x="9851" y="6315"/>
                    <a:pt x="10344" y="6542"/>
                    <a:pt x="10885" y="6699"/>
                  </a:cubicBezTo>
                  <a:cubicBezTo>
                    <a:pt x="11092" y="6758"/>
                    <a:pt x="11309" y="6778"/>
                    <a:pt x="11516" y="6817"/>
                  </a:cubicBezTo>
                  <a:cubicBezTo>
                    <a:pt x="12383" y="6975"/>
                    <a:pt x="12658" y="7743"/>
                    <a:pt x="12383" y="8482"/>
                  </a:cubicBezTo>
                  <a:cubicBezTo>
                    <a:pt x="12264" y="8778"/>
                    <a:pt x="12176" y="9083"/>
                    <a:pt x="12097" y="9379"/>
                  </a:cubicBezTo>
                  <a:cubicBezTo>
                    <a:pt x="11979" y="9832"/>
                    <a:pt x="12077" y="10216"/>
                    <a:pt x="12471" y="10492"/>
                  </a:cubicBezTo>
                  <a:cubicBezTo>
                    <a:pt x="12501" y="10501"/>
                    <a:pt x="12511" y="10521"/>
                    <a:pt x="12530" y="10541"/>
                  </a:cubicBezTo>
                  <a:cubicBezTo>
                    <a:pt x="12540" y="10551"/>
                    <a:pt x="12540" y="10551"/>
                    <a:pt x="12550" y="10580"/>
                  </a:cubicBezTo>
                  <a:cubicBezTo>
                    <a:pt x="12461" y="10639"/>
                    <a:pt x="12373" y="10699"/>
                    <a:pt x="12264" y="10767"/>
                  </a:cubicBezTo>
                  <a:cubicBezTo>
                    <a:pt x="12127" y="10561"/>
                    <a:pt x="11979" y="10383"/>
                    <a:pt x="11851" y="10186"/>
                  </a:cubicBezTo>
                  <a:cubicBezTo>
                    <a:pt x="11634" y="9851"/>
                    <a:pt x="11614" y="9507"/>
                    <a:pt x="11772" y="9132"/>
                  </a:cubicBezTo>
                  <a:cubicBezTo>
                    <a:pt x="11900" y="8797"/>
                    <a:pt x="12028" y="8462"/>
                    <a:pt x="12107" y="8108"/>
                  </a:cubicBezTo>
                  <a:cubicBezTo>
                    <a:pt x="12225" y="7615"/>
                    <a:pt x="11998" y="7211"/>
                    <a:pt x="11516" y="7064"/>
                  </a:cubicBezTo>
                  <a:cubicBezTo>
                    <a:pt x="11151" y="6955"/>
                    <a:pt x="10757" y="6916"/>
                    <a:pt x="10383" y="6807"/>
                  </a:cubicBezTo>
                  <a:cubicBezTo>
                    <a:pt x="10117" y="6729"/>
                    <a:pt x="9851" y="6620"/>
                    <a:pt x="9624" y="6463"/>
                  </a:cubicBezTo>
                  <a:cubicBezTo>
                    <a:pt x="9467" y="6335"/>
                    <a:pt x="9378" y="6108"/>
                    <a:pt x="9250" y="5911"/>
                  </a:cubicBezTo>
                  <a:cubicBezTo>
                    <a:pt x="9398" y="5842"/>
                    <a:pt x="9496" y="5803"/>
                    <a:pt x="9575" y="5763"/>
                  </a:cubicBezTo>
                  <a:close/>
                  <a:moveTo>
                    <a:pt x="9053" y="6010"/>
                  </a:moveTo>
                  <a:cubicBezTo>
                    <a:pt x="9230" y="6709"/>
                    <a:pt x="9772" y="6955"/>
                    <a:pt x="10393" y="7093"/>
                  </a:cubicBezTo>
                  <a:cubicBezTo>
                    <a:pt x="10718" y="7162"/>
                    <a:pt x="11053" y="7211"/>
                    <a:pt x="11368" y="7300"/>
                  </a:cubicBezTo>
                  <a:cubicBezTo>
                    <a:pt x="11801" y="7428"/>
                    <a:pt x="11949" y="7694"/>
                    <a:pt x="11841" y="8127"/>
                  </a:cubicBezTo>
                  <a:cubicBezTo>
                    <a:pt x="11772" y="8393"/>
                    <a:pt x="11683" y="8659"/>
                    <a:pt x="11565" y="8906"/>
                  </a:cubicBezTo>
                  <a:cubicBezTo>
                    <a:pt x="11279" y="9526"/>
                    <a:pt x="11388" y="10078"/>
                    <a:pt x="11811" y="10590"/>
                  </a:cubicBezTo>
                  <a:cubicBezTo>
                    <a:pt x="11880" y="10679"/>
                    <a:pt x="11959" y="10777"/>
                    <a:pt x="12048" y="10896"/>
                  </a:cubicBezTo>
                  <a:cubicBezTo>
                    <a:pt x="11644" y="11093"/>
                    <a:pt x="11250" y="11290"/>
                    <a:pt x="10895" y="11467"/>
                  </a:cubicBezTo>
                  <a:cubicBezTo>
                    <a:pt x="9962" y="10832"/>
                    <a:pt x="8998" y="10365"/>
                    <a:pt x="7913" y="10365"/>
                  </a:cubicBezTo>
                  <a:cubicBezTo>
                    <a:pt x="7635" y="10365"/>
                    <a:pt x="7349" y="10396"/>
                    <a:pt x="7053" y="10462"/>
                  </a:cubicBezTo>
                  <a:cubicBezTo>
                    <a:pt x="7034" y="10433"/>
                    <a:pt x="7014" y="10413"/>
                    <a:pt x="6994" y="10383"/>
                  </a:cubicBezTo>
                  <a:cubicBezTo>
                    <a:pt x="7044" y="10364"/>
                    <a:pt x="7103" y="10364"/>
                    <a:pt x="7142" y="10324"/>
                  </a:cubicBezTo>
                  <a:cubicBezTo>
                    <a:pt x="7438" y="10048"/>
                    <a:pt x="7743" y="9763"/>
                    <a:pt x="8038" y="9477"/>
                  </a:cubicBezTo>
                  <a:cubicBezTo>
                    <a:pt x="8235" y="9280"/>
                    <a:pt x="8373" y="9063"/>
                    <a:pt x="8295" y="8768"/>
                  </a:cubicBezTo>
                  <a:cubicBezTo>
                    <a:pt x="8216" y="8462"/>
                    <a:pt x="7979" y="8305"/>
                    <a:pt x="7694" y="8246"/>
                  </a:cubicBezTo>
                  <a:cubicBezTo>
                    <a:pt x="7408" y="8187"/>
                    <a:pt x="7112" y="8157"/>
                    <a:pt x="6817" y="8118"/>
                  </a:cubicBezTo>
                  <a:cubicBezTo>
                    <a:pt x="6758" y="8108"/>
                    <a:pt x="6689" y="8088"/>
                    <a:pt x="6571" y="8049"/>
                  </a:cubicBezTo>
                  <a:cubicBezTo>
                    <a:pt x="6728" y="7832"/>
                    <a:pt x="6847" y="7605"/>
                    <a:pt x="7024" y="7438"/>
                  </a:cubicBezTo>
                  <a:cubicBezTo>
                    <a:pt x="7605" y="6886"/>
                    <a:pt x="8265" y="6433"/>
                    <a:pt x="8964" y="6039"/>
                  </a:cubicBezTo>
                  <a:cubicBezTo>
                    <a:pt x="8984" y="6029"/>
                    <a:pt x="9014" y="6029"/>
                    <a:pt x="9053" y="6010"/>
                  </a:cubicBezTo>
                  <a:close/>
                  <a:moveTo>
                    <a:pt x="5261" y="11920"/>
                  </a:moveTo>
                  <a:lnTo>
                    <a:pt x="5270" y="11940"/>
                  </a:lnTo>
                  <a:cubicBezTo>
                    <a:pt x="5262" y="11940"/>
                    <a:pt x="5254" y="11940"/>
                    <a:pt x="5246" y="11934"/>
                  </a:cubicBezTo>
                  <a:lnTo>
                    <a:pt x="5246" y="11934"/>
                  </a:lnTo>
                  <a:cubicBezTo>
                    <a:pt x="5254" y="11927"/>
                    <a:pt x="5261" y="11920"/>
                    <a:pt x="5261" y="11920"/>
                  </a:cubicBezTo>
                  <a:close/>
                  <a:moveTo>
                    <a:pt x="8698" y="12304"/>
                  </a:moveTo>
                  <a:cubicBezTo>
                    <a:pt x="8698" y="12314"/>
                    <a:pt x="8708" y="12324"/>
                    <a:pt x="8708" y="12334"/>
                  </a:cubicBezTo>
                  <a:cubicBezTo>
                    <a:pt x="8698" y="12344"/>
                    <a:pt x="8698" y="12353"/>
                    <a:pt x="8689" y="12353"/>
                  </a:cubicBezTo>
                  <a:cubicBezTo>
                    <a:pt x="8679" y="12344"/>
                    <a:pt x="8679" y="12334"/>
                    <a:pt x="8679" y="12324"/>
                  </a:cubicBezTo>
                  <a:cubicBezTo>
                    <a:pt x="8679" y="12314"/>
                    <a:pt x="8689" y="12314"/>
                    <a:pt x="8698" y="12304"/>
                  </a:cubicBezTo>
                  <a:close/>
                  <a:moveTo>
                    <a:pt x="12521" y="11453"/>
                  </a:moveTo>
                  <a:cubicBezTo>
                    <a:pt x="12528" y="11453"/>
                    <a:pt x="12534" y="11454"/>
                    <a:pt x="12540" y="11457"/>
                  </a:cubicBezTo>
                  <a:cubicBezTo>
                    <a:pt x="12879" y="11640"/>
                    <a:pt x="13223" y="11726"/>
                    <a:pt x="13572" y="11726"/>
                  </a:cubicBezTo>
                  <a:cubicBezTo>
                    <a:pt x="13843" y="11726"/>
                    <a:pt x="14117" y="11674"/>
                    <a:pt x="14392" y="11575"/>
                  </a:cubicBezTo>
                  <a:cubicBezTo>
                    <a:pt x="14402" y="11575"/>
                    <a:pt x="14402" y="11585"/>
                    <a:pt x="14441" y="11605"/>
                  </a:cubicBezTo>
                  <a:cubicBezTo>
                    <a:pt x="13801" y="12521"/>
                    <a:pt x="12905" y="13112"/>
                    <a:pt x="11959" y="13693"/>
                  </a:cubicBezTo>
                  <a:cubicBezTo>
                    <a:pt x="11900" y="13082"/>
                    <a:pt x="11782" y="12511"/>
                    <a:pt x="11417" y="12019"/>
                  </a:cubicBezTo>
                  <a:cubicBezTo>
                    <a:pt x="11772" y="11831"/>
                    <a:pt x="12117" y="11644"/>
                    <a:pt x="12471" y="11467"/>
                  </a:cubicBezTo>
                  <a:cubicBezTo>
                    <a:pt x="12485" y="11460"/>
                    <a:pt x="12504" y="11453"/>
                    <a:pt x="12521" y="11453"/>
                  </a:cubicBezTo>
                  <a:close/>
                  <a:moveTo>
                    <a:pt x="8069" y="11037"/>
                  </a:moveTo>
                  <a:cubicBezTo>
                    <a:pt x="8672" y="11037"/>
                    <a:pt x="9264" y="11197"/>
                    <a:pt x="9841" y="11565"/>
                  </a:cubicBezTo>
                  <a:cubicBezTo>
                    <a:pt x="9920" y="11615"/>
                    <a:pt x="9989" y="11674"/>
                    <a:pt x="10068" y="11723"/>
                  </a:cubicBezTo>
                  <a:cubicBezTo>
                    <a:pt x="10087" y="11733"/>
                    <a:pt x="10117" y="11743"/>
                    <a:pt x="10176" y="11762"/>
                  </a:cubicBezTo>
                  <a:cubicBezTo>
                    <a:pt x="9752" y="11959"/>
                    <a:pt x="9388" y="12127"/>
                    <a:pt x="9014" y="12304"/>
                  </a:cubicBezTo>
                  <a:cubicBezTo>
                    <a:pt x="8866" y="11950"/>
                    <a:pt x="8689" y="11634"/>
                    <a:pt x="8255" y="11624"/>
                  </a:cubicBezTo>
                  <a:cubicBezTo>
                    <a:pt x="8204" y="11622"/>
                    <a:pt x="8153" y="11620"/>
                    <a:pt x="8102" y="11620"/>
                  </a:cubicBezTo>
                  <a:cubicBezTo>
                    <a:pt x="7770" y="11620"/>
                    <a:pt x="7442" y="11680"/>
                    <a:pt x="7152" y="11851"/>
                  </a:cubicBezTo>
                  <a:cubicBezTo>
                    <a:pt x="6837" y="12048"/>
                    <a:pt x="6521" y="12265"/>
                    <a:pt x="6246" y="12501"/>
                  </a:cubicBezTo>
                  <a:cubicBezTo>
                    <a:pt x="5783" y="12895"/>
                    <a:pt x="5359" y="13319"/>
                    <a:pt x="4916" y="13733"/>
                  </a:cubicBezTo>
                  <a:cubicBezTo>
                    <a:pt x="4896" y="13742"/>
                    <a:pt x="4886" y="13762"/>
                    <a:pt x="4876" y="13772"/>
                  </a:cubicBezTo>
                  <a:lnTo>
                    <a:pt x="4857" y="13772"/>
                  </a:lnTo>
                  <a:cubicBezTo>
                    <a:pt x="4867" y="13752"/>
                    <a:pt x="4876" y="13733"/>
                    <a:pt x="4886" y="13713"/>
                  </a:cubicBezTo>
                  <a:cubicBezTo>
                    <a:pt x="5231" y="13191"/>
                    <a:pt x="5566" y="12669"/>
                    <a:pt x="5911" y="12147"/>
                  </a:cubicBezTo>
                  <a:cubicBezTo>
                    <a:pt x="6068" y="11910"/>
                    <a:pt x="6236" y="11684"/>
                    <a:pt x="6413" y="11447"/>
                  </a:cubicBezTo>
                  <a:cubicBezTo>
                    <a:pt x="6433" y="11408"/>
                    <a:pt x="6482" y="11368"/>
                    <a:pt x="6521" y="11349"/>
                  </a:cubicBezTo>
                  <a:cubicBezTo>
                    <a:pt x="7044" y="11150"/>
                    <a:pt x="7561" y="11037"/>
                    <a:pt x="8069" y="11037"/>
                  </a:cubicBezTo>
                  <a:close/>
                  <a:moveTo>
                    <a:pt x="10610" y="12334"/>
                  </a:moveTo>
                  <a:cubicBezTo>
                    <a:pt x="10994" y="12905"/>
                    <a:pt x="11161" y="13516"/>
                    <a:pt x="11161" y="14176"/>
                  </a:cubicBezTo>
                  <a:cubicBezTo>
                    <a:pt x="11071" y="14205"/>
                    <a:pt x="10978" y="14220"/>
                    <a:pt x="10883" y="14220"/>
                  </a:cubicBezTo>
                  <a:cubicBezTo>
                    <a:pt x="10316" y="14220"/>
                    <a:pt x="9693" y="13707"/>
                    <a:pt x="9339" y="12905"/>
                  </a:cubicBezTo>
                  <a:cubicBezTo>
                    <a:pt x="9762" y="12708"/>
                    <a:pt x="10186" y="12531"/>
                    <a:pt x="10610" y="12334"/>
                  </a:cubicBezTo>
                  <a:close/>
                  <a:moveTo>
                    <a:pt x="9033" y="13043"/>
                  </a:moveTo>
                  <a:cubicBezTo>
                    <a:pt x="9063" y="13053"/>
                    <a:pt x="9083" y="13053"/>
                    <a:pt x="9102" y="13053"/>
                  </a:cubicBezTo>
                  <a:cubicBezTo>
                    <a:pt x="9497" y="13899"/>
                    <a:pt x="10069" y="14492"/>
                    <a:pt x="11059" y="14492"/>
                  </a:cubicBezTo>
                  <a:cubicBezTo>
                    <a:pt x="11083" y="14492"/>
                    <a:pt x="11107" y="14492"/>
                    <a:pt x="11132" y="14491"/>
                  </a:cubicBezTo>
                  <a:lnTo>
                    <a:pt x="11132" y="14491"/>
                  </a:lnTo>
                  <a:cubicBezTo>
                    <a:pt x="10977" y="14559"/>
                    <a:pt x="10818" y="14588"/>
                    <a:pt x="10658" y="14588"/>
                  </a:cubicBezTo>
                  <a:cubicBezTo>
                    <a:pt x="10563" y="14588"/>
                    <a:pt x="10468" y="14578"/>
                    <a:pt x="10373" y="14560"/>
                  </a:cubicBezTo>
                  <a:cubicBezTo>
                    <a:pt x="9634" y="14402"/>
                    <a:pt x="9201" y="13930"/>
                    <a:pt x="8994" y="13230"/>
                  </a:cubicBezTo>
                  <a:cubicBezTo>
                    <a:pt x="8974" y="13181"/>
                    <a:pt x="9024" y="13112"/>
                    <a:pt x="9033" y="13043"/>
                  </a:cubicBezTo>
                  <a:close/>
                  <a:moveTo>
                    <a:pt x="5930" y="11585"/>
                  </a:moveTo>
                  <a:lnTo>
                    <a:pt x="5970" y="11615"/>
                  </a:lnTo>
                  <a:cubicBezTo>
                    <a:pt x="5881" y="11723"/>
                    <a:pt x="5802" y="11841"/>
                    <a:pt x="5724" y="11959"/>
                  </a:cubicBezTo>
                  <a:cubicBezTo>
                    <a:pt x="5310" y="12590"/>
                    <a:pt x="4896" y="13230"/>
                    <a:pt x="4482" y="13870"/>
                  </a:cubicBezTo>
                  <a:cubicBezTo>
                    <a:pt x="4423" y="13959"/>
                    <a:pt x="4384" y="14067"/>
                    <a:pt x="4364" y="14176"/>
                  </a:cubicBezTo>
                  <a:cubicBezTo>
                    <a:pt x="4350" y="14298"/>
                    <a:pt x="4409" y="14378"/>
                    <a:pt x="4499" y="14378"/>
                  </a:cubicBezTo>
                  <a:cubicBezTo>
                    <a:pt x="4533" y="14378"/>
                    <a:pt x="4570" y="14367"/>
                    <a:pt x="4610" y="14343"/>
                  </a:cubicBezTo>
                  <a:cubicBezTo>
                    <a:pt x="4709" y="14294"/>
                    <a:pt x="4788" y="14225"/>
                    <a:pt x="4867" y="14156"/>
                  </a:cubicBezTo>
                  <a:cubicBezTo>
                    <a:pt x="5418" y="13634"/>
                    <a:pt x="5960" y="13102"/>
                    <a:pt x="6541" y="12610"/>
                  </a:cubicBezTo>
                  <a:cubicBezTo>
                    <a:pt x="6817" y="12363"/>
                    <a:pt x="7142" y="12166"/>
                    <a:pt x="7487" y="12019"/>
                  </a:cubicBezTo>
                  <a:cubicBezTo>
                    <a:pt x="7713" y="11910"/>
                    <a:pt x="8009" y="11910"/>
                    <a:pt x="8275" y="11900"/>
                  </a:cubicBezTo>
                  <a:cubicBezTo>
                    <a:pt x="8281" y="11900"/>
                    <a:pt x="8287" y="11900"/>
                    <a:pt x="8293" y="11900"/>
                  </a:cubicBezTo>
                  <a:cubicBezTo>
                    <a:pt x="8507" y="11900"/>
                    <a:pt x="8602" y="12073"/>
                    <a:pt x="8669" y="12275"/>
                  </a:cubicBezTo>
                  <a:cubicBezTo>
                    <a:pt x="8475" y="12110"/>
                    <a:pt x="8278" y="12047"/>
                    <a:pt x="8078" y="12047"/>
                  </a:cubicBezTo>
                  <a:cubicBezTo>
                    <a:pt x="7882" y="12047"/>
                    <a:pt x="7682" y="12108"/>
                    <a:pt x="7477" y="12196"/>
                  </a:cubicBezTo>
                  <a:cubicBezTo>
                    <a:pt x="6994" y="12413"/>
                    <a:pt x="6600" y="12747"/>
                    <a:pt x="6236" y="13112"/>
                  </a:cubicBezTo>
                  <a:cubicBezTo>
                    <a:pt x="5812" y="13526"/>
                    <a:pt x="5398" y="13949"/>
                    <a:pt x="4965" y="14353"/>
                  </a:cubicBezTo>
                  <a:cubicBezTo>
                    <a:pt x="4788" y="14521"/>
                    <a:pt x="4571" y="14649"/>
                    <a:pt x="4364" y="14777"/>
                  </a:cubicBezTo>
                  <a:cubicBezTo>
                    <a:pt x="4322" y="14801"/>
                    <a:pt x="4260" y="14818"/>
                    <a:pt x="4208" y="14818"/>
                  </a:cubicBezTo>
                  <a:cubicBezTo>
                    <a:pt x="4175" y="14818"/>
                    <a:pt x="4147" y="14811"/>
                    <a:pt x="4128" y="14796"/>
                  </a:cubicBezTo>
                  <a:cubicBezTo>
                    <a:pt x="4078" y="14767"/>
                    <a:pt x="4069" y="14639"/>
                    <a:pt x="4088" y="14570"/>
                  </a:cubicBezTo>
                  <a:cubicBezTo>
                    <a:pt x="4216" y="14225"/>
                    <a:pt x="4305" y="13870"/>
                    <a:pt x="4492" y="13575"/>
                  </a:cubicBezTo>
                  <a:cubicBezTo>
                    <a:pt x="4906" y="12925"/>
                    <a:pt x="5369" y="12314"/>
                    <a:pt x="5812" y="11693"/>
                  </a:cubicBezTo>
                  <a:cubicBezTo>
                    <a:pt x="5842" y="11644"/>
                    <a:pt x="5891" y="11615"/>
                    <a:pt x="5930" y="11585"/>
                  </a:cubicBezTo>
                  <a:close/>
                  <a:moveTo>
                    <a:pt x="8718" y="13250"/>
                  </a:moveTo>
                  <a:cubicBezTo>
                    <a:pt x="8895" y="13762"/>
                    <a:pt x="9122" y="14225"/>
                    <a:pt x="9585" y="14521"/>
                  </a:cubicBezTo>
                  <a:cubicBezTo>
                    <a:pt x="9928" y="14737"/>
                    <a:pt x="10289" y="14852"/>
                    <a:pt x="10670" y="14852"/>
                  </a:cubicBezTo>
                  <a:cubicBezTo>
                    <a:pt x="10792" y="14852"/>
                    <a:pt x="10916" y="14840"/>
                    <a:pt x="11043" y="14816"/>
                  </a:cubicBezTo>
                  <a:lnTo>
                    <a:pt x="11043" y="14816"/>
                  </a:lnTo>
                  <a:cubicBezTo>
                    <a:pt x="10944" y="15584"/>
                    <a:pt x="10018" y="16668"/>
                    <a:pt x="9240" y="16904"/>
                  </a:cubicBezTo>
                  <a:cubicBezTo>
                    <a:pt x="9004" y="15624"/>
                    <a:pt x="8186" y="14993"/>
                    <a:pt x="6886" y="14885"/>
                  </a:cubicBezTo>
                  <a:cubicBezTo>
                    <a:pt x="7310" y="14097"/>
                    <a:pt x="8019" y="13693"/>
                    <a:pt x="8718" y="13250"/>
                  </a:cubicBezTo>
                  <a:close/>
                  <a:moveTo>
                    <a:pt x="6797" y="15082"/>
                  </a:moveTo>
                  <a:cubicBezTo>
                    <a:pt x="7221" y="15210"/>
                    <a:pt x="7644" y="15279"/>
                    <a:pt x="8019" y="15466"/>
                  </a:cubicBezTo>
                  <a:cubicBezTo>
                    <a:pt x="8590" y="15762"/>
                    <a:pt x="8856" y="16304"/>
                    <a:pt x="8974" y="16924"/>
                  </a:cubicBezTo>
                  <a:cubicBezTo>
                    <a:pt x="8984" y="16973"/>
                    <a:pt x="8925" y="17033"/>
                    <a:pt x="8895" y="17092"/>
                  </a:cubicBezTo>
                  <a:cubicBezTo>
                    <a:pt x="8876" y="17082"/>
                    <a:pt x="8856" y="17072"/>
                    <a:pt x="8827" y="17062"/>
                  </a:cubicBezTo>
                  <a:cubicBezTo>
                    <a:pt x="8787" y="16520"/>
                    <a:pt x="8482" y="16126"/>
                    <a:pt x="8098" y="15781"/>
                  </a:cubicBezTo>
                  <a:cubicBezTo>
                    <a:pt x="7788" y="15503"/>
                    <a:pt x="7448" y="15340"/>
                    <a:pt x="7050" y="15340"/>
                  </a:cubicBezTo>
                  <a:cubicBezTo>
                    <a:pt x="6941" y="15340"/>
                    <a:pt x="6827" y="15352"/>
                    <a:pt x="6709" y="15378"/>
                  </a:cubicBezTo>
                  <a:cubicBezTo>
                    <a:pt x="6738" y="15279"/>
                    <a:pt x="6758" y="15210"/>
                    <a:pt x="6797" y="15082"/>
                  </a:cubicBezTo>
                  <a:close/>
                  <a:moveTo>
                    <a:pt x="6954" y="15643"/>
                  </a:moveTo>
                  <a:cubicBezTo>
                    <a:pt x="7766" y="15643"/>
                    <a:pt x="8595" y="16380"/>
                    <a:pt x="8551" y="17141"/>
                  </a:cubicBezTo>
                  <a:cubicBezTo>
                    <a:pt x="8384" y="17195"/>
                    <a:pt x="8218" y="17221"/>
                    <a:pt x="8058" y="17221"/>
                  </a:cubicBezTo>
                  <a:cubicBezTo>
                    <a:pt x="7238" y="17221"/>
                    <a:pt x="6572" y="16547"/>
                    <a:pt x="6679" y="15673"/>
                  </a:cubicBezTo>
                  <a:cubicBezTo>
                    <a:pt x="6770" y="15653"/>
                    <a:pt x="6862" y="15643"/>
                    <a:pt x="6954" y="15643"/>
                  </a:cubicBezTo>
                  <a:close/>
                  <a:moveTo>
                    <a:pt x="10300" y="12042"/>
                  </a:moveTo>
                  <a:cubicBezTo>
                    <a:pt x="10340" y="12042"/>
                    <a:pt x="10383" y="12048"/>
                    <a:pt x="10422" y="12048"/>
                  </a:cubicBezTo>
                  <a:cubicBezTo>
                    <a:pt x="10422" y="12068"/>
                    <a:pt x="10422" y="12087"/>
                    <a:pt x="10422" y="12107"/>
                  </a:cubicBezTo>
                  <a:cubicBezTo>
                    <a:pt x="9881" y="12363"/>
                    <a:pt x="9329" y="12600"/>
                    <a:pt x="8817" y="12895"/>
                  </a:cubicBezTo>
                  <a:cubicBezTo>
                    <a:pt x="8334" y="13171"/>
                    <a:pt x="7861" y="13486"/>
                    <a:pt x="7418" y="13831"/>
                  </a:cubicBezTo>
                  <a:cubicBezTo>
                    <a:pt x="6768" y="14333"/>
                    <a:pt x="6393" y="14993"/>
                    <a:pt x="6393" y="15831"/>
                  </a:cubicBezTo>
                  <a:cubicBezTo>
                    <a:pt x="6393" y="16767"/>
                    <a:pt x="7122" y="17436"/>
                    <a:pt x="7851" y="17476"/>
                  </a:cubicBezTo>
                  <a:cubicBezTo>
                    <a:pt x="7909" y="17479"/>
                    <a:pt x="7966" y="17481"/>
                    <a:pt x="8022" y="17481"/>
                  </a:cubicBezTo>
                  <a:cubicBezTo>
                    <a:pt x="8489" y="17481"/>
                    <a:pt x="8926" y="17373"/>
                    <a:pt x="9339" y="17170"/>
                  </a:cubicBezTo>
                  <a:cubicBezTo>
                    <a:pt x="10590" y="16579"/>
                    <a:pt x="11329" y="15604"/>
                    <a:pt x="11427" y="14215"/>
                  </a:cubicBezTo>
                  <a:cubicBezTo>
                    <a:pt x="11476" y="13555"/>
                    <a:pt x="11289" y="12944"/>
                    <a:pt x="10954" y="12373"/>
                  </a:cubicBezTo>
                  <a:cubicBezTo>
                    <a:pt x="10935" y="12324"/>
                    <a:pt x="10905" y="12284"/>
                    <a:pt x="10875" y="12235"/>
                  </a:cubicBezTo>
                  <a:cubicBezTo>
                    <a:pt x="10985" y="12180"/>
                    <a:pt x="11059" y="12149"/>
                    <a:pt x="11117" y="12149"/>
                  </a:cubicBezTo>
                  <a:cubicBezTo>
                    <a:pt x="11205" y="12149"/>
                    <a:pt x="11255" y="12221"/>
                    <a:pt x="11338" y="12393"/>
                  </a:cubicBezTo>
                  <a:cubicBezTo>
                    <a:pt x="11555" y="12807"/>
                    <a:pt x="11664" y="13250"/>
                    <a:pt x="11673" y="13723"/>
                  </a:cubicBezTo>
                  <a:cubicBezTo>
                    <a:pt x="11693" y="14668"/>
                    <a:pt x="11526" y="15565"/>
                    <a:pt x="10925" y="16333"/>
                  </a:cubicBezTo>
                  <a:cubicBezTo>
                    <a:pt x="10353" y="17062"/>
                    <a:pt x="9644" y="17584"/>
                    <a:pt x="8728" y="17791"/>
                  </a:cubicBezTo>
                  <a:cubicBezTo>
                    <a:pt x="8528" y="17834"/>
                    <a:pt x="8328" y="17854"/>
                    <a:pt x="8128" y="17854"/>
                  </a:cubicBezTo>
                  <a:cubicBezTo>
                    <a:pt x="7827" y="17854"/>
                    <a:pt x="7527" y="17809"/>
                    <a:pt x="7231" y="17732"/>
                  </a:cubicBezTo>
                  <a:cubicBezTo>
                    <a:pt x="7034" y="17683"/>
                    <a:pt x="6837" y="17574"/>
                    <a:pt x="6689" y="17436"/>
                  </a:cubicBezTo>
                  <a:cubicBezTo>
                    <a:pt x="6147" y="16924"/>
                    <a:pt x="6039" y="16274"/>
                    <a:pt x="6167" y="15555"/>
                  </a:cubicBezTo>
                  <a:cubicBezTo>
                    <a:pt x="6265" y="14984"/>
                    <a:pt x="6531" y="14521"/>
                    <a:pt x="6896" y="14077"/>
                  </a:cubicBezTo>
                  <a:cubicBezTo>
                    <a:pt x="7398" y="13467"/>
                    <a:pt x="8038" y="13073"/>
                    <a:pt x="8748" y="12747"/>
                  </a:cubicBezTo>
                  <a:cubicBezTo>
                    <a:pt x="9240" y="12531"/>
                    <a:pt x="9723" y="12284"/>
                    <a:pt x="10215" y="12058"/>
                  </a:cubicBezTo>
                  <a:cubicBezTo>
                    <a:pt x="10241" y="12045"/>
                    <a:pt x="10270" y="12042"/>
                    <a:pt x="10300" y="12042"/>
                  </a:cubicBezTo>
                  <a:close/>
                  <a:moveTo>
                    <a:pt x="9024" y="18018"/>
                  </a:moveTo>
                  <a:cubicBezTo>
                    <a:pt x="9024" y="18116"/>
                    <a:pt x="9024" y="18215"/>
                    <a:pt x="9024" y="18303"/>
                  </a:cubicBezTo>
                  <a:cubicBezTo>
                    <a:pt x="9024" y="18845"/>
                    <a:pt x="9033" y="19377"/>
                    <a:pt x="9024" y="19919"/>
                  </a:cubicBezTo>
                  <a:cubicBezTo>
                    <a:pt x="9024" y="19978"/>
                    <a:pt x="8974" y="20047"/>
                    <a:pt x="8945" y="20106"/>
                  </a:cubicBezTo>
                  <a:cubicBezTo>
                    <a:pt x="8925" y="20096"/>
                    <a:pt x="8905" y="20096"/>
                    <a:pt x="8886" y="20086"/>
                  </a:cubicBezTo>
                  <a:cubicBezTo>
                    <a:pt x="8787" y="19387"/>
                    <a:pt x="8836" y="18707"/>
                    <a:pt x="8955" y="18018"/>
                  </a:cubicBezTo>
                  <a:close/>
                  <a:moveTo>
                    <a:pt x="5852" y="16116"/>
                  </a:moveTo>
                  <a:lnTo>
                    <a:pt x="5852" y="16116"/>
                  </a:lnTo>
                  <a:cubicBezTo>
                    <a:pt x="5832" y="16619"/>
                    <a:pt x="6019" y="16993"/>
                    <a:pt x="6265" y="17367"/>
                  </a:cubicBezTo>
                  <a:cubicBezTo>
                    <a:pt x="6640" y="17919"/>
                    <a:pt x="7181" y="18067"/>
                    <a:pt x="7792" y="18087"/>
                  </a:cubicBezTo>
                  <a:cubicBezTo>
                    <a:pt x="7935" y="18096"/>
                    <a:pt x="8075" y="18099"/>
                    <a:pt x="8219" y="18099"/>
                  </a:cubicBezTo>
                  <a:cubicBezTo>
                    <a:pt x="8364" y="18099"/>
                    <a:pt x="8511" y="18096"/>
                    <a:pt x="8669" y="18096"/>
                  </a:cubicBezTo>
                  <a:cubicBezTo>
                    <a:pt x="8649" y="18224"/>
                    <a:pt x="8630" y="18362"/>
                    <a:pt x="8630" y="18500"/>
                  </a:cubicBezTo>
                  <a:cubicBezTo>
                    <a:pt x="8620" y="19032"/>
                    <a:pt x="8610" y="19554"/>
                    <a:pt x="8610" y="20086"/>
                  </a:cubicBezTo>
                  <a:cubicBezTo>
                    <a:pt x="8600" y="20145"/>
                    <a:pt x="8580" y="20234"/>
                    <a:pt x="8551" y="20244"/>
                  </a:cubicBezTo>
                  <a:cubicBezTo>
                    <a:pt x="7812" y="20579"/>
                    <a:pt x="7142" y="21091"/>
                    <a:pt x="6315" y="21180"/>
                  </a:cubicBezTo>
                  <a:cubicBezTo>
                    <a:pt x="6164" y="21196"/>
                    <a:pt x="6013" y="21207"/>
                    <a:pt x="5865" y="21207"/>
                  </a:cubicBezTo>
                  <a:cubicBezTo>
                    <a:pt x="5481" y="21207"/>
                    <a:pt x="5109" y="21133"/>
                    <a:pt x="4768" y="20884"/>
                  </a:cubicBezTo>
                  <a:cubicBezTo>
                    <a:pt x="4374" y="20589"/>
                    <a:pt x="4177" y="20175"/>
                    <a:pt x="4157" y="19702"/>
                  </a:cubicBezTo>
                  <a:cubicBezTo>
                    <a:pt x="4088" y="18293"/>
                    <a:pt x="4640" y="17151"/>
                    <a:pt x="5684" y="16235"/>
                  </a:cubicBezTo>
                  <a:cubicBezTo>
                    <a:pt x="5724" y="16205"/>
                    <a:pt x="5763" y="16176"/>
                    <a:pt x="5852" y="16116"/>
                  </a:cubicBezTo>
                  <a:close/>
                  <a:moveTo>
                    <a:pt x="9024" y="20313"/>
                  </a:moveTo>
                  <a:cubicBezTo>
                    <a:pt x="9033" y="20313"/>
                    <a:pt x="9053" y="20323"/>
                    <a:pt x="9073" y="20323"/>
                  </a:cubicBezTo>
                  <a:cubicBezTo>
                    <a:pt x="9132" y="20598"/>
                    <a:pt x="9201" y="20864"/>
                    <a:pt x="9250" y="21140"/>
                  </a:cubicBezTo>
                  <a:cubicBezTo>
                    <a:pt x="9250" y="21199"/>
                    <a:pt x="9152" y="21268"/>
                    <a:pt x="9102" y="21337"/>
                  </a:cubicBezTo>
                  <a:cubicBezTo>
                    <a:pt x="9083" y="21327"/>
                    <a:pt x="9063" y="21318"/>
                    <a:pt x="9043" y="21318"/>
                  </a:cubicBezTo>
                  <a:cubicBezTo>
                    <a:pt x="8994" y="21032"/>
                    <a:pt x="8945" y="20756"/>
                    <a:pt x="8915" y="20470"/>
                  </a:cubicBezTo>
                  <a:cubicBezTo>
                    <a:pt x="8905" y="20421"/>
                    <a:pt x="8984" y="20362"/>
                    <a:pt x="9024" y="20313"/>
                  </a:cubicBezTo>
                  <a:close/>
                  <a:moveTo>
                    <a:pt x="5921" y="15348"/>
                  </a:moveTo>
                  <a:lnTo>
                    <a:pt x="5921" y="15348"/>
                  </a:lnTo>
                  <a:cubicBezTo>
                    <a:pt x="5901" y="15565"/>
                    <a:pt x="5881" y="15713"/>
                    <a:pt x="5861" y="15860"/>
                  </a:cubicBezTo>
                  <a:cubicBezTo>
                    <a:pt x="5527" y="15949"/>
                    <a:pt x="5300" y="16195"/>
                    <a:pt x="5083" y="16441"/>
                  </a:cubicBezTo>
                  <a:cubicBezTo>
                    <a:pt x="4354" y="17239"/>
                    <a:pt x="3921" y="18185"/>
                    <a:pt x="3872" y="19269"/>
                  </a:cubicBezTo>
                  <a:cubicBezTo>
                    <a:pt x="3842" y="20076"/>
                    <a:pt x="4049" y="20786"/>
                    <a:pt x="4798" y="21219"/>
                  </a:cubicBezTo>
                  <a:cubicBezTo>
                    <a:pt x="5137" y="21417"/>
                    <a:pt x="5503" y="21475"/>
                    <a:pt x="5878" y="21475"/>
                  </a:cubicBezTo>
                  <a:cubicBezTo>
                    <a:pt x="5970" y="21475"/>
                    <a:pt x="6063" y="21471"/>
                    <a:pt x="6157" y="21465"/>
                  </a:cubicBezTo>
                  <a:cubicBezTo>
                    <a:pt x="6758" y="21426"/>
                    <a:pt x="7300" y="21219"/>
                    <a:pt x="7822" y="20914"/>
                  </a:cubicBezTo>
                  <a:cubicBezTo>
                    <a:pt x="8078" y="20766"/>
                    <a:pt x="8364" y="20658"/>
                    <a:pt x="8639" y="20530"/>
                  </a:cubicBezTo>
                  <a:lnTo>
                    <a:pt x="8639" y="20530"/>
                  </a:lnTo>
                  <a:cubicBezTo>
                    <a:pt x="8708" y="20727"/>
                    <a:pt x="8679" y="20864"/>
                    <a:pt x="8492" y="20973"/>
                  </a:cubicBezTo>
                  <a:cubicBezTo>
                    <a:pt x="7851" y="21357"/>
                    <a:pt x="7172" y="21613"/>
                    <a:pt x="6433" y="21712"/>
                  </a:cubicBezTo>
                  <a:cubicBezTo>
                    <a:pt x="6235" y="21737"/>
                    <a:pt x="6039" y="21752"/>
                    <a:pt x="5844" y="21752"/>
                  </a:cubicBezTo>
                  <a:cubicBezTo>
                    <a:pt x="5593" y="21752"/>
                    <a:pt x="5343" y="21728"/>
                    <a:pt x="5093" y="21672"/>
                  </a:cubicBezTo>
                  <a:cubicBezTo>
                    <a:pt x="4197" y="21475"/>
                    <a:pt x="3615" y="20756"/>
                    <a:pt x="3547" y="19840"/>
                  </a:cubicBezTo>
                  <a:cubicBezTo>
                    <a:pt x="3478" y="18786"/>
                    <a:pt x="3724" y="17811"/>
                    <a:pt x="4226" y="16895"/>
                  </a:cubicBezTo>
                  <a:cubicBezTo>
                    <a:pt x="4492" y="16412"/>
                    <a:pt x="4896" y="16047"/>
                    <a:pt x="5349" y="15732"/>
                  </a:cubicBezTo>
                  <a:cubicBezTo>
                    <a:pt x="5527" y="15604"/>
                    <a:pt x="5704" y="15496"/>
                    <a:pt x="5921" y="15348"/>
                  </a:cubicBezTo>
                  <a:close/>
                  <a:moveTo>
                    <a:pt x="5235" y="11940"/>
                  </a:moveTo>
                  <a:cubicBezTo>
                    <a:pt x="5189" y="12025"/>
                    <a:pt x="5150" y="12110"/>
                    <a:pt x="5093" y="12186"/>
                  </a:cubicBezTo>
                  <a:cubicBezTo>
                    <a:pt x="4650" y="12767"/>
                    <a:pt x="4226" y="13348"/>
                    <a:pt x="3970" y="14038"/>
                  </a:cubicBezTo>
                  <a:cubicBezTo>
                    <a:pt x="3891" y="14245"/>
                    <a:pt x="3842" y="14471"/>
                    <a:pt x="3822" y="14688"/>
                  </a:cubicBezTo>
                  <a:cubicBezTo>
                    <a:pt x="3807" y="14940"/>
                    <a:pt x="3955" y="15104"/>
                    <a:pt x="4166" y="15104"/>
                  </a:cubicBezTo>
                  <a:cubicBezTo>
                    <a:pt x="4219" y="15104"/>
                    <a:pt x="4275" y="15094"/>
                    <a:pt x="4335" y="15072"/>
                  </a:cubicBezTo>
                  <a:cubicBezTo>
                    <a:pt x="4561" y="14993"/>
                    <a:pt x="4788" y="14865"/>
                    <a:pt x="4965" y="14708"/>
                  </a:cubicBezTo>
                  <a:cubicBezTo>
                    <a:pt x="5458" y="14255"/>
                    <a:pt x="5940" y="13782"/>
                    <a:pt x="6423" y="13299"/>
                  </a:cubicBezTo>
                  <a:cubicBezTo>
                    <a:pt x="6807" y="12925"/>
                    <a:pt x="7221" y="12580"/>
                    <a:pt x="7733" y="12383"/>
                  </a:cubicBezTo>
                  <a:cubicBezTo>
                    <a:pt x="7866" y="12333"/>
                    <a:pt x="7975" y="12307"/>
                    <a:pt x="8071" y="12307"/>
                  </a:cubicBezTo>
                  <a:cubicBezTo>
                    <a:pt x="8237" y="12307"/>
                    <a:pt x="8360" y="12384"/>
                    <a:pt x="8492" y="12541"/>
                  </a:cubicBezTo>
                  <a:cubicBezTo>
                    <a:pt x="8157" y="12738"/>
                    <a:pt x="7812" y="12905"/>
                    <a:pt x="7507" y="13132"/>
                  </a:cubicBezTo>
                  <a:cubicBezTo>
                    <a:pt x="6856" y="13614"/>
                    <a:pt x="6334" y="14215"/>
                    <a:pt x="6029" y="14984"/>
                  </a:cubicBezTo>
                  <a:cubicBezTo>
                    <a:pt x="6009" y="15033"/>
                    <a:pt x="5970" y="15092"/>
                    <a:pt x="5930" y="15112"/>
                  </a:cubicBezTo>
                  <a:cubicBezTo>
                    <a:pt x="5339" y="15328"/>
                    <a:pt x="4857" y="15713"/>
                    <a:pt x="4443" y="16176"/>
                  </a:cubicBezTo>
                  <a:cubicBezTo>
                    <a:pt x="3763" y="16924"/>
                    <a:pt x="3418" y="17830"/>
                    <a:pt x="3320" y="18825"/>
                  </a:cubicBezTo>
                  <a:cubicBezTo>
                    <a:pt x="3271" y="19278"/>
                    <a:pt x="3281" y="19741"/>
                    <a:pt x="3350" y="20195"/>
                  </a:cubicBezTo>
                  <a:cubicBezTo>
                    <a:pt x="3487" y="21170"/>
                    <a:pt x="4236" y="21800"/>
                    <a:pt x="5132" y="21958"/>
                  </a:cubicBezTo>
                  <a:cubicBezTo>
                    <a:pt x="5388" y="22001"/>
                    <a:pt x="5641" y="22022"/>
                    <a:pt x="5891" y="22022"/>
                  </a:cubicBezTo>
                  <a:cubicBezTo>
                    <a:pt x="6549" y="22022"/>
                    <a:pt x="7191" y="21877"/>
                    <a:pt x="7812" y="21613"/>
                  </a:cubicBezTo>
                  <a:cubicBezTo>
                    <a:pt x="8117" y="21475"/>
                    <a:pt x="8423" y="21327"/>
                    <a:pt x="8748" y="21170"/>
                  </a:cubicBezTo>
                  <a:cubicBezTo>
                    <a:pt x="8767" y="21249"/>
                    <a:pt x="8797" y="21347"/>
                    <a:pt x="8827" y="21465"/>
                  </a:cubicBezTo>
                  <a:cubicBezTo>
                    <a:pt x="7910" y="21968"/>
                    <a:pt x="6955" y="22372"/>
                    <a:pt x="5911" y="22539"/>
                  </a:cubicBezTo>
                  <a:cubicBezTo>
                    <a:pt x="5617" y="22586"/>
                    <a:pt x="5324" y="22613"/>
                    <a:pt x="5033" y="22613"/>
                  </a:cubicBezTo>
                  <a:cubicBezTo>
                    <a:pt x="4523" y="22613"/>
                    <a:pt x="4020" y="22529"/>
                    <a:pt x="3537" y="22322"/>
                  </a:cubicBezTo>
                  <a:cubicBezTo>
                    <a:pt x="2295" y="21781"/>
                    <a:pt x="1507" y="20825"/>
                    <a:pt x="1153" y="19535"/>
                  </a:cubicBezTo>
                  <a:cubicBezTo>
                    <a:pt x="700" y="17890"/>
                    <a:pt x="1015" y="16353"/>
                    <a:pt x="1901" y="14924"/>
                  </a:cubicBezTo>
                  <a:cubicBezTo>
                    <a:pt x="2709" y="13614"/>
                    <a:pt x="3832" y="12649"/>
                    <a:pt x="5192" y="11950"/>
                  </a:cubicBezTo>
                  <a:cubicBezTo>
                    <a:pt x="5201" y="11941"/>
                    <a:pt x="5218" y="11940"/>
                    <a:pt x="5235" y="11940"/>
                  </a:cubicBezTo>
                  <a:close/>
                  <a:moveTo>
                    <a:pt x="14501" y="1"/>
                  </a:moveTo>
                  <a:cubicBezTo>
                    <a:pt x="14422" y="10"/>
                    <a:pt x="14333" y="20"/>
                    <a:pt x="14254" y="30"/>
                  </a:cubicBezTo>
                  <a:cubicBezTo>
                    <a:pt x="13949" y="70"/>
                    <a:pt x="13634" y="79"/>
                    <a:pt x="13338" y="139"/>
                  </a:cubicBezTo>
                  <a:cubicBezTo>
                    <a:pt x="11713" y="444"/>
                    <a:pt x="10541" y="1370"/>
                    <a:pt x="9713" y="2769"/>
                  </a:cubicBezTo>
                  <a:cubicBezTo>
                    <a:pt x="9319" y="3419"/>
                    <a:pt x="9083" y="4138"/>
                    <a:pt x="9073" y="4906"/>
                  </a:cubicBezTo>
                  <a:cubicBezTo>
                    <a:pt x="9073" y="5044"/>
                    <a:pt x="9043" y="5103"/>
                    <a:pt x="8925" y="5162"/>
                  </a:cubicBezTo>
                  <a:cubicBezTo>
                    <a:pt x="8275" y="5468"/>
                    <a:pt x="7684" y="5852"/>
                    <a:pt x="7132" y="6315"/>
                  </a:cubicBezTo>
                  <a:cubicBezTo>
                    <a:pt x="6531" y="6817"/>
                    <a:pt x="6049" y="7408"/>
                    <a:pt x="5792" y="8157"/>
                  </a:cubicBezTo>
                  <a:cubicBezTo>
                    <a:pt x="5625" y="8650"/>
                    <a:pt x="5852" y="8935"/>
                    <a:pt x="6364" y="8955"/>
                  </a:cubicBezTo>
                  <a:cubicBezTo>
                    <a:pt x="6600" y="8955"/>
                    <a:pt x="6837" y="8945"/>
                    <a:pt x="7073" y="8945"/>
                  </a:cubicBezTo>
                  <a:cubicBezTo>
                    <a:pt x="7201" y="8945"/>
                    <a:pt x="7329" y="8965"/>
                    <a:pt x="7447" y="8975"/>
                  </a:cubicBezTo>
                  <a:cubicBezTo>
                    <a:pt x="7457" y="8994"/>
                    <a:pt x="7467" y="9014"/>
                    <a:pt x="7477" y="9034"/>
                  </a:cubicBezTo>
                  <a:cubicBezTo>
                    <a:pt x="7408" y="9103"/>
                    <a:pt x="7359" y="9201"/>
                    <a:pt x="7280" y="9260"/>
                  </a:cubicBezTo>
                  <a:cubicBezTo>
                    <a:pt x="6738" y="9625"/>
                    <a:pt x="6423" y="10186"/>
                    <a:pt x="6029" y="10679"/>
                  </a:cubicBezTo>
                  <a:cubicBezTo>
                    <a:pt x="5980" y="10748"/>
                    <a:pt x="5901" y="10797"/>
                    <a:pt x="5832" y="10827"/>
                  </a:cubicBezTo>
                  <a:cubicBezTo>
                    <a:pt x="5497" y="10964"/>
                    <a:pt x="5152" y="11063"/>
                    <a:pt x="4827" y="11211"/>
                  </a:cubicBezTo>
                  <a:cubicBezTo>
                    <a:pt x="3901" y="11644"/>
                    <a:pt x="3123" y="12294"/>
                    <a:pt x="2404" y="13004"/>
                  </a:cubicBezTo>
                  <a:cubicBezTo>
                    <a:pt x="1517" y="13890"/>
                    <a:pt x="838" y="14915"/>
                    <a:pt x="414" y="16087"/>
                  </a:cubicBezTo>
                  <a:cubicBezTo>
                    <a:pt x="50" y="17082"/>
                    <a:pt x="0" y="18116"/>
                    <a:pt x="148" y="19170"/>
                  </a:cubicBezTo>
                  <a:cubicBezTo>
                    <a:pt x="434" y="21239"/>
                    <a:pt x="1655" y="22529"/>
                    <a:pt x="3527" y="23278"/>
                  </a:cubicBezTo>
                  <a:cubicBezTo>
                    <a:pt x="4088" y="23504"/>
                    <a:pt x="4699" y="23455"/>
                    <a:pt x="5300" y="23485"/>
                  </a:cubicBezTo>
                  <a:cubicBezTo>
                    <a:pt x="5422" y="23492"/>
                    <a:pt x="5543" y="23496"/>
                    <a:pt x="5663" y="23496"/>
                  </a:cubicBezTo>
                  <a:cubicBezTo>
                    <a:pt x="6341" y="23496"/>
                    <a:pt x="6999" y="23374"/>
                    <a:pt x="7635" y="23081"/>
                  </a:cubicBezTo>
                  <a:cubicBezTo>
                    <a:pt x="8117" y="22854"/>
                    <a:pt x="8610" y="22657"/>
                    <a:pt x="9122" y="22441"/>
                  </a:cubicBezTo>
                  <a:cubicBezTo>
                    <a:pt x="9250" y="23071"/>
                    <a:pt x="9644" y="23465"/>
                    <a:pt x="10255" y="23613"/>
                  </a:cubicBezTo>
                  <a:cubicBezTo>
                    <a:pt x="10466" y="23661"/>
                    <a:pt x="10696" y="23691"/>
                    <a:pt x="10923" y="23691"/>
                  </a:cubicBezTo>
                  <a:cubicBezTo>
                    <a:pt x="11068" y="23691"/>
                    <a:pt x="11211" y="23679"/>
                    <a:pt x="11348" y="23652"/>
                  </a:cubicBezTo>
                  <a:cubicBezTo>
                    <a:pt x="12067" y="23524"/>
                    <a:pt x="12787" y="23337"/>
                    <a:pt x="13506" y="23150"/>
                  </a:cubicBezTo>
                  <a:cubicBezTo>
                    <a:pt x="13841" y="23061"/>
                    <a:pt x="14175" y="22923"/>
                    <a:pt x="14501" y="22815"/>
                  </a:cubicBezTo>
                  <a:lnTo>
                    <a:pt x="14501" y="22539"/>
                  </a:lnTo>
                  <a:cubicBezTo>
                    <a:pt x="14461" y="22539"/>
                    <a:pt x="14412" y="22539"/>
                    <a:pt x="14372" y="22559"/>
                  </a:cubicBezTo>
                  <a:cubicBezTo>
                    <a:pt x="13427" y="22943"/>
                    <a:pt x="12452" y="23209"/>
                    <a:pt x="11447" y="23386"/>
                  </a:cubicBezTo>
                  <a:cubicBezTo>
                    <a:pt x="11261" y="23415"/>
                    <a:pt x="11074" y="23435"/>
                    <a:pt x="10887" y="23435"/>
                  </a:cubicBezTo>
                  <a:cubicBezTo>
                    <a:pt x="10627" y="23435"/>
                    <a:pt x="10369" y="23396"/>
                    <a:pt x="10117" y="23288"/>
                  </a:cubicBezTo>
                  <a:cubicBezTo>
                    <a:pt x="9713" y="23101"/>
                    <a:pt x="9467" y="22805"/>
                    <a:pt x="9378" y="22372"/>
                  </a:cubicBezTo>
                  <a:cubicBezTo>
                    <a:pt x="9368" y="22322"/>
                    <a:pt x="9418" y="22263"/>
                    <a:pt x="9437" y="22204"/>
                  </a:cubicBezTo>
                  <a:cubicBezTo>
                    <a:pt x="9457" y="22214"/>
                    <a:pt x="9477" y="22214"/>
                    <a:pt x="9496" y="22214"/>
                  </a:cubicBezTo>
                  <a:cubicBezTo>
                    <a:pt x="9536" y="22283"/>
                    <a:pt x="9585" y="22342"/>
                    <a:pt x="9615" y="22421"/>
                  </a:cubicBezTo>
                  <a:cubicBezTo>
                    <a:pt x="9812" y="22894"/>
                    <a:pt x="10186" y="23071"/>
                    <a:pt x="10678" y="23101"/>
                  </a:cubicBezTo>
                  <a:cubicBezTo>
                    <a:pt x="10818" y="23110"/>
                    <a:pt x="10957" y="23114"/>
                    <a:pt x="11096" y="23114"/>
                  </a:cubicBezTo>
                  <a:cubicBezTo>
                    <a:pt x="12134" y="23114"/>
                    <a:pt x="13122" y="22860"/>
                    <a:pt x="14087" y="22460"/>
                  </a:cubicBezTo>
                  <a:cubicBezTo>
                    <a:pt x="14225" y="22401"/>
                    <a:pt x="14363" y="22352"/>
                    <a:pt x="14501" y="22303"/>
                  </a:cubicBezTo>
                  <a:lnTo>
                    <a:pt x="14501" y="22027"/>
                  </a:lnTo>
                  <a:cubicBezTo>
                    <a:pt x="14136" y="22165"/>
                    <a:pt x="13781" y="22312"/>
                    <a:pt x="13407" y="22441"/>
                  </a:cubicBezTo>
                  <a:cubicBezTo>
                    <a:pt x="12655" y="22694"/>
                    <a:pt x="11886" y="22848"/>
                    <a:pt x="11093" y="22848"/>
                  </a:cubicBezTo>
                  <a:cubicBezTo>
                    <a:pt x="11024" y="22848"/>
                    <a:pt x="10955" y="22847"/>
                    <a:pt x="10885" y="22844"/>
                  </a:cubicBezTo>
                  <a:cubicBezTo>
                    <a:pt x="10738" y="22844"/>
                    <a:pt x="10580" y="22815"/>
                    <a:pt x="10432" y="22795"/>
                  </a:cubicBezTo>
                  <a:cubicBezTo>
                    <a:pt x="10206" y="22766"/>
                    <a:pt x="10048" y="22647"/>
                    <a:pt x="9940" y="22450"/>
                  </a:cubicBezTo>
                  <a:cubicBezTo>
                    <a:pt x="9881" y="22332"/>
                    <a:pt x="9802" y="22214"/>
                    <a:pt x="9723" y="22066"/>
                  </a:cubicBezTo>
                  <a:cubicBezTo>
                    <a:pt x="9989" y="21879"/>
                    <a:pt x="10265" y="21702"/>
                    <a:pt x="10531" y="21524"/>
                  </a:cubicBezTo>
                  <a:cubicBezTo>
                    <a:pt x="11260" y="21032"/>
                    <a:pt x="11969" y="20520"/>
                    <a:pt x="12718" y="20057"/>
                  </a:cubicBezTo>
                  <a:cubicBezTo>
                    <a:pt x="13225" y="19743"/>
                    <a:pt x="13776" y="19542"/>
                    <a:pt x="14378" y="19542"/>
                  </a:cubicBezTo>
                  <a:cubicBezTo>
                    <a:pt x="14418" y="19542"/>
                    <a:pt x="14459" y="19543"/>
                    <a:pt x="14501" y="19544"/>
                  </a:cubicBezTo>
                  <a:lnTo>
                    <a:pt x="14501" y="19269"/>
                  </a:lnTo>
                  <a:cubicBezTo>
                    <a:pt x="14488" y="19268"/>
                    <a:pt x="14476" y="19268"/>
                    <a:pt x="14463" y="19268"/>
                  </a:cubicBezTo>
                  <a:cubicBezTo>
                    <a:pt x="13612" y="19268"/>
                    <a:pt x="12865" y="19600"/>
                    <a:pt x="12176" y="20057"/>
                  </a:cubicBezTo>
                  <a:cubicBezTo>
                    <a:pt x="11427" y="20569"/>
                    <a:pt x="10678" y="21081"/>
                    <a:pt x="9940" y="21593"/>
                  </a:cubicBezTo>
                  <a:cubicBezTo>
                    <a:pt x="9309" y="22027"/>
                    <a:pt x="8649" y="22391"/>
                    <a:pt x="7940" y="22647"/>
                  </a:cubicBezTo>
                  <a:cubicBezTo>
                    <a:pt x="7457" y="22835"/>
                    <a:pt x="6984" y="23071"/>
                    <a:pt x="6482" y="23150"/>
                  </a:cubicBezTo>
                  <a:cubicBezTo>
                    <a:pt x="6155" y="23196"/>
                    <a:pt x="5822" y="23213"/>
                    <a:pt x="5488" y="23213"/>
                  </a:cubicBezTo>
                  <a:cubicBezTo>
                    <a:pt x="5179" y="23213"/>
                    <a:pt x="4869" y="23198"/>
                    <a:pt x="4561" y="23179"/>
                  </a:cubicBezTo>
                  <a:cubicBezTo>
                    <a:pt x="4147" y="23160"/>
                    <a:pt x="3724" y="23081"/>
                    <a:pt x="3359" y="22923"/>
                  </a:cubicBezTo>
                  <a:cubicBezTo>
                    <a:pt x="2325" y="22500"/>
                    <a:pt x="1517" y="21790"/>
                    <a:pt x="946" y="20825"/>
                  </a:cubicBezTo>
                  <a:cubicBezTo>
                    <a:pt x="650" y="20323"/>
                    <a:pt x="513" y="19751"/>
                    <a:pt x="414" y="19170"/>
                  </a:cubicBezTo>
                  <a:cubicBezTo>
                    <a:pt x="237" y="18136"/>
                    <a:pt x="325" y="17121"/>
                    <a:pt x="680" y="16146"/>
                  </a:cubicBezTo>
                  <a:cubicBezTo>
                    <a:pt x="1074" y="15062"/>
                    <a:pt x="1704" y="14097"/>
                    <a:pt x="2522" y="13270"/>
                  </a:cubicBezTo>
                  <a:cubicBezTo>
                    <a:pt x="3202" y="12580"/>
                    <a:pt x="3931" y="11950"/>
                    <a:pt x="4807" y="11526"/>
                  </a:cubicBezTo>
                  <a:cubicBezTo>
                    <a:pt x="5674" y="11112"/>
                    <a:pt x="6581" y="10787"/>
                    <a:pt x="7536" y="10659"/>
                  </a:cubicBezTo>
                  <a:cubicBezTo>
                    <a:pt x="7696" y="10639"/>
                    <a:pt x="7855" y="10627"/>
                    <a:pt x="8014" y="10627"/>
                  </a:cubicBezTo>
                  <a:cubicBezTo>
                    <a:pt x="8464" y="10627"/>
                    <a:pt x="8909" y="10717"/>
                    <a:pt x="9339" y="10935"/>
                  </a:cubicBezTo>
                  <a:cubicBezTo>
                    <a:pt x="9634" y="11083"/>
                    <a:pt x="9959" y="11211"/>
                    <a:pt x="10265" y="11359"/>
                  </a:cubicBezTo>
                  <a:cubicBezTo>
                    <a:pt x="10383" y="11408"/>
                    <a:pt x="10481" y="11496"/>
                    <a:pt x="10590" y="11565"/>
                  </a:cubicBezTo>
                  <a:cubicBezTo>
                    <a:pt x="10580" y="11595"/>
                    <a:pt x="10570" y="11615"/>
                    <a:pt x="10570" y="11644"/>
                  </a:cubicBezTo>
                  <a:cubicBezTo>
                    <a:pt x="10501" y="11624"/>
                    <a:pt x="10403" y="11644"/>
                    <a:pt x="10353" y="11605"/>
                  </a:cubicBezTo>
                  <a:cubicBezTo>
                    <a:pt x="9646" y="11044"/>
                    <a:pt x="8880" y="10760"/>
                    <a:pt x="8068" y="10760"/>
                  </a:cubicBezTo>
                  <a:cubicBezTo>
                    <a:pt x="7681" y="10760"/>
                    <a:pt x="7283" y="10824"/>
                    <a:pt x="6876" y="10955"/>
                  </a:cubicBezTo>
                  <a:cubicBezTo>
                    <a:pt x="4660" y="11664"/>
                    <a:pt x="2798" y="12876"/>
                    <a:pt x="1586" y="14924"/>
                  </a:cubicBezTo>
                  <a:cubicBezTo>
                    <a:pt x="611" y="16570"/>
                    <a:pt x="355" y="18333"/>
                    <a:pt x="1084" y="20135"/>
                  </a:cubicBezTo>
                  <a:cubicBezTo>
                    <a:pt x="1695" y="21672"/>
                    <a:pt x="2837" y="22628"/>
                    <a:pt x="4512" y="22844"/>
                  </a:cubicBezTo>
                  <a:cubicBezTo>
                    <a:pt x="4711" y="22868"/>
                    <a:pt x="4910" y="22879"/>
                    <a:pt x="5107" y="22879"/>
                  </a:cubicBezTo>
                  <a:cubicBezTo>
                    <a:pt x="5913" y="22879"/>
                    <a:pt x="6699" y="22694"/>
                    <a:pt x="7467" y="22401"/>
                  </a:cubicBezTo>
                  <a:cubicBezTo>
                    <a:pt x="8728" y="21918"/>
                    <a:pt x="9861" y="21190"/>
                    <a:pt x="10964" y="20411"/>
                  </a:cubicBezTo>
                  <a:cubicBezTo>
                    <a:pt x="11595" y="19978"/>
                    <a:pt x="12235" y="19544"/>
                    <a:pt x="12895" y="19170"/>
                  </a:cubicBezTo>
                  <a:cubicBezTo>
                    <a:pt x="13240" y="18983"/>
                    <a:pt x="13644" y="18894"/>
                    <a:pt x="14028" y="18796"/>
                  </a:cubicBezTo>
                  <a:cubicBezTo>
                    <a:pt x="14061" y="18786"/>
                    <a:pt x="14096" y="18783"/>
                    <a:pt x="14133" y="18783"/>
                  </a:cubicBezTo>
                  <a:cubicBezTo>
                    <a:pt x="14250" y="18783"/>
                    <a:pt x="14381" y="18820"/>
                    <a:pt x="14501" y="18835"/>
                  </a:cubicBezTo>
                  <a:lnTo>
                    <a:pt x="14501" y="18520"/>
                  </a:lnTo>
                  <a:cubicBezTo>
                    <a:pt x="14417" y="18512"/>
                    <a:pt x="14334" y="18508"/>
                    <a:pt x="14253" y="18508"/>
                  </a:cubicBezTo>
                  <a:cubicBezTo>
                    <a:pt x="13528" y="18508"/>
                    <a:pt x="12886" y="18811"/>
                    <a:pt x="12284" y="19210"/>
                  </a:cubicBezTo>
                  <a:cubicBezTo>
                    <a:pt x="11417" y="19781"/>
                    <a:pt x="10560" y="20362"/>
                    <a:pt x="9693" y="20943"/>
                  </a:cubicBezTo>
                  <a:cubicBezTo>
                    <a:pt x="9634" y="20983"/>
                    <a:pt x="9585" y="21012"/>
                    <a:pt x="9506" y="21061"/>
                  </a:cubicBezTo>
                  <a:cubicBezTo>
                    <a:pt x="9477" y="20904"/>
                    <a:pt x="9437" y="20776"/>
                    <a:pt x="9418" y="20667"/>
                  </a:cubicBezTo>
                  <a:cubicBezTo>
                    <a:pt x="9940" y="20273"/>
                    <a:pt x="10452" y="19909"/>
                    <a:pt x="10935" y="19505"/>
                  </a:cubicBezTo>
                  <a:cubicBezTo>
                    <a:pt x="11585" y="18963"/>
                    <a:pt x="12038" y="18244"/>
                    <a:pt x="12461" y="17505"/>
                  </a:cubicBezTo>
                  <a:cubicBezTo>
                    <a:pt x="12875" y="16776"/>
                    <a:pt x="13210" y="15988"/>
                    <a:pt x="13752" y="15328"/>
                  </a:cubicBezTo>
                  <a:cubicBezTo>
                    <a:pt x="13959" y="15082"/>
                    <a:pt x="14175" y="14836"/>
                    <a:pt x="14501" y="14737"/>
                  </a:cubicBezTo>
                  <a:lnTo>
                    <a:pt x="14501" y="14422"/>
                  </a:lnTo>
                  <a:cubicBezTo>
                    <a:pt x="14126" y="14560"/>
                    <a:pt x="13811" y="14787"/>
                    <a:pt x="13594" y="15112"/>
                  </a:cubicBezTo>
                  <a:cubicBezTo>
                    <a:pt x="13279" y="15565"/>
                    <a:pt x="12984" y="16038"/>
                    <a:pt x="12698" y="16520"/>
                  </a:cubicBezTo>
                  <a:cubicBezTo>
                    <a:pt x="12255" y="17289"/>
                    <a:pt x="11870" y="18096"/>
                    <a:pt x="11289" y="18776"/>
                  </a:cubicBezTo>
                  <a:cubicBezTo>
                    <a:pt x="11023" y="19091"/>
                    <a:pt x="10718" y="19367"/>
                    <a:pt x="10403" y="19623"/>
                  </a:cubicBezTo>
                  <a:cubicBezTo>
                    <a:pt x="10078" y="19879"/>
                    <a:pt x="9723" y="20106"/>
                    <a:pt x="9378" y="20352"/>
                  </a:cubicBezTo>
                  <a:cubicBezTo>
                    <a:pt x="9299" y="20244"/>
                    <a:pt x="9299" y="20175"/>
                    <a:pt x="9427" y="20106"/>
                  </a:cubicBezTo>
                  <a:cubicBezTo>
                    <a:pt x="10649" y="19347"/>
                    <a:pt x="11575" y="18343"/>
                    <a:pt x="12195" y="17042"/>
                  </a:cubicBezTo>
                  <a:cubicBezTo>
                    <a:pt x="12530" y="16363"/>
                    <a:pt x="12905" y="15693"/>
                    <a:pt x="13289" y="15043"/>
                  </a:cubicBezTo>
                  <a:cubicBezTo>
                    <a:pt x="13575" y="14570"/>
                    <a:pt x="13988" y="14215"/>
                    <a:pt x="14501" y="13989"/>
                  </a:cubicBezTo>
                  <a:lnTo>
                    <a:pt x="14501" y="13713"/>
                  </a:lnTo>
                  <a:cubicBezTo>
                    <a:pt x="14057" y="13841"/>
                    <a:pt x="13683" y="14117"/>
                    <a:pt x="13407" y="14471"/>
                  </a:cubicBezTo>
                  <a:cubicBezTo>
                    <a:pt x="13072" y="14905"/>
                    <a:pt x="12767" y="15368"/>
                    <a:pt x="12501" y="15841"/>
                  </a:cubicBezTo>
                  <a:cubicBezTo>
                    <a:pt x="12156" y="16432"/>
                    <a:pt x="11880" y="17062"/>
                    <a:pt x="11545" y="17653"/>
                  </a:cubicBezTo>
                  <a:cubicBezTo>
                    <a:pt x="11004" y="18589"/>
                    <a:pt x="10215" y="19278"/>
                    <a:pt x="9299" y="19879"/>
                  </a:cubicBezTo>
                  <a:cubicBezTo>
                    <a:pt x="9290" y="19810"/>
                    <a:pt x="9270" y="19761"/>
                    <a:pt x="9270" y="19712"/>
                  </a:cubicBezTo>
                  <a:cubicBezTo>
                    <a:pt x="9270" y="19190"/>
                    <a:pt x="9280" y="18678"/>
                    <a:pt x="9270" y="18155"/>
                  </a:cubicBezTo>
                  <a:cubicBezTo>
                    <a:pt x="9270" y="17968"/>
                    <a:pt x="9329" y="17880"/>
                    <a:pt x="9496" y="17801"/>
                  </a:cubicBezTo>
                  <a:cubicBezTo>
                    <a:pt x="10324" y="17446"/>
                    <a:pt x="10954" y="16855"/>
                    <a:pt x="11417" y="16087"/>
                  </a:cubicBezTo>
                  <a:cubicBezTo>
                    <a:pt x="11703" y="15594"/>
                    <a:pt x="11851" y="15062"/>
                    <a:pt x="11910" y="14501"/>
                  </a:cubicBezTo>
                  <a:cubicBezTo>
                    <a:pt x="11920" y="14432"/>
                    <a:pt x="11979" y="14314"/>
                    <a:pt x="12038" y="14294"/>
                  </a:cubicBezTo>
                  <a:cubicBezTo>
                    <a:pt x="12974" y="13979"/>
                    <a:pt x="13732" y="13398"/>
                    <a:pt x="14441" y="12738"/>
                  </a:cubicBezTo>
                  <a:cubicBezTo>
                    <a:pt x="14461" y="12718"/>
                    <a:pt x="14481" y="12698"/>
                    <a:pt x="14501" y="12688"/>
                  </a:cubicBezTo>
                  <a:lnTo>
                    <a:pt x="14501" y="12373"/>
                  </a:lnTo>
                  <a:cubicBezTo>
                    <a:pt x="14451" y="12393"/>
                    <a:pt x="14402" y="12413"/>
                    <a:pt x="14363" y="12442"/>
                  </a:cubicBezTo>
                  <a:cubicBezTo>
                    <a:pt x="13988" y="12757"/>
                    <a:pt x="13634" y="13102"/>
                    <a:pt x="13240" y="13368"/>
                  </a:cubicBezTo>
                  <a:cubicBezTo>
                    <a:pt x="12865" y="13624"/>
                    <a:pt x="12442" y="13801"/>
                    <a:pt x="12038" y="14018"/>
                  </a:cubicBezTo>
                  <a:cubicBezTo>
                    <a:pt x="12032" y="14021"/>
                    <a:pt x="12025" y="14022"/>
                    <a:pt x="12018" y="14022"/>
                  </a:cubicBezTo>
                  <a:cubicBezTo>
                    <a:pt x="12001" y="14022"/>
                    <a:pt x="11980" y="14015"/>
                    <a:pt x="11959" y="14008"/>
                  </a:cubicBezTo>
                  <a:cubicBezTo>
                    <a:pt x="12895" y="13437"/>
                    <a:pt x="13811" y="12856"/>
                    <a:pt x="14501" y="11979"/>
                  </a:cubicBezTo>
                  <a:lnTo>
                    <a:pt x="14501" y="11270"/>
                  </a:lnTo>
                  <a:cubicBezTo>
                    <a:pt x="14402" y="11299"/>
                    <a:pt x="14304" y="11319"/>
                    <a:pt x="14205" y="11359"/>
                  </a:cubicBezTo>
                  <a:cubicBezTo>
                    <a:pt x="14009" y="11432"/>
                    <a:pt x="13815" y="11465"/>
                    <a:pt x="13621" y="11465"/>
                  </a:cubicBezTo>
                  <a:cubicBezTo>
                    <a:pt x="13347" y="11465"/>
                    <a:pt x="13073" y="11399"/>
                    <a:pt x="12796" y="11290"/>
                  </a:cubicBezTo>
                  <a:cubicBezTo>
                    <a:pt x="12996" y="11168"/>
                    <a:pt x="13165" y="11046"/>
                    <a:pt x="13419" y="11046"/>
                  </a:cubicBezTo>
                  <a:cubicBezTo>
                    <a:pt x="13453" y="11046"/>
                    <a:pt x="13488" y="11048"/>
                    <a:pt x="13525" y="11053"/>
                  </a:cubicBezTo>
                  <a:cubicBezTo>
                    <a:pt x="13582" y="11062"/>
                    <a:pt x="13639" y="11066"/>
                    <a:pt x="13697" y="11066"/>
                  </a:cubicBezTo>
                  <a:cubicBezTo>
                    <a:pt x="13960" y="11066"/>
                    <a:pt x="14234" y="10987"/>
                    <a:pt x="14501" y="10955"/>
                  </a:cubicBezTo>
                  <a:lnTo>
                    <a:pt x="14501" y="10679"/>
                  </a:lnTo>
                  <a:cubicBezTo>
                    <a:pt x="14215" y="10738"/>
                    <a:pt x="13919" y="10807"/>
                    <a:pt x="13634" y="10866"/>
                  </a:cubicBezTo>
                  <a:cubicBezTo>
                    <a:pt x="13624" y="10846"/>
                    <a:pt x="13614" y="10817"/>
                    <a:pt x="13614" y="10797"/>
                  </a:cubicBezTo>
                  <a:cubicBezTo>
                    <a:pt x="13909" y="10570"/>
                    <a:pt x="14205" y="10354"/>
                    <a:pt x="14501" y="10127"/>
                  </a:cubicBezTo>
                  <a:lnTo>
                    <a:pt x="14501" y="9773"/>
                  </a:lnTo>
                  <a:cubicBezTo>
                    <a:pt x="14363" y="9881"/>
                    <a:pt x="14215" y="9989"/>
                    <a:pt x="14077" y="10107"/>
                  </a:cubicBezTo>
                  <a:cubicBezTo>
                    <a:pt x="13082" y="10886"/>
                    <a:pt x="11969" y="11477"/>
                    <a:pt x="10807" y="11959"/>
                  </a:cubicBezTo>
                  <a:cubicBezTo>
                    <a:pt x="10797" y="11964"/>
                    <a:pt x="10785" y="11966"/>
                    <a:pt x="10772" y="11966"/>
                  </a:cubicBezTo>
                  <a:cubicBezTo>
                    <a:pt x="10733" y="11966"/>
                    <a:pt x="10683" y="11950"/>
                    <a:pt x="10639" y="11950"/>
                  </a:cubicBezTo>
                  <a:cubicBezTo>
                    <a:pt x="10639" y="11930"/>
                    <a:pt x="10639" y="11910"/>
                    <a:pt x="10639" y="11890"/>
                  </a:cubicBezTo>
                  <a:cubicBezTo>
                    <a:pt x="11033" y="11703"/>
                    <a:pt x="11427" y="11516"/>
                    <a:pt x="11821" y="11309"/>
                  </a:cubicBezTo>
                  <a:cubicBezTo>
                    <a:pt x="12747" y="10836"/>
                    <a:pt x="13584" y="10245"/>
                    <a:pt x="14353" y="9536"/>
                  </a:cubicBezTo>
                  <a:cubicBezTo>
                    <a:pt x="14402" y="9497"/>
                    <a:pt x="14451" y="9457"/>
                    <a:pt x="14501" y="9418"/>
                  </a:cubicBezTo>
                  <a:lnTo>
                    <a:pt x="14501" y="9063"/>
                  </a:lnTo>
                  <a:cubicBezTo>
                    <a:pt x="14205" y="9319"/>
                    <a:pt x="13909" y="9585"/>
                    <a:pt x="13594" y="9832"/>
                  </a:cubicBezTo>
                  <a:cubicBezTo>
                    <a:pt x="13348" y="10039"/>
                    <a:pt x="13082" y="10226"/>
                    <a:pt x="12816" y="10433"/>
                  </a:cubicBezTo>
                  <a:cubicBezTo>
                    <a:pt x="12757" y="10373"/>
                    <a:pt x="12727" y="10334"/>
                    <a:pt x="12678" y="10314"/>
                  </a:cubicBezTo>
                  <a:cubicBezTo>
                    <a:pt x="12294" y="10068"/>
                    <a:pt x="12264" y="9713"/>
                    <a:pt x="12383" y="9329"/>
                  </a:cubicBezTo>
                  <a:cubicBezTo>
                    <a:pt x="12452" y="9073"/>
                    <a:pt x="12550" y="8817"/>
                    <a:pt x="12639" y="8561"/>
                  </a:cubicBezTo>
                  <a:cubicBezTo>
                    <a:pt x="12816" y="8029"/>
                    <a:pt x="12816" y="7507"/>
                    <a:pt x="12452" y="7034"/>
                  </a:cubicBezTo>
                  <a:cubicBezTo>
                    <a:pt x="12146" y="6660"/>
                    <a:pt x="11703" y="6551"/>
                    <a:pt x="11260" y="6502"/>
                  </a:cubicBezTo>
                  <a:cubicBezTo>
                    <a:pt x="10777" y="6443"/>
                    <a:pt x="10363" y="6256"/>
                    <a:pt x="10009" y="5941"/>
                  </a:cubicBezTo>
                  <a:cubicBezTo>
                    <a:pt x="9802" y="5763"/>
                    <a:pt x="9821" y="5635"/>
                    <a:pt x="10058" y="5547"/>
                  </a:cubicBezTo>
                  <a:cubicBezTo>
                    <a:pt x="10590" y="5369"/>
                    <a:pt x="11141" y="5231"/>
                    <a:pt x="11664" y="5025"/>
                  </a:cubicBezTo>
                  <a:cubicBezTo>
                    <a:pt x="12560" y="4690"/>
                    <a:pt x="13486" y="4512"/>
                    <a:pt x="14422" y="4335"/>
                  </a:cubicBezTo>
                  <a:lnTo>
                    <a:pt x="14501" y="4335"/>
                  </a:lnTo>
                  <a:lnTo>
                    <a:pt x="14501" y="4059"/>
                  </a:lnTo>
                  <a:cubicBezTo>
                    <a:pt x="13121" y="4236"/>
                    <a:pt x="11801" y="4660"/>
                    <a:pt x="10491" y="5093"/>
                  </a:cubicBezTo>
                  <a:cubicBezTo>
                    <a:pt x="9290" y="5497"/>
                    <a:pt x="8147" y="6069"/>
                    <a:pt x="7191" y="6945"/>
                  </a:cubicBezTo>
                  <a:cubicBezTo>
                    <a:pt x="6965" y="7152"/>
                    <a:pt x="6748" y="7379"/>
                    <a:pt x="6541" y="7605"/>
                  </a:cubicBezTo>
                  <a:cubicBezTo>
                    <a:pt x="6472" y="7684"/>
                    <a:pt x="6423" y="7793"/>
                    <a:pt x="6384" y="7891"/>
                  </a:cubicBezTo>
                  <a:cubicBezTo>
                    <a:pt x="6295" y="8127"/>
                    <a:pt x="6384" y="8305"/>
                    <a:pt x="6630" y="8354"/>
                  </a:cubicBezTo>
                  <a:cubicBezTo>
                    <a:pt x="6906" y="8403"/>
                    <a:pt x="7181" y="8433"/>
                    <a:pt x="7447" y="8472"/>
                  </a:cubicBezTo>
                  <a:cubicBezTo>
                    <a:pt x="7487" y="8472"/>
                    <a:pt x="7516" y="8472"/>
                    <a:pt x="7546" y="8482"/>
                  </a:cubicBezTo>
                  <a:cubicBezTo>
                    <a:pt x="7753" y="8531"/>
                    <a:pt x="7970" y="8600"/>
                    <a:pt x="8029" y="8837"/>
                  </a:cubicBezTo>
                  <a:cubicBezTo>
                    <a:pt x="8088" y="9053"/>
                    <a:pt x="7930" y="9201"/>
                    <a:pt x="7792" y="9339"/>
                  </a:cubicBezTo>
                  <a:cubicBezTo>
                    <a:pt x="7398" y="9713"/>
                    <a:pt x="7004" y="10088"/>
                    <a:pt x="6610" y="10462"/>
                  </a:cubicBezTo>
                  <a:cubicBezTo>
                    <a:pt x="6588" y="10477"/>
                    <a:pt x="6571" y="10492"/>
                    <a:pt x="6556" y="10507"/>
                  </a:cubicBezTo>
                  <a:lnTo>
                    <a:pt x="6556" y="10507"/>
                  </a:lnTo>
                  <a:cubicBezTo>
                    <a:pt x="6564" y="10482"/>
                    <a:pt x="6572" y="10457"/>
                    <a:pt x="6581" y="10433"/>
                  </a:cubicBezTo>
                  <a:cubicBezTo>
                    <a:pt x="6797" y="10176"/>
                    <a:pt x="7004" y="9910"/>
                    <a:pt x="7221" y="9654"/>
                  </a:cubicBezTo>
                  <a:cubicBezTo>
                    <a:pt x="7349" y="9516"/>
                    <a:pt x="7516" y="9418"/>
                    <a:pt x="7635" y="9270"/>
                  </a:cubicBezTo>
                  <a:cubicBezTo>
                    <a:pt x="7832" y="9014"/>
                    <a:pt x="7733" y="8748"/>
                    <a:pt x="7418" y="8699"/>
                  </a:cubicBezTo>
                  <a:cubicBezTo>
                    <a:pt x="7317" y="8686"/>
                    <a:pt x="7213" y="8683"/>
                    <a:pt x="7110" y="8683"/>
                  </a:cubicBezTo>
                  <a:cubicBezTo>
                    <a:pt x="6972" y="8683"/>
                    <a:pt x="6834" y="8689"/>
                    <a:pt x="6699" y="8689"/>
                  </a:cubicBezTo>
                  <a:cubicBezTo>
                    <a:pt x="6541" y="8679"/>
                    <a:pt x="6384" y="8679"/>
                    <a:pt x="6226" y="8659"/>
                  </a:cubicBezTo>
                  <a:cubicBezTo>
                    <a:pt x="6058" y="8640"/>
                    <a:pt x="5970" y="8541"/>
                    <a:pt x="6019" y="8374"/>
                  </a:cubicBezTo>
                  <a:cubicBezTo>
                    <a:pt x="6068" y="8196"/>
                    <a:pt x="6127" y="8019"/>
                    <a:pt x="6216" y="7862"/>
                  </a:cubicBezTo>
                  <a:cubicBezTo>
                    <a:pt x="6610" y="7103"/>
                    <a:pt x="7211" y="6542"/>
                    <a:pt x="7910" y="6059"/>
                  </a:cubicBezTo>
                  <a:cubicBezTo>
                    <a:pt x="9092" y="5251"/>
                    <a:pt x="10403" y="4729"/>
                    <a:pt x="11801" y="4424"/>
                  </a:cubicBezTo>
                  <a:cubicBezTo>
                    <a:pt x="12658" y="4227"/>
                    <a:pt x="13525" y="4099"/>
                    <a:pt x="14382" y="3941"/>
                  </a:cubicBezTo>
                  <a:cubicBezTo>
                    <a:pt x="14395" y="3938"/>
                    <a:pt x="14409" y="3937"/>
                    <a:pt x="14422" y="3937"/>
                  </a:cubicBezTo>
                  <a:cubicBezTo>
                    <a:pt x="14448" y="3937"/>
                    <a:pt x="14474" y="3941"/>
                    <a:pt x="14501" y="3941"/>
                  </a:cubicBezTo>
                  <a:lnTo>
                    <a:pt x="14501" y="3665"/>
                  </a:lnTo>
                  <a:cubicBezTo>
                    <a:pt x="12974" y="3823"/>
                    <a:pt x="11486" y="4158"/>
                    <a:pt x="10028" y="4660"/>
                  </a:cubicBezTo>
                  <a:cubicBezTo>
                    <a:pt x="9989" y="4670"/>
                    <a:pt x="9950" y="4680"/>
                    <a:pt x="9871" y="4699"/>
                  </a:cubicBezTo>
                  <a:cubicBezTo>
                    <a:pt x="9950" y="4256"/>
                    <a:pt x="10087" y="3862"/>
                    <a:pt x="10265" y="3478"/>
                  </a:cubicBezTo>
                  <a:cubicBezTo>
                    <a:pt x="10541" y="2897"/>
                    <a:pt x="10944" y="2424"/>
                    <a:pt x="11417" y="2020"/>
                  </a:cubicBezTo>
                  <a:cubicBezTo>
                    <a:pt x="11742" y="1744"/>
                    <a:pt x="12156" y="1547"/>
                    <a:pt x="12540" y="1360"/>
                  </a:cubicBezTo>
                  <a:cubicBezTo>
                    <a:pt x="13161" y="1055"/>
                    <a:pt x="13831" y="946"/>
                    <a:pt x="14501" y="907"/>
                  </a:cubicBezTo>
                  <a:lnTo>
                    <a:pt x="14501" y="631"/>
                  </a:lnTo>
                  <a:cubicBezTo>
                    <a:pt x="14028" y="710"/>
                    <a:pt x="13545" y="739"/>
                    <a:pt x="13092" y="877"/>
                  </a:cubicBezTo>
                  <a:cubicBezTo>
                    <a:pt x="11260" y="1419"/>
                    <a:pt x="10078" y="2611"/>
                    <a:pt x="9634" y="4483"/>
                  </a:cubicBezTo>
                  <a:cubicBezTo>
                    <a:pt x="9624" y="4542"/>
                    <a:pt x="9615" y="4591"/>
                    <a:pt x="9615" y="4640"/>
                  </a:cubicBezTo>
                  <a:cubicBezTo>
                    <a:pt x="9615" y="4818"/>
                    <a:pt x="9536" y="4906"/>
                    <a:pt x="9339" y="4926"/>
                  </a:cubicBezTo>
                  <a:cubicBezTo>
                    <a:pt x="9319" y="4552"/>
                    <a:pt x="9388" y="4177"/>
                    <a:pt x="9516" y="3833"/>
                  </a:cubicBezTo>
                  <a:cubicBezTo>
                    <a:pt x="10225" y="1971"/>
                    <a:pt x="11506" y="749"/>
                    <a:pt x="13506" y="375"/>
                  </a:cubicBezTo>
                  <a:cubicBezTo>
                    <a:pt x="13831" y="316"/>
                    <a:pt x="14175" y="306"/>
                    <a:pt x="14501" y="276"/>
                  </a:cubicBezTo>
                  <a:lnTo>
                    <a:pt x="14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9"/>
            <p:cNvSpPr/>
            <p:nvPr/>
          </p:nvSpPr>
          <p:spPr>
            <a:xfrm>
              <a:off x="8673498" y="2161817"/>
              <a:ext cx="310409" cy="197807"/>
            </a:xfrm>
            <a:custGeom>
              <a:avLst/>
              <a:gdLst/>
              <a:ahLst/>
              <a:cxnLst/>
              <a:rect l="l" t="t" r="r" b="b"/>
              <a:pathLst>
                <a:path w="6099" h="3886" extrusionOk="0">
                  <a:moveTo>
                    <a:pt x="568" y="1894"/>
                  </a:moveTo>
                  <a:cubicBezTo>
                    <a:pt x="613" y="1894"/>
                    <a:pt x="668" y="1911"/>
                    <a:pt x="730" y="1945"/>
                  </a:cubicBezTo>
                  <a:cubicBezTo>
                    <a:pt x="848" y="2004"/>
                    <a:pt x="947" y="2093"/>
                    <a:pt x="1035" y="2191"/>
                  </a:cubicBezTo>
                  <a:cubicBezTo>
                    <a:pt x="1341" y="2506"/>
                    <a:pt x="1548" y="2891"/>
                    <a:pt x="1616" y="3324"/>
                  </a:cubicBezTo>
                  <a:cubicBezTo>
                    <a:pt x="1636" y="3413"/>
                    <a:pt x="1616" y="3531"/>
                    <a:pt x="1557" y="3590"/>
                  </a:cubicBezTo>
                  <a:cubicBezTo>
                    <a:pt x="1552" y="3598"/>
                    <a:pt x="1535" y="3602"/>
                    <a:pt x="1513" y="3602"/>
                  </a:cubicBezTo>
                  <a:cubicBezTo>
                    <a:pt x="1456" y="3602"/>
                    <a:pt x="1363" y="3579"/>
                    <a:pt x="1321" y="3551"/>
                  </a:cubicBezTo>
                  <a:cubicBezTo>
                    <a:pt x="1183" y="3442"/>
                    <a:pt x="1035" y="3334"/>
                    <a:pt x="937" y="3196"/>
                  </a:cubicBezTo>
                  <a:cubicBezTo>
                    <a:pt x="750" y="2920"/>
                    <a:pt x="592" y="2634"/>
                    <a:pt x="434" y="2349"/>
                  </a:cubicBezTo>
                  <a:cubicBezTo>
                    <a:pt x="405" y="2290"/>
                    <a:pt x="405" y="2221"/>
                    <a:pt x="395" y="2201"/>
                  </a:cubicBezTo>
                  <a:cubicBezTo>
                    <a:pt x="395" y="1998"/>
                    <a:pt x="455" y="1894"/>
                    <a:pt x="568" y="1894"/>
                  </a:cubicBezTo>
                  <a:close/>
                  <a:moveTo>
                    <a:pt x="4041" y="1"/>
                  </a:moveTo>
                  <a:cubicBezTo>
                    <a:pt x="2631" y="1"/>
                    <a:pt x="1411" y="487"/>
                    <a:pt x="415" y="1512"/>
                  </a:cubicBezTo>
                  <a:cubicBezTo>
                    <a:pt x="159" y="1777"/>
                    <a:pt x="1" y="2152"/>
                    <a:pt x="228" y="2526"/>
                  </a:cubicBezTo>
                  <a:cubicBezTo>
                    <a:pt x="375" y="2772"/>
                    <a:pt x="503" y="3029"/>
                    <a:pt x="661" y="3275"/>
                  </a:cubicBezTo>
                  <a:cubicBezTo>
                    <a:pt x="828" y="3521"/>
                    <a:pt x="1035" y="3738"/>
                    <a:pt x="1321" y="3846"/>
                  </a:cubicBezTo>
                  <a:cubicBezTo>
                    <a:pt x="1388" y="3872"/>
                    <a:pt x="1455" y="3886"/>
                    <a:pt x="1519" y="3886"/>
                  </a:cubicBezTo>
                  <a:cubicBezTo>
                    <a:pt x="1623" y="3886"/>
                    <a:pt x="1722" y="3850"/>
                    <a:pt x="1813" y="3777"/>
                  </a:cubicBezTo>
                  <a:cubicBezTo>
                    <a:pt x="1991" y="3649"/>
                    <a:pt x="2148" y="3501"/>
                    <a:pt x="2336" y="3383"/>
                  </a:cubicBezTo>
                  <a:cubicBezTo>
                    <a:pt x="2908" y="3030"/>
                    <a:pt x="3517" y="2742"/>
                    <a:pt x="4217" y="2742"/>
                  </a:cubicBezTo>
                  <a:cubicBezTo>
                    <a:pt x="4240" y="2742"/>
                    <a:pt x="4263" y="2742"/>
                    <a:pt x="4286" y="2743"/>
                  </a:cubicBezTo>
                  <a:cubicBezTo>
                    <a:pt x="4907" y="2763"/>
                    <a:pt x="5527" y="2841"/>
                    <a:pt x="6099" y="3127"/>
                  </a:cubicBezTo>
                  <a:lnTo>
                    <a:pt x="6099" y="2812"/>
                  </a:lnTo>
                  <a:cubicBezTo>
                    <a:pt x="5596" y="2615"/>
                    <a:pt x="5074" y="2526"/>
                    <a:pt x="4532" y="2487"/>
                  </a:cubicBezTo>
                  <a:cubicBezTo>
                    <a:pt x="4451" y="2481"/>
                    <a:pt x="4371" y="2478"/>
                    <a:pt x="4292" y="2478"/>
                  </a:cubicBezTo>
                  <a:cubicBezTo>
                    <a:pt x="3468" y="2478"/>
                    <a:pt x="2752" y="2796"/>
                    <a:pt x="2060" y="3245"/>
                  </a:cubicBezTo>
                  <a:cubicBezTo>
                    <a:pt x="2020" y="3275"/>
                    <a:pt x="1971" y="3304"/>
                    <a:pt x="1912" y="3344"/>
                  </a:cubicBezTo>
                  <a:cubicBezTo>
                    <a:pt x="1882" y="3226"/>
                    <a:pt x="1873" y="3107"/>
                    <a:pt x="1833" y="3019"/>
                  </a:cubicBezTo>
                  <a:cubicBezTo>
                    <a:pt x="1754" y="2851"/>
                    <a:pt x="1823" y="2772"/>
                    <a:pt x="1951" y="2703"/>
                  </a:cubicBezTo>
                  <a:cubicBezTo>
                    <a:pt x="2651" y="2339"/>
                    <a:pt x="3399" y="2122"/>
                    <a:pt x="4178" y="2034"/>
                  </a:cubicBezTo>
                  <a:cubicBezTo>
                    <a:pt x="4353" y="2010"/>
                    <a:pt x="4527" y="1999"/>
                    <a:pt x="4700" y="1999"/>
                  </a:cubicBezTo>
                  <a:cubicBezTo>
                    <a:pt x="5176" y="1999"/>
                    <a:pt x="5643" y="2083"/>
                    <a:pt x="6099" y="2221"/>
                  </a:cubicBezTo>
                  <a:lnTo>
                    <a:pt x="6099" y="1906"/>
                  </a:lnTo>
                  <a:cubicBezTo>
                    <a:pt x="5852" y="1866"/>
                    <a:pt x="5606" y="1817"/>
                    <a:pt x="5360" y="1777"/>
                  </a:cubicBezTo>
                  <a:cubicBezTo>
                    <a:pt x="5134" y="1746"/>
                    <a:pt x="4911" y="1732"/>
                    <a:pt x="4690" y="1732"/>
                  </a:cubicBezTo>
                  <a:cubicBezTo>
                    <a:pt x="4070" y="1732"/>
                    <a:pt x="3465" y="1847"/>
                    <a:pt x="2877" y="2043"/>
                  </a:cubicBezTo>
                  <a:cubicBezTo>
                    <a:pt x="2454" y="2181"/>
                    <a:pt x="2050" y="2378"/>
                    <a:pt x="1626" y="2546"/>
                  </a:cubicBezTo>
                  <a:cubicBezTo>
                    <a:pt x="1548" y="2418"/>
                    <a:pt x="1439" y="2250"/>
                    <a:pt x="1321" y="2063"/>
                  </a:cubicBezTo>
                  <a:cubicBezTo>
                    <a:pt x="1380" y="2024"/>
                    <a:pt x="1439" y="1974"/>
                    <a:pt x="1498" y="1945"/>
                  </a:cubicBezTo>
                  <a:cubicBezTo>
                    <a:pt x="2296" y="1472"/>
                    <a:pt x="3153" y="1196"/>
                    <a:pt x="4079" y="1117"/>
                  </a:cubicBezTo>
                  <a:cubicBezTo>
                    <a:pt x="4226" y="1104"/>
                    <a:pt x="4372" y="1098"/>
                    <a:pt x="4516" y="1098"/>
                  </a:cubicBezTo>
                  <a:cubicBezTo>
                    <a:pt x="5029" y="1098"/>
                    <a:pt x="5526" y="1184"/>
                    <a:pt x="6010" y="1383"/>
                  </a:cubicBezTo>
                  <a:cubicBezTo>
                    <a:pt x="6039" y="1393"/>
                    <a:pt x="6069" y="1393"/>
                    <a:pt x="6099" y="1393"/>
                  </a:cubicBezTo>
                  <a:lnTo>
                    <a:pt x="6099" y="1117"/>
                  </a:lnTo>
                  <a:cubicBezTo>
                    <a:pt x="5608" y="936"/>
                    <a:pt x="5092" y="830"/>
                    <a:pt x="4567" y="830"/>
                  </a:cubicBezTo>
                  <a:cubicBezTo>
                    <a:pt x="4523" y="830"/>
                    <a:pt x="4478" y="830"/>
                    <a:pt x="4434" y="832"/>
                  </a:cubicBezTo>
                  <a:cubicBezTo>
                    <a:pt x="3262" y="871"/>
                    <a:pt x="2188" y="1186"/>
                    <a:pt x="1213" y="1827"/>
                  </a:cubicBezTo>
                  <a:cubicBezTo>
                    <a:pt x="1183" y="1837"/>
                    <a:pt x="1153" y="1856"/>
                    <a:pt x="1134" y="1866"/>
                  </a:cubicBezTo>
                  <a:cubicBezTo>
                    <a:pt x="986" y="1777"/>
                    <a:pt x="838" y="1699"/>
                    <a:pt x="690" y="1620"/>
                  </a:cubicBezTo>
                  <a:cubicBezTo>
                    <a:pt x="1489" y="729"/>
                    <a:pt x="2819" y="262"/>
                    <a:pt x="4074" y="262"/>
                  </a:cubicBezTo>
                  <a:cubicBezTo>
                    <a:pt x="4817" y="262"/>
                    <a:pt x="5534" y="426"/>
                    <a:pt x="6099" y="763"/>
                  </a:cubicBezTo>
                  <a:lnTo>
                    <a:pt x="6099" y="448"/>
                  </a:lnTo>
                  <a:cubicBezTo>
                    <a:pt x="5517" y="132"/>
                    <a:pt x="4897" y="34"/>
                    <a:pt x="4247" y="4"/>
                  </a:cubicBezTo>
                  <a:cubicBezTo>
                    <a:pt x="4177" y="2"/>
                    <a:pt x="4109"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9"/>
            <p:cNvSpPr/>
            <p:nvPr/>
          </p:nvSpPr>
          <p:spPr>
            <a:xfrm>
              <a:off x="8445885" y="686427"/>
              <a:ext cx="538011" cy="96817"/>
            </a:xfrm>
            <a:custGeom>
              <a:avLst/>
              <a:gdLst/>
              <a:ahLst/>
              <a:cxnLst/>
              <a:rect l="l" t="t" r="r" b="b"/>
              <a:pathLst>
                <a:path w="10571" h="1902" extrusionOk="0">
                  <a:moveTo>
                    <a:pt x="10571" y="1"/>
                  </a:moveTo>
                  <a:cubicBezTo>
                    <a:pt x="10442" y="11"/>
                    <a:pt x="10314" y="20"/>
                    <a:pt x="10186" y="30"/>
                  </a:cubicBezTo>
                  <a:cubicBezTo>
                    <a:pt x="9211" y="139"/>
                    <a:pt x="8246" y="247"/>
                    <a:pt x="7271" y="365"/>
                  </a:cubicBezTo>
                  <a:cubicBezTo>
                    <a:pt x="6108" y="493"/>
                    <a:pt x="4946" y="631"/>
                    <a:pt x="3783" y="779"/>
                  </a:cubicBezTo>
                  <a:cubicBezTo>
                    <a:pt x="2749" y="907"/>
                    <a:pt x="1715" y="1045"/>
                    <a:pt x="680" y="1183"/>
                  </a:cubicBezTo>
                  <a:cubicBezTo>
                    <a:pt x="434" y="1222"/>
                    <a:pt x="208" y="1321"/>
                    <a:pt x="80" y="1537"/>
                  </a:cubicBezTo>
                  <a:cubicBezTo>
                    <a:pt x="30" y="1616"/>
                    <a:pt x="1" y="1725"/>
                    <a:pt x="30" y="1794"/>
                  </a:cubicBezTo>
                  <a:cubicBezTo>
                    <a:pt x="60" y="1853"/>
                    <a:pt x="178" y="1902"/>
                    <a:pt x="257" y="1902"/>
                  </a:cubicBezTo>
                  <a:cubicBezTo>
                    <a:pt x="533" y="1892"/>
                    <a:pt x="818" y="1872"/>
                    <a:pt x="1094" y="1843"/>
                  </a:cubicBezTo>
                  <a:cubicBezTo>
                    <a:pt x="2660" y="1656"/>
                    <a:pt x="4217" y="1459"/>
                    <a:pt x="5783" y="1271"/>
                  </a:cubicBezTo>
                  <a:cubicBezTo>
                    <a:pt x="7024" y="1114"/>
                    <a:pt x="8265" y="956"/>
                    <a:pt x="9507" y="808"/>
                  </a:cubicBezTo>
                  <a:cubicBezTo>
                    <a:pt x="9861" y="769"/>
                    <a:pt x="10216" y="740"/>
                    <a:pt x="10571" y="710"/>
                  </a:cubicBezTo>
                  <a:lnTo>
                    <a:pt x="10571" y="434"/>
                  </a:lnTo>
                  <a:cubicBezTo>
                    <a:pt x="10048" y="493"/>
                    <a:pt x="9517" y="543"/>
                    <a:pt x="8994" y="611"/>
                  </a:cubicBezTo>
                  <a:cubicBezTo>
                    <a:pt x="8206" y="700"/>
                    <a:pt x="7418" y="808"/>
                    <a:pt x="6630" y="897"/>
                  </a:cubicBezTo>
                  <a:cubicBezTo>
                    <a:pt x="5635" y="1015"/>
                    <a:pt x="4631" y="1124"/>
                    <a:pt x="3626" y="1242"/>
                  </a:cubicBezTo>
                  <a:cubicBezTo>
                    <a:pt x="2542" y="1380"/>
                    <a:pt x="1459" y="1518"/>
                    <a:pt x="375" y="1656"/>
                  </a:cubicBezTo>
                  <a:cubicBezTo>
                    <a:pt x="365" y="1636"/>
                    <a:pt x="365" y="1616"/>
                    <a:pt x="355" y="1597"/>
                  </a:cubicBezTo>
                  <a:cubicBezTo>
                    <a:pt x="464" y="1547"/>
                    <a:pt x="572" y="1478"/>
                    <a:pt x="690" y="1459"/>
                  </a:cubicBezTo>
                  <a:cubicBezTo>
                    <a:pt x="1429" y="1350"/>
                    <a:pt x="2178" y="1242"/>
                    <a:pt x="2926" y="1153"/>
                  </a:cubicBezTo>
                  <a:cubicBezTo>
                    <a:pt x="3872" y="1025"/>
                    <a:pt x="4828" y="917"/>
                    <a:pt x="5773" y="808"/>
                  </a:cubicBezTo>
                  <a:cubicBezTo>
                    <a:pt x="6601" y="710"/>
                    <a:pt x="7428" y="611"/>
                    <a:pt x="8256" y="523"/>
                  </a:cubicBezTo>
                  <a:cubicBezTo>
                    <a:pt x="8985" y="434"/>
                    <a:pt x="9714" y="355"/>
                    <a:pt x="10442" y="277"/>
                  </a:cubicBezTo>
                  <a:cubicBezTo>
                    <a:pt x="10456" y="273"/>
                    <a:pt x="10470" y="272"/>
                    <a:pt x="10484" y="272"/>
                  </a:cubicBezTo>
                  <a:cubicBezTo>
                    <a:pt x="10514" y="272"/>
                    <a:pt x="10544" y="277"/>
                    <a:pt x="10571" y="277"/>
                  </a:cubicBezTo>
                  <a:lnTo>
                    <a:pt x="10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9"/>
            <p:cNvSpPr/>
            <p:nvPr/>
          </p:nvSpPr>
          <p:spPr>
            <a:xfrm>
              <a:off x="8542742" y="798760"/>
              <a:ext cx="441158" cy="245096"/>
            </a:xfrm>
            <a:custGeom>
              <a:avLst/>
              <a:gdLst/>
              <a:ahLst/>
              <a:cxnLst/>
              <a:rect l="l" t="t" r="r" b="b"/>
              <a:pathLst>
                <a:path w="8668" h="4815" extrusionOk="0">
                  <a:moveTo>
                    <a:pt x="8668" y="0"/>
                  </a:moveTo>
                  <a:cubicBezTo>
                    <a:pt x="8589" y="30"/>
                    <a:pt x="8500" y="59"/>
                    <a:pt x="8421" y="99"/>
                  </a:cubicBezTo>
                  <a:cubicBezTo>
                    <a:pt x="6323" y="1084"/>
                    <a:pt x="4235" y="2069"/>
                    <a:pt x="2146" y="3054"/>
                  </a:cubicBezTo>
                  <a:cubicBezTo>
                    <a:pt x="1624" y="3300"/>
                    <a:pt x="1112" y="3566"/>
                    <a:pt x="590" y="3822"/>
                  </a:cubicBezTo>
                  <a:cubicBezTo>
                    <a:pt x="294" y="3970"/>
                    <a:pt x="137" y="4236"/>
                    <a:pt x="48" y="4551"/>
                  </a:cubicBezTo>
                  <a:cubicBezTo>
                    <a:pt x="0" y="4718"/>
                    <a:pt x="62" y="4815"/>
                    <a:pt x="196" y="4815"/>
                  </a:cubicBezTo>
                  <a:cubicBezTo>
                    <a:pt x="228" y="4815"/>
                    <a:pt x="264" y="4809"/>
                    <a:pt x="304" y="4798"/>
                  </a:cubicBezTo>
                  <a:cubicBezTo>
                    <a:pt x="373" y="4768"/>
                    <a:pt x="442" y="4738"/>
                    <a:pt x="521" y="4699"/>
                  </a:cubicBezTo>
                  <a:cubicBezTo>
                    <a:pt x="1861" y="4088"/>
                    <a:pt x="3210" y="3487"/>
                    <a:pt x="4550" y="2857"/>
                  </a:cubicBezTo>
                  <a:cubicBezTo>
                    <a:pt x="5860" y="2236"/>
                    <a:pt x="7160" y="1596"/>
                    <a:pt x="8461" y="966"/>
                  </a:cubicBezTo>
                  <a:cubicBezTo>
                    <a:pt x="8530" y="936"/>
                    <a:pt x="8599" y="926"/>
                    <a:pt x="8668" y="907"/>
                  </a:cubicBezTo>
                  <a:lnTo>
                    <a:pt x="8668" y="591"/>
                  </a:lnTo>
                  <a:cubicBezTo>
                    <a:pt x="8283" y="769"/>
                    <a:pt x="7879" y="946"/>
                    <a:pt x="7505" y="1143"/>
                  </a:cubicBezTo>
                  <a:cubicBezTo>
                    <a:pt x="5771" y="2030"/>
                    <a:pt x="3988" y="2808"/>
                    <a:pt x="2205" y="3586"/>
                  </a:cubicBezTo>
                  <a:cubicBezTo>
                    <a:pt x="1644" y="3832"/>
                    <a:pt x="1102" y="4128"/>
                    <a:pt x="551" y="4394"/>
                  </a:cubicBezTo>
                  <a:cubicBezTo>
                    <a:pt x="501" y="4413"/>
                    <a:pt x="452" y="4433"/>
                    <a:pt x="383" y="4463"/>
                  </a:cubicBezTo>
                  <a:cubicBezTo>
                    <a:pt x="432" y="4246"/>
                    <a:pt x="570" y="4138"/>
                    <a:pt x="728" y="4059"/>
                  </a:cubicBezTo>
                  <a:cubicBezTo>
                    <a:pt x="1122" y="3852"/>
                    <a:pt x="1516" y="3655"/>
                    <a:pt x="1920" y="3458"/>
                  </a:cubicBezTo>
                  <a:cubicBezTo>
                    <a:pt x="4117" y="2424"/>
                    <a:pt x="6313" y="1389"/>
                    <a:pt x="8510" y="345"/>
                  </a:cubicBezTo>
                  <a:cubicBezTo>
                    <a:pt x="8559" y="325"/>
                    <a:pt x="8618" y="296"/>
                    <a:pt x="8668" y="276"/>
                  </a:cubicBezTo>
                  <a:lnTo>
                    <a:pt x="8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9"/>
            <p:cNvSpPr/>
            <p:nvPr/>
          </p:nvSpPr>
          <p:spPr>
            <a:xfrm>
              <a:off x="8191703" y="2086081"/>
              <a:ext cx="255747" cy="195873"/>
            </a:xfrm>
            <a:custGeom>
              <a:avLst/>
              <a:gdLst/>
              <a:ahLst/>
              <a:cxnLst/>
              <a:rect l="l" t="t" r="r" b="b"/>
              <a:pathLst>
                <a:path w="5025" h="3848" extrusionOk="0">
                  <a:moveTo>
                    <a:pt x="1921" y="261"/>
                  </a:moveTo>
                  <a:cubicBezTo>
                    <a:pt x="1971" y="379"/>
                    <a:pt x="2010" y="497"/>
                    <a:pt x="2059" y="606"/>
                  </a:cubicBezTo>
                  <a:cubicBezTo>
                    <a:pt x="2158" y="842"/>
                    <a:pt x="2237" y="1098"/>
                    <a:pt x="2365" y="1325"/>
                  </a:cubicBezTo>
                  <a:cubicBezTo>
                    <a:pt x="2427" y="1439"/>
                    <a:pt x="2486" y="1493"/>
                    <a:pt x="2553" y="1493"/>
                  </a:cubicBezTo>
                  <a:cubicBezTo>
                    <a:pt x="2613" y="1493"/>
                    <a:pt x="2679" y="1448"/>
                    <a:pt x="2759" y="1364"/>
                  </a:cubicBezTo>
                  <a:cubicBezTo>
                    <a:pt x="2867" y="1256"/>
                    <a:pt x="2985" y="1157"/>
                    <a:pt x="3123" y="1020"/>
                  </a:cubicBezTo>
                  <a:cubicBezTo>
                    <a:pt x="3310" y="1650"/>
                    <a:pt x="3202" y="2241"/>
                    <a:pt x="3172" y="2832"/>
                  </a:cubicBezTo>
                  <a:cubicBezTo>
                    <a:pt x="2887" y="2714"/>
                    <a:pt x="2847" y="2477"/>
                    <a:pt x="2808" y="2241"/>
                  </a:cubicBezTo>
                  <a:cubicBezTo>
                    <a:pt x="2788" y="2142"/>
                    <a:pt x="2788" y="2044"/>
                    <a:pt x="2749" y="1955"/>
                  </a:cubicBezTo>
                  <a:cubicBezTo>
                    <a:pt x="2729" y="1916"/>
                    <a:pt x="2650" y="1867"/>
                    <a:pt x="2601" y="1867"/>
                  </a:cubicBezTo>
                  <a:cubicBezTo>
                    <a:pt x="2571" y="1867"/>
                    <a:pt x="2522" y="1945"/>
                    <a:pt x="2512" y="1995"/>
                  </a:cubicBezTo>
                  <a:cubicBezTo>
                    <a:pt x="2502" y="2074"/>
                    <a:pt x="2522" y="2162"/>
                    <a:pt x="2532" y="2271"/>
                  </a:cubicBezTo>
                  <a:cubicBezTo>
                    <a:pt x="2374" y="2162"/>
                    <a:pt x="2237" y="2064"/>
                    <a:pt x="2207" y="1867"/>
                  </a:cubicBezTo>
                  <a:cubicBezTo>
                    <a:pt x="2187" y="1699"/>
                    <a:pt x="2148" y="1532"/>
                    <a:pt x="2089" y="1364"/>
                  </a:cubicBezTo>
                  <a:cubicBezTo>
                    <a:pt x="2079" y="1305"/>
                    <a:pt x="2000" y="1266"/>
                    <a:pt x="1951" y="1226"/>
                  </a:cubicBezTo>
                  <a:cubicBezTo>
                    <a:pt x="1911" y="1285"/>
                    <a:pt x="1872" y="1345"/>
                    <a:pt x="1852" y="1404"/>
                  </a:cubicBezTo>
                  <a:cubicBezTo>
                    <a:pt x="1842" y="1463"/>
                    <a:pt x="1862" y="1522"/>
                    <a:pt x="1872" y="1620"/>
                  </a:cubicBezTo>
                  <a:cubicBezTo>
                    <a:pt x="1793" y="1542"/>
                    <a:pt x="1754" y="1482"/>
                    <a:pt x="1695" y="1443"/>
                  </a:cubicBezTo>
                  <a:cubicBezTo>
                    <a:pt x="1626" y="1404"/>
                    <a:pt x="1547" y="1394"/>
                    <a:pt x="1468" y="1364"/>
                  </a:cubicBezTo>
                  <a:lnTo>
                    <a:pt x="1468" y="1364"/>
                  </a:lnTo>
                  <a:cubicBezTo>
                    <a:pt x="1478" y="1443"/>
                    <a:pt x="1458" y="1542"/>
                    <a:pt x="1498" y="1601"/>
                  </a:cubicBezTo>
                  <a:cubicBezTo>
                    <a:pt x="1577" y="1729"/>
                    <a:pt x="1695" y="1847"/>
                    <a:pt x="1813" y="1995"/>
                  </a:cubicBezTo>
                  <a:cubicBezTo>
                    <a:pt x="1586" y="2024"/>
                    <a:pt x="1389" y="2044"/>
                    <a:pt x="1192" y="2093"/>
                  </a:cubicBezTo>
                  <a:cubicBezTo>
                    <a:pt x="1133" y="2103"/>
                    <a:pt x="1084" y="2172"/>
                    <a:pt x="1035" y="2221"/>
                  </a:cubicBezTo>
                  <a:cubicBezTo>
                    <a:pt x="1094" y="2261"/>
                    <a:pt x="1163" y="2330"/>
                    <a:pt x="1222" y="2330"/>
                  </a:cubicBezTo>
                  <a:cubicBezTo>
                    <a:pt x="1448" y="2310"/>
                    <a:pt x="1675" y="2261"/>
                    <a:pt x="1902" y="2241"/>
                  </a:cubicBezTo>
                  <a:cubicBezTo>
                    <a:pt x="1912" y="2240"/>
                    <a:pt x="1922" y="2239"/>
                    <a:pt x="1933" y="2239"/>
                  </a:cubicBezTo>
                  <a:cubicBezTo>
                    <a:pt x="2005" y="2239"/>
                    <a:pt x="2088" y="2267"/>
                    <a:pt x="2148" y="2310"/>
                  </a:cubicBezTo>
                  <a:cubicBezTo>
                    <a:pt x="2266" y="2399"/>
                    <a:pt x="2374" y="2517"/>
                    <a:pt x="2512" y="2635"/>
                  </a:cubicBezTo>
                  <a:cubicBezTo>
                    <a:pt x="2365" y="2684"/>
                    <a:pt x="2237" y="2704"/>
                    <a:pt x="2118" y="2753"/>
                  </a:cubicBezTo>
                  <a:cubicBezTo>
                    <a:pt x="2049" y="2793"/>
                    <a:pt x="1961" y="2881"/>
                    <a:pt x="1971" y="2940"/>
                  </a:cubicBezTo>
                  <a:cubicBezTo>
                    <a:pt x="1976" y="3009"/>
                    <a:pt x="2009" y="3029"/>
                    <a:pt x="2054" y="3029"/>
                  </a:cubicBezTo>
                  <a:cubicBezTo>
                    <a:pt x="2093" y="3029"/>
                    <a:pt x="2141" y="3013"/>
                    <a:pt x="2187" y="3000"/>
                  </a:cubicBezTo>
                  <a:cubicBezTo>
                    <a:pt x="2237" y="2980"/>
                    <a:pt x="2305" y="2980"/>
                    <a:pt x="2355" y="2950"/>
                  </a:cubicBezTo>
                  <a:cubicBezTo>
                    <a:pt x="2449" y="2906"/>
                    <a:pt x="2538" y="2885"/>
                    <a:pt x="2621" y="2885"/>
                  </a:cubicBezTo>
                  <a:cubicBezTo>
                    <a:pt x="2814" y="2885"/>
                    <a:pt x="2978" y="3000"/>
                    <a:pt x="3123" y="3206"/>
                  </a:cubicBezTo>
                  <a:cubicBezTo>
                    <a:pt x="2804" y="3286"/>
                    <a:pt x="2488" y="3358"/>
                    <a:pt x="2164" y="3358"/>
                  </a:cubicBezTo>
                  <a:cubicBezTo>
                    <a:pt x="1969" y="3358"/>
                    <a:pt x="1770" y="3332"/>
                    <a:pt x="1567" y="3265"/>
                  </a:cubicBezTo>
                  <a:cubicBezTo>
                    <a:pt x="1833" y="2822"/>
                    <a:pt x="1803" y="2763"/>
                    <a:pt x="1330" y="2635"/>
                  </a:cubicBezTo>
                  <a:cubicBezTo>
                    <a:pt x="1054" y="2556"/>
                    <a:pt x="779" y="2487"/>
                    <a:pt x="503" y="2408"/>
                  </a:cubicBezTo>
                  <a:cubicBezTo>
                    <a:pt x="434" y="2389"/>
                    <a:pt x="365" y="2349"/>
                    <a:pt x="266" y="2300"/>
                  </a:cubicBezTo>
                  <a:cubicBezTo>
                    <a:pt x="414" y="2231"/>
                    <a:pt x="532" y="2182"/>
                    <a:pt x="641" y="2133"/>
                  </a:cubicBezTo>
                  <a:cubicBezTo>
                    <a:pt x="897" y="2014"/>
                    <a:pt x="946" y="1877"/>
                    <a:pt x="818" y="1630"/>
                  </a:cubicBezTo>
                  <a:cubicBezTo>
                    <a:pt x="690" y="1374"/>
                    <a:pt x="542" y="1138"/>
                    <a:pt x="414" y="882"/>
                  </a:cubicBezTo>
                  <a:cubicBezTo>
                    <a:pt x="375" y="793"/>
                    <a:pt x="365" y="685"/>
                    <a:pt x="385" y="557"/>
                  </a:cubicBezTo>
                  <a:lnTo>
                    <a:pt x="385" y="557"/>
                  </a:lnTo>
                  <a:cubicBezTo>
                    <a:pt x="493" y="635"/>
                    <a:pt x="611" y="724"/>
                    <a:pt x="719" y="813"/>
                  </a:cubicBezTo>
                  <a:cubicBezTo>
                    <a:pt x="788" y="862"/>
                    <a:pt x="857" y="921"/>
                    <a:pt x="936" y="980"/>
                  </a:cubicBezTo>
                  <a:cubicBezTo>
                    <a:pt x="1063" y="1079"/>
                    <a:pt x="1158" y="1129"/>
                    <a:pt x="1235" y="1129"/>
                  </a:cubicBezTo>
                  <a:cubicBezTo>
                    <a:pt x="1343" y="1129"/>
                    <a:pt x="1417" y="1030"/>
                    <a:pt x="1498" y="822"/>
                  </a:cubicBezTo>
                  <a:cubicBezTo>
                    <a:pt x="1586" y="616"/>
                    <a:pt x="1695" y="409"/>
                    <a:pt x="1921" y="261"/>
                  </a:cubicBezTo>
                  <a:close/>
                  <a:moveTo>
                    <a:pt x="1921" y="0"/>
                  </a:moveTo>
                  <a:cubicBezTo>
                    <a:pt x="1856" y="0"/>
                    <a:pt x="1786" y="25"/>
                    <a:pt x="1714" y="74"/>
                  </a:cubicBezTo>
                  <a:cubicBezTo>
                    <a:pt x="1626" y="133"/>
                    <a:pt x="1547" y="212"/>
                    <a:pt x="1488" y="291"/>
                  </a:cubicBezTo>
                  <a:cubicBezTo>
                    <a:pt x="1379" y="458"/>
                    <a:pt x="1291" y="645"/>
                    <a:pt x="1182" y="822"/>
                  </a:cubicBezTo>
                  <a:cubicBezTo>
                    <a:pt x="985" y="675"/>
                    <a:pt x="779" y="497"/>
                    <a:pt x="562" y="360"/>
                  </a:cubicBezTo>
                  <a:cubicBezTo>
                    <a:pt x="488" y="307"/>
                    <a:pt x="417" y="283"/>
                    <a:pt x="352" y="283"/>
                  </a:cubicBezTo>
                  <a:cubicBezTo>
                    <a:pt x="210" y="283"/>
                    <a:pt x="103" y="402"/>
                    <a:pt x="89" y="606"/>
                  </a:cubicBezTo>
                  <a:cubicBezTo>
                    <a:pt x="79" y="665"/>
                    <a:pt x="79" y="734"/>
                    <a:pt x="109" y="793"/>
                  </a:cubicBezTo>
                  <a:cubicBezTo>
                    <a:pt x="207" y="1020"/>
                    <a:pt x="306" y="1256"/>
                    <a:pt x="414" y="1473"/>
                  </a:cubicBezTo>
                  <a:cubicBezTo>
                    <a:pt x="473" y="1591"/>
                    <a:pt x="552" y="1709"/>
                    <a:pt x="631" y="1837"/>
                  </a:cubicBezTo>
                  <a:cubicBezTo>
                    <a:pt x="503" y="1896"/>
                    <a:pt x="394" y="1936"/>
                    <a:pt x="296" y="1985"/>
                  </a:cubicBezTo>
                  <a:cubicBezTo>
                    <a:pt x="168" y="2044"/>
                    <a:pt x="10" y="2103"/>
                    <a:pt x="0" y="2290"/>
                  </a:cubicBezTo>
                  <a:cubicBezTo>
                    <a:pt x="0" y="2477"/>
                    <a:pt x="148" y="2556"/>
                    <a:pt x="296" y="2615"/>
                  </a:cubicBezTo>
                  <a:cubicBezTo>
                    <a:pt x="434" y="2674"/>
                    <a:pt x="591" y="2724"/>
                    <a:pt x="739" y="2763"/>
                  </a:cubicBezTo>
                  <a:cubicBezTo>
                    <a:pt x="966" y="2822"/>
                    <a:pt x="1192" y="2881"/>
                    <a:pt x="1429" y="2931"/>
                  </a:cubicBezTo>
                  <a:cubicBezTo>
                    <a:pt x="1212" y="3334"/>
                    <a:pt x="1301" y="3512"/>
                    <a:pt x="1744" y="3591"/>
                  </a:cubicBezTo>
                  <a:lnTo>
                    <a:pt x="1803" y="3591"/>
                  </a:lnTo>
                  <a:cubicBezTo>
                    <a:pt x="1921" y="3607"/>
                    <a:pt x="2039" y="3615"/>
                    <a:pt x="2155" y="3615"/>
                  </a:cubicBezTo>
                  <a:cubicBezTo>
                    <a:pt x="2522" y="3615"/>
                    <a:pt x="2880" y="3540"/>
                    <a:pt x="3231" y="3443"/>
                  </a:cubicBezTo>
                  <a:cubicBezTo>
                    <a:pt x="3259" y="3432"/>
                    <a:pt x="3289" y="3428"/>
                    <a:pt x="3319" y="3428"/>
                  </a:cubicBezTo>
                  <a:cubicBezTo>
                    <a:pt x="3375" y="3428"/>
                    <a:pt x="3433" y="3443"/>
                    <a:pt x="3478" y="3462"/>
                  </a:cubicBezTo>
                  <a:cubicBezTo>
                    <a:pt x="3714" y="3571"/>
                    <a:pt x="3941" y="3728"/>
                    <a:pt x="4187" y="3797"/>
                  </a:cubicBezTo>
                  <a:cubicBezTo>
                    <a:pt x="4357" y="3842"/>
                    <a:pt x="4538" y="3847"/>
                    <a:pt x="4718" y="3847"/>
                  </a:cubicBezTo>
                  <a:cubicBezTo>
                    <a:pt x="4777" y="3847"/>
                    <a:pt x="4837" y="3847"/>
                    <a:pt x="4896" y="3847"/>
                  </a:cubicBezTo>
                  <a:cubicBezTo>
                    <a:pt x="4945" y="3847"/>
                    <a:pt x="4985" y="3748"/>
                    <a:pt x="5024" y="3699"/>
                  </a:cubicBezTo>
                  <a:cubicBezTo>
                    <a:pt x="4969" y="3662"/>
                    <a:pt x="4914" y="3599"/>
                    <a:pt x="4875" y="3599"/>
                  </a:cubicBezTo>
                  <a:cubicBezTo>
                    <a:pt x="4872" y="3599"/>
                    <a:pt x="4869" y="3600"/>
                    <a:pt x="4867" y="3600"/>
                  </a:cubicBezTo>
                  <a:cubicBezTo>
                    <a:pt x="4790" y="3615"/>
                    <a:pt x="4715" y="3622"/>
                    <a:pt x="4643" y="3622"/>
                  </a:cubicBezTo>
                  <a:cubicBezTo>
                    <a:pt x="4236" y="3622"/>
                    <a:pt x="3901" y="3406"/>
                    <a:pt x="3566" y="3197"/>
                  </a:cubicBezTo>
                  <a:cubicBezTo>
                    <a:pt x="3458" y="3128"/>
                    <a:pt x="3419" y="3029"/>
                    <a:pt x="3428" y="2901"/>
                  </a:cubicBezTo>
                  <a:cubicBezTo>
                    <a:pt x="3448" y="2448"/>
                    <a:pt x="3468" y="1995"/>
                    <a:pt x="3478" y="1542"/>
                  </a:cubicBezTo>
                  <a:cubicBezTo>
                    <a:pt x="3478" y="1364"/>
                    <a:pt x="3438" y="1177"/>
                    <a:pt x="3389" y="1000"/>
                  </a:cubicBezTo>
                  <a:cubicBezTo>
                    <a:pt x="3341" y="855"/>
                    <a:pt x="3252" y="781"/>
                    <a:pt x="3145" y="781"/>
                  </a:cubicBezTo>
                  <a:cubicBezTo>
                    <a:pt x="3078" y="781"/>
                    <a:pt x="3003" y="811"/>
                    <a:pt x="2926" y="872"/>
                  </a:cubicBezTo>
                  <a:cubicBezTo>
                    <a:pt x="2798" y="960"/>
                    <a:pt x="2699" y="1059"/>
                    <a:pt x="2562" y="1177"/>
                  </a:cubicBezTo>
                  <a:cubicBezTo>
                    <a:pt x="2493" y="1010"/>
                    <a:pt x="2424" y="852"/>
                    <a:pt x="2365" y="694"/>
                  </a:cubicBezTo>
                  <a:cubicBezTo>
                    <a:pt x="2305" y="527"/>
                    <a:pt x="2256" y="350"/>
                    <a:pt x="2187" y="192"/>
                  </a:cubicBezTo>
                  <a:cubicBezTo>
                    <a:pt x="2120" y="64"/>
                    <a:pt x="2027" y="0"/>
                    <a:pt x="1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9"/>
            <p:cNvSpPr/>
            <p:nvPr/>
          </p:nvSpPr>
          <p:spPr>
            <a:xfrm>
              <a:off x="8364652" y="1074018"/>
              <a:ext cx="158487" cy="354536"/>
            </a:xfrm>
            <a:custGeom>
              <a:avLst/>
              <a:gdLst/>
              <a:ahLst/>
              <a:cxnLst/>
              <a:rect l="l" t="t" r="r" b="b"/>
              <a:pathLst>
                <a:path w="3114" h="6965" extrusionOk="0">
                  <a:moveTo>
                    <a:pt x="1597" y="266"/>
                  </a:moveTo>
                  <a:cubicBezTo>
                    <a:pt x="1656" y="434"/>
                    <a:pt x="1725" y="601"/>
                    <a:pt x="1784" y="769"/>
                  </a:cubicBezTo>
                  <a:cubicBezTo>
                    <a:pt x="1823" y="897"/>
                    <a:pt x="1843" y="1025"/>
                    <a:pt x="1882" y="1153"/>
                  </a:cubicBezTo>
                  <a:cubicBezTo>
                    <a:pt x="1941" y="1336"/>
                    <a:pt x="2022" y="1416"/>
                    <a:pt x="2161" y="1416"/>
                  </a:cubicBezTo>
                  <a:cubicBezTo>
                    <a:pt x="2209" y="1416"/>
                    <a:pt x="2263" y="1407"/>
                    <a:pt x="2326" y="1389"/>
                  </a:cubicBezTo>
                  <a:cubicBezTo>
                    <a:pt x="2424" y="1360"/>
                    <a:pt x="2533" y="1360"/>
                    <a:pt x="2631" y="1350"/>
                  </a:cubicBezTo>
                  <a:lnTo>
                    <a:pt x="2631" y="1350"/>
                  </a:lnTo>
                  <a:cubicBezTo>
                    <a:pt x="2621" y="1458"/>
                    <a:pt x="2631" y="1567"/>
                    <a:pt x="2601" y="1665"/>
                  </a:cubicBezTo>
                  <a:cubicBezTo>
                    <a:pt x="2503" y="1961"/>
                    <a:pt x="2385" y="2256"/>
                    <a:pt x="2276" y="2552"/>
                  </a:cubicBezTo>
                  <a:cubicBezTo>
                    <a:pt x="2178" y="2867"/>
                    <a:pt x="2237" y="2985"/>
                    <a:pt x="2542" y="3093"/>
                  </a:cubicBezTo>
                  <a:cubicBezTo>
                    <a:pt x="2749" y="3172"/>
                    <a:pt x="2789" y="3241"/>
                    <a:pt x="2710" y="3428"/>
                  </a:cubicBezTo>
                  <a:cubicBezTo>
                    <a:pt x="2473" y="3960"/>
                    <a:pt x="2158" y="4423"/>
                    <a:pt x="1715" y="4876"/>
                  </a:cubicBezTo>
                  <a:cubicBezTo>
                    <a:pt x="1744" y="4541"/>
                    <a:pt x="1774" y="4266"/>
                    <a:pt x="1784" y="3980"/>
                  </a:cubicBezTo>
                  <a:cubicBezTo>
                    <a:pt x="1813" y="3300"/>
                    <a:pt x="1833" y="2621"/>
                    <a:pt x="1853" y="1931"/>
                  </a:cubicBezTo>
                  <a:cubicBezTo>
                    <a:pt x="1853" y="1842"/>
                    <a:pt x="1833" y="1744"/>
                    <a:pt x="1794" y="1665"/>
                  </a:cubicBezTo>
                  <a:cubicBezTo>
                    <a:pt x="1764" y="1616"/>
                    <a:pt x="1685" y="1586"/>
                    <a:pt x="1626" y="1547"/>
                  </a:cubicBezTo>
                  <a:cubicBezTo>
                    <a:pt x="1607" y="1606"/>
                    <a:pt x="1547" y="1665"/>
                    <a:pt x="1547" y="1724"/>
                  </a:cubicBezTo>
                  <a:cubicBezTo>
                    <a:pt x="1676" y="2788"/>
                    <a:pt x="1518" y="3852"/>
                    <a:pt x="1439" y="4916"/>
                  </a:cubicBezTo>
                  <a:cubicBezTo>
                    <a:pt x="1429" y="4945"/>
                    <a:pt x="1419" y="4975"/>
                    <a:pt x="1410" y="5014"/>
                  </a:cubicBezTo>
                  <a:cubicBezTo>
                    <a:pt x="1390" y="5024"/>
                    <a:pt x="1360" y="5034"/>
                    <a:pt x="1341" y="5044"/>
                  </a:cubicBezTo>
                  <a:cubicBezTo>
                    <a:pt x="1065" y="4679"/>
                    <a:pt x="769" y="4325"/>
                    <a:pt x="513" y="3960"/>
                  </a:cubicBezTo>
                  <a:cubicBezTo>
                    <a:pt x="365" y="3744"/>
                    <a:pt x="415" y="3665"/>
                    <a:pt x="661" y="3606"/>
                  </a:cubicBezTo>
                  <a:cubicBezTo>
                    <a:pt x="1134" y="3487"/>
                    <a:pt x="1144" y="3448"/>
                    <a:pt x="878" y="3044"/>
                  </a:cubicBezTo>
                  <a:cubicBezTo>
                    <a:pt x="779" y="2887"/>
                    <a:pt x="681" y="2739"/>
                    <a:pt x="592" y="2571"/>
                  </a:cubicBezTo>
                  <a:cubicBezTo>
                    <a:pt x="562" y="2502"/>
                    <a:pt x="533" y="2394"/>
                    <a:pt x="562" y="2335"/>
                  </a:cubicBezTo>
                  <a:cubicBezTo>
                    <a:pt x="592" y="2286"/>
                    <a:pt x="710" y="2296"/>
                    <a:pt x="789" y="2286"/>
                  </a:cubicBezTo>
                  <a:cubicBezTo>
                    <a:pt x="835" y="2286"/>
                    <a:pt x="894" y="2299"/>
                    <a:pt x="940" y="2299"/>
                  </a:cubicBezTo>
                  <a:cubicBezTo>
                    <a:pt x="963" y="2299"/>
                    <a:pt x="983" y="2296"/>
                    <a:pt x="996" y="2286"/>
                  </a:cubicBezTo>
                  <a:cubicBezTo>
                    <a:pt x="1084" y="2217"/>
                    <a:pt x="1193" y="2118"/>
                    <a:pt x="1213" y="2020"/>
                  </a:cubicBezTo>
                  <a:cubicBezTo>
                    <a:pt x="1301" y="1567"/>
                    <a:pt x="1350" y="1113"/>
                    <a:pt x="1419" y="660"/>
                  </a:cubicBezTo>
                  <a:cubicBezTo>
                    <a:pt x="1439" y="532"/>
                    <a:pt x="1498" y="404"/>
                    <a:pt x="1538" y="276"/>
                  </a:cubicBezTo>
                  <a:cubicBezTo>
                    <a:pt x="1557" y="276"/>
                    <a:pt x="1577" y="266"/>
                    <a:pt x="1597" y="266"/>
                  </a:cubicBezTo>
                  <a:close/>
                  <a:moveTo>
                    <a:pt x="1538" y="0"/>
                  </a:moveTo>
                  <a:cubicBezTo>
                    <a:pt x="1449" y="0"/>
                    <a:pt x="1341" y="109"/>
                    <a:pt x="1291" y="197"/>
                  </a:cubicBezTo>
                  <a:cubicBezTo>
                    <a:pt x="1213" y="345"/>
                    <a:pt x="1163" y="503"/>
                    <a:pt x="1134" y="670"/>
                  </a:cubicBezTo>
                  <a:cubicBezTo>
                    <a:pt x="1075" y="1064"/>
                    <a:pt x="1025" y="1458"/>
                    <a:pt x="986" y="1852"/>
                  </a:cubicBezTo>
                  <a:cubicBezTo>
                    <a:pt x="970" y="1975"/>
                    <a:pt x="933" y="2037"/>
                    <a:pt x="835" y="2037"/>
                  </a:cubicBezTo>
                  <a:cubicBezTo>
                    <a:pt x="816" y="2037"/>
                    <a:pt x="794" y="2034"/>
                    <a:pt x="769" y="2030"/>
                  </a:cubicBezTo>
                  <a:cubicBezTo>
                    <a:pt x="759" y="2026"/>
                    <a:pt x="747" y="2025"/>
                    <a:pt x="734" y="2025"/>
                  </a:cubicBezTo>
                  <a:cubicBezTo>
                    <a:pt x="708" y="2025"/>
                    <a:pt x="677" y="2030"/>
                    <a:pt x="651" y="2030"/>
                  </a:cubicBezTo>
                  <a:cubicBezTo>
                    <a:pt x="336" y="2030"/>
                    <a:pt x="198" y="2207"/>
                    <a:pt x="287" y="2512"/>
                  </a:cubicBezTo>
                  <a:cubicBezTo>
                    <a:pt x="316" y="2630"/>
                    <a:pt x="375" y="2739"/>
                    <a:pt x="434" y="2837"/>
                  </a:cubicBezTo>
                  <a:cubicBezTo>
                    <a:pt x="523" y="2985"/>
                    <a:pt x="621" y="3133"/>
                    <a:pt x="720" y="3300"/>
                  </a:cubicBezTo>
                  <a:cubicBezTo>
                    <a:pt x="99" y="3487"/>
                    <a:pt x="1" y="3744"/>
                    <a:pt x="385" y="4256"/>
                  </a:cubicBezTo>
                  <a:cubicBezTo>
                    <a:pt x="661" y="4610"/>
                    <a:pt x="986" y="4926"/>
                    <a:pt x="1281" y="5270"/>
                  </a:cubicBezTo>
                  <a:cubicBezTo>
                    <a:pt x="1321" y="5310"/>
                    <a:pt x="1350" y="5389"/>
                    <a:pt x="1341" y="5448"/>
                  </a:cubicBezTo>
                  <a:cubicBezTo>
                    <a:pt x="1252" y="5881"/>
                    <a:pt x="1153" y="6315"/>
                    <a:pt x="1065" y="6748"/>
                  </a:cubicBezTo>
                  <a:cubicBezTo>
                    <a:pt x="1045" y="6837"/>
                    <a:pt x="1025" y="6955"/>
                    <a:pt x="1153" y="6965"/>
                  </a:cubicBezTo>
                  <a:cubicBezTo>
                    <a:pt x="1213" y="6965"/>
                    <a:pt x="1291" y="6876"/>
                    <a:pt x="1311" y="6807"/>
                  </a:cubicBezTo>
                  <a:cubicBezTo>
                    <a:pt x="1419" y="6354"/>
                    <a:pt x="1508" y="5901"/>
                    <a:pt x="1616" y="5448"/>
                  </a:cubicBezTo>
                  <a:cubicBezTo>
                    <a:pt x="1646" y="5349"/>
                    <a:pt x="1705" y="5241"/>
                    <a:pt x="1784" y="5182"/>
                  </a:cubicBezTo>
                  <a:cubicBezTo>
                    <a:pt x="2296" y="4729"/>
                    <a:pt x="2670" y="4177"/>
                    <a:pt x="2946" y="3566"/>
                  </a:cubicBezTo>
                  <a:cubicBezTo>
                    <a:pt x="3114" y="3192"/>
                    <a:pt x="3005" y="2985"/>
                    <a:pt x="2631" y="2837"/>
                  </a:cubicBezTo>
                  <a:cubicBezTo>
                    <a:pt x="2513" y="2798"/>
                    <a:pt x="2503" y="2739"/>
                    <a:pt x="2542" y="2630"/>
                  </a:cubicBezTo>
                  <a:cubicBezTo>
                    <a:pt x="2631" y="2384"/>
                    <a:pt x="2730" y="2138"/>
                    <a:pt x="2818" y="1882"/>
                  </a:cubicBezTo>
                  <a:cubicBezTo>
                    <a:pt x="2858" y="1734"/>
                    <a:pt x="2907" y="1586"/>
                    <a:pt x="2917" y="1439"/>
                  </a:cubicBezTo>
                  <a:cubicBezTo>
                    <a:pt x="2925" y="1195"/>
                    <a:pt x="2790" y="1051"/>
                    <a:pt x="2579" y="1051"/>
                  </a:cubicBezTo>
                  <a:cubicBezTo>
                    <a:pt x="2542" y="1051"/>
                    <a:pt x="2504" y="1056"/>
                    <a:pt x="2464" y="1064"/>
                  </a:cubicBezTo>
                  <a:cubicBezTo>
                    <a:pt x="2365" y="1084"/>
                    <a:pt x="2276" y="1113"/>
                    <a:pt x="2168" y="1143"/>
                  </a:cubicBezTo>
                  <a:cubicBezTo>
                    <a:pt x="2138" y="1035"/>
                    <a:pt x="2119" y="936"/>
                    <a:pt x="2079" y="838"/>
                  </a:cubicBezTo>
                  <a:cubicBezTo>
                    <a:pt x="2001" y="611"/>
                    <a:pt x="1941" y="384"/>
                    <a:pt x="1833" y="178"/>
                  </a:cubicBezTo>
                  <a:cubicBezTo>
                    <a:pt x="1784" y="89"/>
                    <a:pt x="1636"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9"/>
            <p:cNvSpPr/>
            <p:nvPr/>
          </p:nvSpPr>
          <p:spPr>
            <a:xfrm>
              <a:off x="8276447" y="1424809"/>
              <a:ext cx="41123" cy="37159"/>
            </a:xfrm>
            <a:custGeom>
              <a:avLst/>
              <a:gdLst/>
              <a:ahLst/>
              <a:cxnLst/>
              <a:rect l="l" t="t" r="r" b="b"/>
              <a:pathLst>
                <a:path w="808" h="730" extrusionOk="0">
                  <a:moveTo>
                    <a:pt x="316" y="1"/>
                  </a:moveTo>
                  <a:cubicBezTo>
                    <a:pt x="267" y="1"/>
                    <a:pt x="220" y="10"/>
                    <a:pt x="197" y="33"/>
                  </a:cubicBezTo>
                  <a:cubicBezTo>
                    <a:pt x="59" y="152"/>
                    <a:pt x="0" y="299"/>
                    <a:pt x="79" y="486"/>
                  </a:cubicBezTo>
                  <a:cubicBezTo>
                    <a:pt x="128" y="601"/>
                    <a:pt x="328" y="730"/>
                    <a:pt x="484" y="730"/>
                  </a:cubicBezTo>
                  <a:cubicBezTo>
                    <a:pt x="515" y="730"/>
                    <a:pt x="545" y="725"/>
                    <a:pt x="572" y="713"/>
                  </a:cubicBezTo>
                  <a:cubicBezTo>
                    <a:pt x="660" y="674"/>
                    <a:pt x="729" y="546"/>
                    <a:pt x="808" y="457"/>
                  </a:cubicBezTo>
                  <a:cubicBezTo>
                    <a:pt x="769" y="270"/>
                    <a:pt x="611" y="73"/>
                    <a:pt x="414" y="14"/>
                  </a:cubicBezTo>
                  <a:cubicBezTo>
                    <a:pt x="385" y="5"/>
                    <a:pt x="350"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29"/>
            <p:cNvSpPr/>
            <p:nvPr/>
          </p:nvSpPr>
          <p:spPr>
            <a:xfrm>
              <a:off x="8283929" y="1376202"/>
              <a:ext cx="34659" cy="29320"/>
            </a:xfrm>
            <a:custGeom>
              <a:avLst/>
              <a:gdLst/>
              <a:ahLst/>
              <a:cxnLst/>
              <a:rect l="l" t="t" r="r" b="b"/>
              <a:pathLst>
                <a:path w="681" h="576" extrusionOk="0">
                  <a:moveTo>
                    <a:pt x="263" y="0"/>
                  </a:moveTo>
                  <a:cubicBezTo>
                    <a:pt x="101" y="0"/>
                    <a:pt x="29" y="75"/>
                    <a:pt x="21" y="259"/>
                  </a:cubicBezTo>
                  <a:cubicBezTo>
                    <a:pt x="1" y="476"/>
                    <a:pt x="80" y="555"/>
                    <a:pt x="365" y="575"/>
                  </a:cubicBezTo>
                  <a:cubicBezTo>
                    <a:pt x="369" y="575"/>
                    <a:pt x="372" y="575"/>
                    <a:pt x="376" y="575"/>
                  </a:cubicBezTo>
                  <a:cubicBezTo>
                    <a:pt x="484" y="575"/>
                    <a:pt x="642" y="433"/>
                    <a:pt x="661" y="328"/>
                  </a:cubicBezTo>
                  <a:cubicBezTo>
                    <a:pt x="681" y="171"/>
                    <a:pt x="523" y="23"/>
                    <a:pt x="326" y="3"/>
                  </a:cubicBezTo>
                  <a:cubicBezTo>
                    <a:pt x="304" y="1"/>
                    <a:pt x="28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9"/>
            <p:cNvSpPr/>
            <p:nvPr/>
          </p:nvSpPr>
          <p:spPr>
            <a:xfrm>
              <a:off x="8337575" y="1411423"/>
              <a:ext cx="33133" cy="30185"/>
            </a:xfrm>
            <a:custGeom>
              <a:avLst/>
              <a:gdLst/>
              <a:ahLst/>
              <a:cxnLst/>
              <a:rect l="l" t="t" r="r" b="b"/>
              <a:pathLst>
                <a:path w="651" h="593" extrusionOk="0">
                  <a:moveTo>
                    <a:pt x="346" y="1"/>
                  </a:moveTo>
                  <a:cubicBezTo>
                    <a:pt x="159" y="1"/>
                    <a:pt x="1" y="149"/>
                    <a:pt x="11" y="316"/>
                  </a:cubicBezTo>
                  <a:cubicBezTo>
                    <a:pt x="11" y="444"/>
                    <a:pt x="178" y="592"/>
                    <a:pt x="306" y="592"/>
                  </a:cubicBezTo>
                  <a:cubicBezTo>
                    <a:pt x="312" y="592"/>
                    <a:pt x="317" y="592"/>
                    <a:pt x="322" y="592"/>
                  </a:cubicBezTo>
                  <a:cubicBezTo>
                    <a:pt x="493" y="592"/>
                    <a:pt x="651" y="439"/>
                    <a:pt x="641" y="277"/>
                  </a:cubicBezTo>
                  <a:cubicBezTo>
                    <a:pt x="641" y="80"/>
                    <a:pt x="562" y="1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9"/>
            <p:cNvSpPr/>
            <p:nvPr/>
          </p:nvSpPr>
          <p:spPr>
            <a:xfrm>
              <a:off x="8687545" y="1541316"/>
              <a:ext cx="1578" cy="2545"/>
            </a:xfrm>
            <a:custGeom>
              <a:avLst/>
              <a:gdLst/>
              <a:ahLst/>
              <a:cxnLst/>
              <a:rect l="l" t="t" r="r" b="b"/>
              <a:pathLst>
                <a:path w="31" h="50" extrusionOk="0">
                  <a:moveTo>
                    <a:pt x="20" y="0"/>
                  </a:moveTo>
                  <a:cubicBezTo>
                    <a:pt x="11" y="10"/>
                    <a:pt x="1" y="10"/>
                    <a:pt x="1" y="20"/>
                  </a:cubicBezTo>
                  <a:cubicBezTo>
                    <a:pt x="1" y="30"/>
                    <a:pt x="1" y="40"/>
                    <a:pt x="11" y="49"/>
                  </a:cubicBezTo>
                  <a:cubicBezTo>
                    <a:pt x="20" y="49"/>
                    <a:pt x="20" y="40"/>
                    <a:pt x="30" y="30"/>
                  </a:cubicBezTo>
                  <a:cubicBezTo>
                    <a:pt x="30" y="20"/>
                    <a:pt x="2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9"/>
            <p:cNvSpPr/>
            <p:nvPr/>
          </p:nvSpPr>
          <p:spPr>
            <a:xfrm>
              <a:off x="8413310" y="744604"/>
              <a:ext cx="570584" cy="189561"/>
            </a:xfrm>
            <a:custGeom>
              <a:avLst/>
              <a:gdLst/>
              <a:ahLst/>
              <a:cxnLst/>
              <a:rect l="l" t="t" r="r" b="b"/>
              <a:pathLst>
                <a:path w="11211" h="3724" extrusionOk="0">
                  <a:moveTo>
                    <a:pt x="11211" y="0"/>
                  </a:moveTo>
                  <a:cubicBezTo>
                    <a:pt x="10895" y="69"/>
                    <a:pt x="10570" y="128"/>
                    <a:pt x="10255" y="217"/>
                  </a:cubicBezTo>
                  <a:cubicBezTo>
                    <a:pt x="7871" y="857"/>
                    <a:pt x="5487" y="1498"/>
                    <a:pt x="3103" y="2148"/>
                  </a:cubicBezTo>
                  <a:cubicBezTo>
                    <a:pt x="2345" y="2355"/>
                    <a:pt x="1586" y="2571"/>
                    <a:pt x="838" y="2798"/>
                  </a:cubicBezTo>
                  <a:cubicBezTo>
                    <a:pt x="513" y="2897"/>
                    <a:pt x="237" y="3094"/>
                    <a:pt x="60" y="3399"/>
                  </a:cubicBezTo>
                  <a:cubicBezTo>
                    <a:pt x="30" y="3468"/>
                    <a:pt x="0" y="3586"/>
                    <a:pt x="30" y="3625"/>
                  </a:cubicBezTo>
                  <a:cubicBezTo>
                    <a:pt x="69" y="3685"/>
                    <a:pt x="188" y="3724"/>
                    <a:pt x="266" y="3724"/>
                  </a:cubicBezTo>
                  <a:cubicBezTo>
                    <a:pt x="414" y="3714"/>
                    <a:pt x="572" y="3675"/>
                    <a:pt x="729" y="3635"/>
                  </a:cubicBezTo>
                  <a:cubicBezTo>
                    <a:pt x="3557" y="2818"/>
                    <a:pt x="6384" y="2010"/>
                    <a:pt x="9211" y="1192"/>
                  </a:cubicBezTo>
                  <a:cubicBezTo>
                    <a:pt x="9881" y="1005"/>
                    <a:pt x="10541" y="818"/>
                    <a:pt x="11211" y="631"/>
                  </a:cubicBezTo>
                  <a:lnTo>
                    <a:pt x="11211" y="355"/>
                  </a:lnTo>
                  <a:cubicBezTo>
                    <a:pt x="10718" y="493"/>
                    <a:pt x="10216" y="621"/>
                    <a:pt x="9723" y="769"/>
                  </a:cubicBezTo>
                  <a:cubicBezTo>
                    <a:pt x="6719" y="1636"/>
                    <a:pt x="3714" y="2493"/>
                    <a:pt x="710" y="3359"/>
                  </a:cubicBezTo>
                  <a:cubicBezTo>
                    <a:pt x="611" y="3389"/>
                    <a:pt x="513" y="3409"/>
                    <a:pt x="404" y="3438"/>
                  </a:cubicBezTo>
                  <a:lnTo>
                    <a:pt x="375" y="3369"/>
                  </a:lnTo>
                  <a:cubicBezTo>
                    <a:pt x="552" y="3271"/>
                    <a:pt x="720" y="3123"/>
                    <a:pt x="907" y="3064"/>
                  </a:cubicBezTo>
                  <a:cubicBezTo>
                    <a:pt x="1537" y="2857"/>
                    <a:pt x="2168" y="2670"/>
                    <a:pt x="2808" y="2502"/>
                  </a:cubicBezTo>
                  <a:cubicBezTo>
                    <a:pt x="5428" y="1783"/>
                    <a:pt x="8058" y="1084"/>
                    <a:pt x="10688" y="375"/>
                  </a:cubicBezTo>
                  <a:cubicBezTo>
                    <a:pt x="10856" y="335"/>
                    <a:pt x="11033" y="306"/>
                    <a:pt x="11211" y="276"/>
                  </a:cubicBezTo>
                  <a:lnTo>
                    <a:pt x="11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 name="Google Shape;550;p29"/>
          <p:cNvGrpSpPr/>
          <p:nvPr/>
        </p:nvGrpSpPr>
        <p:grpSpPr>
          <a:xfrm>
            <a:off x="5073400" y="1289769"/>
            <a:ext cx="1532904" cy="1392407"/>
            <a:chOff x="5073400" y="1289769"/>
            <a:chExt cx="1532904" cy="1392407"/>
          </a:xfrm>
        </p:grpSpPr>
        <p:sp>
          <p:nvSpPr>
            <p:cNvPr id="551" name="Google Shape;551;p29"/>
            <p:cNvSpPr/>
            <p:nvPr/>
          </p:nvSpPr>
          <p:spPr>
            <a:xfrm>
              <a:off x="5073400" y="1539259"/>
              <a:ext cx="1532904" cy="903994"/>
            </a:xfrm>
            <a:custGeom>
              <a:avLst/>
              <a:gdLst/>
              <a:ahLst/>
              <a:cxnLst/>
              <a:rect l="l" t="t" r="r" b="b"/>
              <a:pathLst>
                <a:path w="20402" h="12030" extrusionOk="0">
                  <a:moveTo>
                    <a:pt x="14060" y="0"/>
                  </a:moveTo>
                  <a:cubicBezTo>
                    <a:pt x="10648" y="0"/>
                    <a:pt x="9022" y="2520"/>
                    <a:pt x="6374" y="2913"/>
                  </a:cubicBezTo>
                  <a:cubicBezTo>
                    <a:pt x="3320" y="3366"/>
                    <a:pt x="1" y="3996"/>
                    <a:pt x="2739" y="6508"/>
                  </a:cubicBezTo>
                  <a:cubicBezTo>
                    <a:pt x="4759" y="8370"/>
                    <a:pt x="2749" y="11394"/>
                    <a:pt x="6266" y="11966"/>
                  </a:cubicBezTo>
                  <a:cubicBezTo>
                    <a:pt x="6538" y="12009"/>
                    <a:pt x="6787" y="12030"/>
                    <a:pt x="7017" y="12030"/>
                  </a:cubicBezTo>
                  <a:cubicBezTo>
                    <a:pt x="9751" y="12030"/>
                    <a:pt x="9703" y="9141"/>
                    <a:pt x="11575" y="7887"/>
                  </a:cubicBezTo>
                  <a:cubicBezTo>
                    <a:pt x="13614" y="6528"/>
                    <a:pt x="14974" y="5967"/>
                    <a:pt x="17348" y="5513"/>
                  </a:cubicBezTo>
                  <a:cubicBezTo>
                    <a:pt x="19732" y="5060"/>
                    <a:pt x="20401" y="1209"/>
                    <a:pt x="15762" y="194"/>
                  </a:cubicBezTo>
                  <a:cubicBezTo>
                    <a:pt x="15146" y="59"/>
                    <a:pt x="14582" y="0"/>
                    <a:pt x="1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2" name="Google Shape;552;p29"/>
            <p:cNvGrpSpPr/>
            <p:nvPr/>
          </p:nvGrpSpPr>
          <p:grpSpPr>
            <a:xfrm>
              <a:off x="5227470" y="1289769"/>
              <a:ext cx="1011567" cy="1392407"/>
              <a:chOff x="6609290" y="2570258"/>
              <a:chExt cx="273707" cy="376754"/>
            </a:xfrm>
          </p:grpSpPr>
          <p:sp>
            <p:nvSpPr>
              <p:cNvPr id="553" name="Google Shape;553;p29"/>
              <p:cNvSpPr/>
              <p:nvPr/>
            </p:nvSpPr>
            <p:spPr>
              <a:xfrm>
                <a:off x="6609290" y="2570258"/>
                <a:ext cx="273707" cy="376754"/>
              </a:xfrm>
              <a:custGeom>
                <a:avLst/>
                <a:gdLst/>
                <a:ahLst/>
                <a:cxnLst/>
                <a:rect l="l" t="t" r="r" b="b"/>
                <a:pathLst>
                  <a:path w="6965" h="9586" extrusionOk="0">
                    <a:moveTo>
                      <a:pt x="5764" y="1334"/>
                    </a:moveTo>
                    <a:cubicBezTo>
                      <a:pt x="5884" y="1334"/>
                      <a:pt x="5995" y="1387"/>
                      <a:pt x="6088" y="1498"/>
                    </a:cubicBezTo>
                    <a:cubicBezTo>
                      <a:pt x="6157" y="1587"/>
                      <a:pt x="6226" y="1695"/>
                      <a:pt x="6265" y="1793"/>
                    </a:cubicBezTo>
                    <a:cubicBezTo>
                      <a:pt x="6374" y="2030"/>
                      <a:pt x="6472" y="2276"/>
                      <a:pt x="6462" y="2542"/>
                    </a:cubicBezTo>
                    <a:cubicBezTo>
                      <a:pt x="6462" y="2572"/>
                      <a:pt x="6462" y="2591"/>
                      <a:pt x="6462" y="2621"/>
                    </a:cubicBezTo>
                    <a:cubicBezTo>
                      <a:pt x="6454" y="2811"/>
                      <a:pt x="6348" y="2918"/>
                      <a:pt x="6186" y="2918"/>
                    </a:cubicBezTo>
                    <a:cubicBezTo>
                      <a:pt x="6155" y="2918"/>
                      <a:pt x="6122" y="2914"/>
                      <a:pt x="6088" y="2907"/>
                    </a:cubicBezTo>
                    <a:cubicBezTo>
                      <a:pt x="5901" y="2857"/>
                      <a:pt x="5802" y="2719"/>
                      <a:pt x="5714" y="2572"/>
                    </a:cubicBezTo>
                    <a:cubicBezTo>
                      <a:pt x="5605" y="2394"/>
                      <a:pt x="5507" y="2217"/>
                      <a:pt x="5398" y="2040"/>
                    </a:cubicBezTo>
                    <a:cubicBezTo>
                      <a:pt x="5369" y="1981"/>
                      <a:pt x="5349" y="1921"/>
                      <a:pt x="5339" y="1853"/>
                    </a:cubicBezTo>
                    <a:cubicBezTo>
                      <a:pt x="5300" y="1665"/>
                      <a:pt x="5388" y="1468"/>
                      <a:pt x="5546" y="1390"/>
                    </a:cubicBezTo>
                    <a:cubicBezTo>
                      <a:pt x="5620" y="1353"/>
                      <a:pt x="5693" y="1334"/>
                      <a:pt x="5764" y="1334"/>
                    </a:cubicBezTo>
                    <a:close/>
                    <a:moveTo>
                      <a:pt x="5852" y="5098"/>
                    </a:moveTo>
                    <a:cubicBezTo>
                      <a:pt x="5877" y="5098"/>
                      <a:pt x="5904" y="5100"/>
                      <a:pt x="5930" y="5103"/>
                    </a:cubicBezTo>
                    <a:cubicBezTo>
                      <a:pt x="6137" y="5143"/>
                      <a:pt x="6334" y="5359"/>
                      <a:pt x="6383" y="5566"/>
                    </a:cubicBezTo>
                    <a:cubicBezTo>
                      <a:pt x="6413" y="5704"/>
                      <a:pt x="6423" y="5842"/>
                      <a:pt x="6442" y="5970"/>
                    </a:cubicBezTo>
                    <a:cubicBezTo>
                      <a:pt x="6452" y="6226"/>
                      <a:pt x="6344" y="6443"/>
                      <a:pt x="6245" y="6670"/>
                    </a:cubicBezTo>
                    <a:cubicBezTo>
                      <a:pt x="6236" y="6689"/>
                      <a:pt x="6216" y="6719"/>
                      <a:pt x="6206" y="6719"/>
                    </a:cubicBezTo>
                    <a:cubicBezTo>
                      <a:pt x="6102" y="6733"/>
                      <a:pt x="5997" y="6776"/>
                      <a:pt x="5896" y="6776"/>
                    </a:cubicBezTo>
                    <a:cubicBezTo>
                      <a:pt x="5855" y="6776"/>
                      <a:pt x="5813" y="6769"/>
                      <a:pt x="5773" y="6748"/>
                    </a:cubicBezTo>
                    <a:cubicBezTo>
                      <a:pt x="5576" y="6650"/>
                      <a:pt x="5418" y="6492"/>
                      <a:pt x="5359" y="6276"/>
                    </a:cubicBezTo>
                    <a:cubicBezTo>
                      <a:pt x="5290" y="6029"/>
                      <a:pt x="5290" y="5783"/>
                      <a:pt x="5329" y="5537"/>
                    </a:cubicBezTo>
                    <a:cubicBezTo>
                      <a:pt x="5383" y="5269"/>
                      <a:pt x="5599" y="5098"/>
                      <a:pt x="5852" y="5098"/>
                    </a:cubicBezTo>
                    <a:close/>
                    <a:moveTo>
                      <a:pt x="5157" y="891"/>
                    </a:moveTo>
                    <a:cubicBezTo>
                      <a:pt x="5314" y="891"/>
                      <a:pt x="5468" y="911"/>
                      <a:pt x="5635" y="927"/>
                    </a:cubicBezTo>
                    <a:cubicBezTo>
                      <a:pt x="5704" y="1005"/>
                      <a:pt x="5763" y="1094"/>
                      <a:pt x="5842" y="1202"/>
                    </a:cubicBezTo>
                    <a:cubicBezTo>
                      <a:pt x="5723" y="1242"/>
                      <a:pt x="5635" y="1271"/>
                      <a:pt x="5536" y="1311"/>
                    </a:cubicBezTo>
                    <a:cubicBezTo>
                      <a:pt x="5320" y="1390"/>
                      <a:pt x="5191" y="1724"/>
                      <a:pt x="5280" y="1971"/>
                    </a:cubicBezTo>
                    <a:cubicBezTo>
                      <a:pt x="5280" y="1981"/>
                      <a:pt x="5280" y="1990"/>
                      <a:pt x="5280" y="1990"/>
                    </a:cubicBezTo>
                    <a:cubicBezTo>
                      <a:pt x="5457" y="2276"/>
                      <a:pt x="5635" y="2552"/>
                      <a:pt x="5812" y="2838"/>
                    </a:cubicBezTo>
                    <a:cubicBezTo>
                      <a:pt x="5822" y="2857"/>
                      <a:pt x="5832" y="2867"/>
                      <a:pt x="5851" y="2877"/>
                    </a:cubicBezTo>
                    <a:cubicBezTo>
                      <a:pt x="5954" y="2971"/>
                      <a:pt x="6064" y="3018"/>
                      <a:pt x="6167" y="3018"/>
                    </a:cubicBezTo>
                    <a:cubicBezTo>
                      <a:pt x="6312" y="3018"/>
                      <a:pt x="6445" y="2927"/>
                      <a:pt x="6531" y="2749"/>
                    </a:cubicBezTo>
                    <a:cubicBezTo>
                      <a:pt x="6620" y="2788"/>
                      <a:pt x="6669" y="2867"/>
                      <a:pt x="6679" y="2956"/>
                    </a:cubicBezTo>
                    <a:cubicBezTo>
                      <a:pt x="6699" y="3113"/>
                      <a:pt x="6718" y="3281"/>
                      <a:pt x="6708" y="3439"/>
                    </a:cubicBezTo>
                    <a:cubicBezTo>
                      <a:pt x="6699" y="3606"/>
                      <a:pt x="6689" y="3764"/>
                      <a:pt x="6748" y="3921"/>
                    </a:cubicBezTo>
                    <a:cubicBezTo>
                      <a:pt x="6915" y="4404"/>
                      <a:pt x="6817" y="4857"/>
                      <a:pt x="6610" y="5300"/>
                    </a:cubicBezTo>
                    <a:cubicBezTo>
                      <a:pt x="6571" y="5369"/>
                      <a:pt x="6531" y="5448"/>
                      <a:pt x="6492" y="5527"/>
                    </a:cubicBezTo>
                    <a:cubicBezTo>
                      <a:pt x="6413" y="5418"/>
                      <a:pt x="6354" y="5320"/>
                      <a:pt x="6285" y="5231"/>
                    </a:cubicBezTo>
                    <a:cubicBezTo>
                      <a:pt x="6173" y="5091"/>
                      <a:pt x="6014" y="5024"/>
                      <a:pt x="5853" y="5024"/>
                    </a:cubicBezTo>
                    <a:cubicBezTo>
                      <a:pt x="5676" y="5024"/>
                      <a:pt x="5498" y="5106"/>
                      <a:pt x="5379" y="5261"/>
                    </a:cubicBezTo>
                    <a:cubicBezTo>
                      <a:pt x="5113" y="5606"/>
                      <a:pt x="5201" y="6354"/>
                      <a:pt x="5457" y="6620"/>
                    </a:cubicBezTo>
                    <a:cubicBezTo>
                      <a:pt x="5595" y="6778"/>
                      <a:pt x="5753" y="6906"/>
                      <a:pt x="5989" y="6906"/>
                    </a:cubicBezTo>
                    <a:cubicBezTo>
                      <a:pt x="6009" y="7251"/>
                      <a:pt x="5950" y="7546"/>
                      <a:pt x="5684" y="7773"/>
                    </a:cubicBezTo>
                    <a:cubicBezTo>
                      <a:pt x="5605" y="7852"/>
                      <a:pt x="5556" y="7940"/>
                      <a:pt x="5566" y="8049"/>
                    </a:cubicBezTo>
                    <a:cubicBezTo>
                      <a:pt x="5576" y="8127"/>
                      <a:pt x="5576" y="8206"/>
                      <a:pt x="5576" y="8285"/>
                    </a:cubicBezTo>
                    <a:cubicBezTo>
                      <a:pt x="5576" y="8374"/>
                      <a:pt x="5556" y="8462"/>
                      <a:pt x="5448" y="8512"/>
                    </a:cubicBezTo>
                    <a:cubicBezTo>
                      <a:pt x="5349" y="8423"/>
                      <a:pt x="5428" y="8226"/>
                      <a:pt x="5231" y="8216"/>
                    </a:cubicBezTo>
                    <a:cubicBezTo>
                      <a:pt x="5182" y="8354"/>
                      <a:pt x="5162" y="8492"/>
                      <a:pt x="5191" y="8630"/>
                    </a:cubicBezTo>
                    <a:cubicBezTo>
                      <a:pt x="5241" y="8827"/>
                      <a:pt x="5280" y="9024"/>
                      <a:pt x="5320" y="9231"/>
                    </a:cubicBezTo>
                    <a:cubicBezTo>
                      <a:pt x="5329" y="9280"/>
                      <a:pt x="5320" y="9329"/>
                      <a:pt x="5320" y="9378"/>
                    </a:cubicBezTo>
                    <a:cubicBezTo>
                      <a:pt x="5300" y="9457"/>
                      <a:pt x="5251" y="9487"/>
                      <a:pt x="5182" y="9497"/>
                    </a:cubicBezTo>
                    <a:cubicBezTo>
                      <a:pt x="5103" y="9497"/>
                      <a:pt x="5063" y="9457"/>
                      <a:pt x="5054" y="9398"/>
                    </a:cubicBezTo>
                    <a:cubicBezTo>
                      <a:pt x="4975" y="9113"/>
                      <a:pt x="4896" y="8827"/>
                      <a:pt x="4955" y="8531"/>
                    </a:cubicBezTo>
                    <a:cubicBezTo>
                      <a:pt x="5014" y="8196"/>
                      <a:pt x="4994" y="7871"/>
                      <a:pt x="4925" y="7546"/>
                    </a:cubicBezTo>
                    <a:cubicBezTo>
                      <a:pt x="4906" y="7477"/>
                      <a:pt x="4896" y="7398"/>
                      <a:pt x="4906" y="7330"/>
                    </a:cubicBezTo>
                    <a:cubicBezTo>
                      <a:pt x="4925" y="7123"/>
                      <a:pt x="4886" y="6936"/>
                      <a:pt x="4797" y="6748"/>
                    </a:cubicBezTo>
                    <a:cubicBezTo>
                      <a:pt x="4719" y="6551"/>
                      <a:pt x="4610" y="6394"/>
                      <a:pt x="4413" y="6285"/>
                    </a:cubicBezTo>
                    <a:cubicBezTo>
                      <a:pt x="4098" y="6108"/>
                      <a:pt x="3881" y="5832"/>
                      <a:pt x="3734" y="5497"/>
                    </a:cubicBezTo>
                    <a:cubicBezTo>
                      <a:pt x="3655" y="5310"/>
                      <a:pt x="3586" y="5113"/>
                      <a:pt x="3487" y="4926"/>
                    </a:cubicBezTo>
                    <a:cubicBezTo>
                      <a:pt x="3448" y="4847"/>
                      <a:pt x="3359" y="4778"/>
                      <a:pt x="3280" y="4729"/>
                    </a:cubicBezTo>
                    <a:cubicBezTo>
                      <a:pt x="3202" y="4670"/>
                      <a:pt x="3113" y="4630"/>
                      <a:pt x="3024" y="4591"/>
                    </a:cubicBezTo>
                    <a:cubicBezTo>
                      <a:pt x="2788" y="4512"/>
                      <a:pt x="2581" y="4364"/>
                      <a:pt x="2404" y="4197"/>
                    </a:cubicBezTo>
                    <a:cubicBezTo>
                      <a:pt x="2177" y="3970"/>
                      <a:pt x="1891" y="3852"/>
                      <a:pt x="1606" y="3724"/>
                    </a:cubicBezTo>
                    <a:cubicBezTo>
                      <a:pt x="1231" y="3557"/>
                      <a:pt x="916" y="3320"/>
                      <a:pt x="660" y="2976"/>
                    </a:cubicBezTo>
                    <a:cubicBezTo>
                      <a:pt x="956" y="2463"/>
                      <a:pt x="1389" y="2128"/>
                      <a:pt x="1931" y="1921"/>
                    </a:cubicBezTo>
                    <a:cubicBezTo>
                      <a:pt x="2197" y="1813"/>
                      <a:pt x="2463" y="1715"/>
                      <a:pt x="2729" y="1606"/>
                    </a:cubicBezTo>
                    <a:cubicBezTo>
                      <a:pt x="2758" y="1596"/>
                      <a:pt x="2808" y="1587"/>
                      <a:pt x="2827" y="1557"/>
                    </a:cubicBezTo>
                    <a:cubicBezTo>
                      <a:pt x="2965" y="1409"/>
                      <a:pt x="3152" y="1399"/>
                      <a:pt x="3330" y="1380"/>
                    </a:cubicBezTo>
                    <a:cubicBezTo>
                      <a:pt x="3674" y="1340"/>
                      <a:pt x="3990" y="1242"/>
                      <a:pt x="4265" y="1015"/>
                    </a:cubicBezTo>
                    <a:cubicBezTo>
                      <a:pt x="4354" y="936"/>
                      <a:pt x="4472" y="907"/>
                      <a:pt x="4591" y="907"/>
                    </a:cubicBezTo>
                    <a:cubicBezTo>
                      <a:pt x="4622" y="905"/>
                      <a:pt x="4654" y="904"/>
                      <a:pt x="4686" y="904"/>
                    </a:cubicBezTo>
                    <a:cubicBezTo>
                      <a:pt x="4743" y="904"/>
                      <a:pt x="4801" y="906"/>
                      <a:pt x="4858" y="906"/>
                    </a:cubicBezTo>
                    <a:cubicBezTo>
                      <a:pt x="4911" y="906"/>
                      <a:pt x="4963" y="904"/>
                      <a:pt x="5014" y="897"/>
                    </a:cubicBezTo>
                    <a:cubicBezTo>
                      <a:pt x="5062" y="892"/>
                      <a:pt x="5110" y="891"/>
                      <a:pt x="5157" y="891"/>
                    </a:cubicBezTo>
                    <a:close/>
                    <a:moveTo>
                      <a:pt x="5118" y="0"/>
                    </a:moveTo>
                    <a:cubicBezTo>
                      <a:pt x="4759" y="0"/>
                      <a:pt x="4419" y="111"/>
                      <a:pt x="4068" y="168"/>
                    </a:cubicBezTo>
                    <a:cubicBezTo>
                      <a:pt x="3990" y="188"/>
                      <a:pt x="3921" y="237"/>
                      <a:pt x="3842" y="237"/>
                    </a:cubicBezTo>
                    <a:cubicBezTo>
                      <a:pt x="3576" y="247"/>
                      <a:pt x="3320" y="326"/>
                      <a:pt x="3064" y="395"/>
                    </a:cubicBezTo>
                    <a:cubicBezTo>
                      <a:pt x="2837" y="464"/>
                      <a:pt x="2601" y="503"/>
                      <a:pt x="2384" y="582"/>
                    </a:cubicBezTo>
                    <a:cubicBezTo>
                      <a:pt x="1763" y="808"/>
                      <a:pt x="1192" y="1133"/>
                      <a:pt x="690" y="1557"/>
                    </a:cubicBezTo>
                    <a:cubicBezTo>
                      <a:pt x="453" y="1754"/>
                      <a:pt x="246" y="1981"/>
                      <a:pt x="118" y="2256"/>
                    </a:cubicBezTo>
                    <a:cubicBezTo>
                      <a:pt x="0" y="2493"/>
                      <a:pt x="89" y="2759"/>
                      <a:pt x="315" y="2867"/>
                    </a:cubicBezTo>
                    <a:cubicBezTo>
                      <a:pt x="296" y="2838"/>
                      <a:pt x="276" y="2798"/>
                      <a:pt x="256" y="2769"/>
                    </a:cubicBezTo>
                    <a:cubicBezTo>
                      <a:pt x="168" y="2631"/>
                      <a:pt x="118" y="2493"/>
                      <a:pt x="187" y="2325"/>
                    </a:cubicBezTo>
                    <a:cubicBezTo>
                      <a:pt x="276" y="2099"/>
                      <a:pt x="404" y="1912"/>
                      <a:pt x="581" y="1764"/>
                    </a:cubicBezTo>
                    <a:cubicBezTo>
                      <a:pt x="739" y="1626"/>
                      <a:pt x="897" y="1508"/>
                      <a:pt x="1054" y="1380"/>
                    </a:cubicBezTo>
                    <a:cubicBezTo>
                      <a:pt x="1537" y="1005"/>
                      <a:pt x="2079" y="759"/>
                      <a:pt x="2670" y="582"/>
                    </a:cubicBezTo>
                    <a:cubicBezTo>
                      <a:pt x="2748" y="562"/>
                      <a:pt x="2827" y="552"/>
                      <a:pt x="2906" y="533"/>
                    </a:cubicBezTo>
                    <a:cubicBezTo>
                      <a:pt x="3044" y="493"/>
                      <a:pt x="3182" y="444"/>
                      <a:pt x="3320" y="414"/>
                    </a:cubicBezTo>
                    <a:cubicBezTo>
                      <a:pt x="3655" y="336"/>
                      <a:pt x="3990" y="267"/>
                      <a:pt x="4325" y="198"/>
                    </a:cubicBezTo>
                    <a:cubicBezTo>
                      <a:pt x="4581" y="148"/>
                      <a:pt x="4847" y="89"/>
                      <a:pt x="5103" y="89"/>
                    </a:cubicBezTo>
                    <a:cubicBezTo>
                      <a:pt x="5359" y="89"/>
                      <a:pt x="5615" y="148"/>
                      <a:pt x="5763" y="414"/>
                    </a:cubicBezTo>
                    <a:cubicBezTo>
                      <a:pt x="5812" y="513"/>
                      <a:pt x="5881" y="621"/>
                      <a:pt x="5822" y="720"/>
                    </a:cubicBezTo>
                    <a:cubicBezTo>
                      <a:pt x="5765" y="805"/>
                      <a:pt x="5682" y="824"/>
                      <a:pt x="5596" y="824"/>
                    </a:cubicBezTo>
                    <a:cubicBezTo>
                      <a:pt x="5563" y="824"/>
                      <a:pt x="5530" y="821"/>
                      <a:pt x="5497" y="818"/>
                    </a:cubicBezTo>
                    <a:cubicBezTo>
                      <a:pt x="5467" y="818"/>
                      <a:pt x="5438" y="799"/>
                      <a:pt x="5398" y="799"/>
                    </a:cubicBezTo>
                    <a:cubicBezTo>
                      <a:pt x="5335" y="799"/>
                      <a:pt x="5266" y="786"/>
                      <a:pt x="5200" y="786"/>
                    </a:cubicBezTo>
                    <a:cubicBezTo>
                      <a:pt x="5184" y="786"/>
                      <a:pt x="5168" y="787"/>
                      <a:pt x="5152" y="789"/>
                    </a:cubicBezTo>
                    <a:cubicBezTo>
                      <a:pt x="5026" y="806"/>
                      <a:pt x="4903" y="816"/>
                      <a:pt x="4780" y="816"/>
                    </a:cubicBezTo>
                    <a:cubicBezTo>
                      <a:pt x="4692" y="816"/>
                      <a:pt x="4603" y="811"/>
                      <a:pt x="4512" y="799"/>
                    </a:cubicBezTo>
                    <a:cubicBezTo>
                      <a:pt x="4498" y="797"/>
                      <a:pt x="4484" y="796"/>
                      <a:pt x="4472" y="796"/>
                    </a:cubicBezTo>
                    <a:cubicBezTo>
                      <a:pt x="4404" y="796"/>
                      <a:pt x="4352" y="819"/>
                      <a:pt x="4285" y="877"/>
                    </a:cubicBezTo>
                    <a:cubicBezTo>
                      <a:pt x="3940" y="1193"/>
                      <a:pt x="3527" y="1301"/>
                      <a:pt x="3064" y="1301"/>
                    </a:cubicBezTo>
                    <a:cubicBezTo>
                      <a:pt x="3051" y="1301"/>
                      <a:pt x="3039" y="1301"/>
                      <a:pt x="3026" y="1301"/>
                    </a:cubicBezTo>
                    <a:cubicBezTo>
                      <a:pt x="2953" y="1301"/>
                      <a:pt x="2889" y="1308"/>
                      <a:pt x="2847" y="1409"/>
                    </a:cubicBezTo>
                    <a:cubicBezTo>
                      <a:pt x="2817" y="1468"/>
                      <a:pt x="2739" y="1498"/>
                      <a:pt x="2680" y="1537"/>
                    </a:cubicBezTo>
                    <a:cubicBezTo>
                      <a:pt x="2414" y="1675"/>
                      <a:pt x="2138" y="1774"/>
                      <a:pt x="1852" y="1872"/>
                    </a:cubicBezTo>
                    <a:cubicBezTo>
                      <a:pt x="1527" y="1981"/>
                      <a:pt x="1241" y="2158"/>
                      <a:pt x="995" y="2404"/>
                    </a:cubicBezTo>
                    <a:cubicBezTo>
                      <a:pt x="926" y="2473"/>
                      <a:pt x="897" y="2601"/>
                      <a:pt x="759" y="2611"/>
                    </a:cubicBezTo>
                    <a:cubicBezTo>
                      <a:pt x="749" y="2611"/>
                      <a:pt x="739" y="2641"/>
                      <a:pt x="739" y="2660"/>
                    </a:cubicBezTo>
                    <a:cubicBezTo>
                      <a:pt x="719" y="2788"/>
                      <a:pt x="631" y="2857"/>
                      <a:pt x="542" y="2946"/>
                    </a:cubicBezTo>
                    <a:cubicBezTo>
                      <a:pt x="778" y="3301"/>
                      <a:pt x="1084" y="3557"/>
                      <a:pt x="1458" y="3744"/>
                    </a:cubicBezTo>
                    <a:cubicBezTo>
                      <a:pt x="1793" y="3911"/>
                      <a:pt x="2148" y="4059"/>
                      <a:pt x="2423" y="4345"/>
                    </a:cubicBezTo>
                    <a:cubicBezTo>
                      <a:pt x="2443" y="4355"/>
                      <a:pt x="2453" y="4364"/>
                      <a:pt x="2473" y="4374"/>
                    </a:cubicBezTo>
                    <a:cubicBezTo>
                      <a:pt x="2680" y="4483"/>
                      <a:pt x="2886" y="4601"/>
                      <a:pt x="3083" y="4719"/>
                    </a:cubicBezTo>
                    <a:cubicBezTo>
                      <a:pt x="3192" y="4788"/>
                      <a:pt x="3320" y="4847"/>
                      <a:pt x="3389" y="4946"/>
                    </a:cubicBezTo>
                    <a:cubicBezTo>
                      <a:pt x="3487" y="5084"/>
                      <a:pt x="3546" y="5261"/>
                      <a:pt x="3615" y="5418"/>
                    </a:cubicBezTo>
                    <a:cubicBezTo>
                      <a:pt x="3773" y="5862"/>
                      <a:pt x="4059" y="6197"/>
                      <a:pt x="4462" y="6423"/>
                    </a:cubicBezTo>
                    <a:cubicBezTo>
                      <a:pt x="4502" y="6453"/>
                      <a:pt x="4551" y="6482"/>
                      <a:pt x="4581" y="6522"/>
                    </a:cubicBezTo>
                    <a:cubicBezTo>
                      <a:pt x="4719" y="6778"/>
                      <a:pt x="4817" y="7034"/>
                      <a:pt x="4827" y="7330"/>
                    </a:cubicBezTo>
                    <a:cubicBezTo>
                      <a:pt x="4857" y="7802"/>
                      <a:pt x="4906" y="8275"/>
                      <a:pt x="4866" y="8748"/>
                    </a:cubicBezTo>
                    <a:cubicBezTo>
                      <a:pt x="4857" y="8965"/>
                      <a:pt x="4935" y="9181"/>
                      <a:pt x="4975" y="9398"/>
                    </a:cubicBezTo>
                    <a:cubicBezTo>
                      <a:pt x="5004" y="9556"/>
                      <a:pt x="5044" y="9585"/>
                      <a:pt x="5152" y="9585"/>
                    </a:cubicBezTo>
                    <a:cubicBezTo>
                      <a:pt x="5300" y="9575"/>
                      <a:pt x="5379" y="9516"/>
                      <a:pt x="5398" y="9378"/>
                    </a:cubicBezTo>
                    <a:cubicBezTo>
                      <a:pt x="5398" y="9319"/>
                      <a:pt x="5408" y="9270"/>
                      <a:pt x="5398" y="9221"/>
                    </a:cubicBezTo>
                    <a:cubicBezTo>
                      <a:pt x="5349" y="9014"/>
                      <a:pt x="5379" y="8787"/>
                      <a:pt x="5270" y="8590"/>
                    </a:cubicBezTo>
                    <a:cubicBezTo>
                      <a:pt x="5260" y="8571"/>
                      <a:pt x="5270" y="8541"/>
                      <a:pt x="5270" y="8521"/>
                    </a:cubicBezTo>
                    <a:cubicBezTo>
                      <a:pt x="5283" y="8521"/>
                      <a:pt x="5297" y="8517"/>
                      <a:pt x="5304" y="8517"/>
                    </a:cubicBezTo>
                    <a:cubicBezTo>
                      <a:pt x="5307" y="8517"/>
                      <a:pt x="5310" y="8518"/>
                      <a:pt x="5310" y="8521"/>
                    </a:cubicBezTo>
                    <a:cubicBezTo>
                      <a:pt x="5375" y="8573"/>
                      <a:pt x="5430" y="8601"/>
                      <a:pt x="5478" y="8601"/>
                    </a:cubicBezTo>
                    <a:cubicBezTo>
                      <a:pt x="5538" y="8601"/>
                      <a:pt x="5586" y="8556"/>
                      <a:pt x="5625" y="8462"/>
                    </a:cubicBezTo>
                    <a:cubicBezTo>
                      <a:pt x="5664" y="8364"/>
                      <a:pt x="5674" y="8256"/>
                      <a:pt x="5664" y="8157"/>
                    </a:cubicBezTo>
                    <a:cubicBezTo>
                      <a:pt x="5654" y="8009"/>
                      <a:pt x="5684" y="7901"/>
                      <a:pt x="5802" y="7802"/>
                    </a:cubicBezTo>
                    <a:cubicBezTo>
                      <a:pt x="5950" y="7664"/>
                      <a:pt x="6039" y="7487"/>
                      <a:pt x="6068" y="7290"/>
                    </a:cubicBezTo>
                    <a:cubicBezTo>
                      <a:pt x="6088" y="7113"/>
                      <a:pt x="6157" y="6965"/>
                      <a:pt x="6255" y="6817"/>
                    </a:cubicBezTo>
                    <a:cubicBezTo>
                      <a:pt x="6462" y="6532"/>
                      <a:pt x="6531" y="6197"/>
                      <a:pt x="6511" y="5842"/>
                    </a:cubicBezTo>
                    <a:cubicBezTo>
                      <a:pt x="6502" y="5763"/>
                      <a:pt x="6531" y="5704"/>
                      <a:pt x="6551" y="5635"/>
                    </a:cubicBezTo>
                    <a:cubicBezTo>
                      <a:pt x="6679" y="5330"/>
                      <a:pt x="6807" y="5024"/>
                      <a:pt x="6886" y="4709"/>
                    </a:cubicBezTo>
                    <a:cubicBezTo>
                      <a:pt x="6965" y="4433"/>
                      <a:pt x="6935" y="4148"/>
                      <a:pt x="6827" y="3882"/>
                    </a:cubicBezTo>
                    <a:cubicBezTo>
                      <a:pt x="6768" y="3744"/>
                      <a:pt x="6768" y="3606"/>
                      <a:pt x="6787" y="3458"/>
                    </a:cubicBezTo>
                    <a:cubicBezTo>
                      <a:pt x="6837" y="3202"/>
                      <a:pt x="6817" y="2946"/>
                      <a:pt x="6659" y="2719"/>
                    </a:cubicBezTo>
                    <a:cubicBezTo>
                      <a:pt x="6590" y="2621"/>
                      <a:pt x="6561" y="2522"/>
                      <a:pt x="6541" y="2414"/>
                    </a:cubicBezTo>
                    <a:cubicBezTo>
                      <a:pt x="6452" y="2000"/>
                      <a:pt x="6344" y="1606"/>
                      <a:pt x="6019" y="1301"/>
                    </a:cubicBezTo>
                    <a:cubicBezTo>
                      <a:pt x="5911" y="1202"/>
                      <a:pt x="5842" y="1055"/>
                      <a:pt x="5773" y="956"/>
                    </a:cubicBezTo>
                    <a:cubicBezTo>
                      <a:pt x="5842" y="828"/>
                      <a:pt x="5940" y="730"/>
                      <a:pt x="5930" y="641"/>
                    </a:cubicBezTo>
                    <a:cubicBezTo>
                      <a:pt x="5911" y="444"/>
                      <a:pt x="5832" y="247"/>
                      <a:pt x="5645" y="139"/>
                    </a:cubicBezTo>
                    <a:cubicBezTo>
                      <a:pt x="5497" y="50"/>
                      <a:pt x="5329" y="1"/>
                      <a:pt x="5162" y="1"/>
                    </a:cubicBezTo>
                    <a:cubicBezTo>
                      <a:pt x="5147" y="0"/>
                      <a:pt x="5132" y="0"/>
                      <a:pt x="5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9"/>
              <p:cNvSpPr/>
              <p:nvPr/>
            </p:nvSpPr>
            <p:spPr>
              <a:xfrm>
                <a:off x="6627839" y="2655814"/>
                <a:ext cx="7427" cy="4598"/>
              </a:xfrm>
              <a:custGeom>
                <a:avLst/>
                <a:gdLst/>
                <a:ahLst/>
                <a:cxnLst/>
                <a:rect l="l" t="t" r="r" b="b"/>
                <a:pathLst>
                  <a:path w="189" h="117" extrusionOk="0">
                    <a:moveTo>
                      <a:pt x="21" y="1"/>
                    </a:moveTo>
                    <a:cubicBezTo>
                      <a:pt x="11" y="10"/>
                      <a:pt x="1" y="20"/>
                      <a:pt x="1" y="30"/>
                    </a:cubicBezTo>
                    <a:cubicBezTo>
                      <a:pt x="41" y="70"/>
                      <a:pt x="75" y="117"/>
                      <a:pt x="139" y="117"/>
                    </a:cubicBezTo>
                    <a:cubicBezTo>
                      <a:pt x="154" y="117"/>
                      <a:pt x="170" y="114"/>
                      <a:pt x="188" y="109"/>
                    </a:cubicBezTo>
                    <a:cubicBezTo>
                      <a:pt x="139" y="70"/>
                      <a:pt x="80" y="30"/>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9"/>
              <p:cNvSpPr/>
              <p:nvPr/>
            </p:nvSpPr>
            <p:spPr>
              <a:xfrm>
                <a:off x="6621669" y="2682931"/>
                <a:ext cx="4676" cy="4284"/>
              </a:xfrm>
              <a:custGeom>
                <a:avLst/>
                <a:gdLst/>
                <a:ahLst/>
                <a:cxnLst/>
                <a:rect l="l" t="t" r="r" b="b"/>
                <a:pathLst>
                  <a:path w="119" h="109" extrusionOk="0">
                    <a:moveTo>
                      <a:pt x="0" y="0"/>
                    </a:moveTo>
                    <a:lnTo>
                      <a:pt x="0" y="0"/>
                    </a:lnTo>
                    <a:cubicBezTo>
                      <a:pt x="30" y="30"/>
                      <a:pt x="59" y="69"/>
                      <a:pt x="79" y="109"/>
                    </a:cubicBezTo>
                    <a:cubicBezTo>
                      <a:pt x="89" y="99"/>
                      <a:pt x="99" y="89"/>
                      <a:pt x="119" y="69"/>
                    </a:cubicBezTo>
                    <a:cubicBezTo>
                      <a:pt x="79" y="49"/>
                      <a:pt x="40" y="3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9"/>
              <p:cNvSpPr/>
              <p:nvPr/>
            </p:nvSpPr>
            <p:spPr>
              <a:xfrm>
                <a:off x="6658847" y="2663910"/>
                <a:ext cx="145951" cy="152612"/>
              </a:xfrm>
              <a:custGeom>
                <a:avLst/>
                <a:gdLst/>
                <a:ahLst/>
                <a:cxnLst/>
                <a:rect l="l" t="t" r="r" b="b"/>
                <a:pathLst>
                  <a:path w="3714" h="3883" extrusionOk="0">
                    <a:moveTo>
                      <a:pt x="1458" y="90"/>
                    </a:moveTo>
                    <a:cubicBezTo>
                      <a:pt x="1527" y="100"/>
                      <a:pt x="1606" y="100"/>
                      <a:pt x="1665" y="130"/>
                    </a:cubicBezTo>
                    <a:cubicBezTo>
                      <a:pt x="1950" y="277"/>
                      <a:pt x="2207" y="464"/>
                      <a:pt x="2354" y="770"/>
                    </a:cubicBezTo>
                    <a:cubicBezTo>
                      <a:pt x="2482" y="1026"/>
                      <a:pt x="2453" y="1292"/>
                      <a:pt x="2266" y="1459"/>
                    </a:cubicBezTo>
                    <a:cubicBezTo>
                      <a:pt x="2226" y="1499"/>
                      <a:pt x="2177" y="1528"/>
                      <a:pt x="2128" y="1538"/>
                    </a:cubicBezTo>
                    <a:cubicBezTo>
                      <a:pt x="2052" y="1553"/>
                      <a:pt x="1976" y="1562"/>
                      <a:pt x="1903" y="1562"/>
                    </a:cubicBezTo>
                    <a:cubicBezTo>
                      <a:pt x="1738" y="1562"/>
                      <a:pt x="1581" y="1519"/>
                      <a:pt x="1438" y="1410"/>
                    </a:cubicBezTo>
                    <a:cubicBezTo>
                      <a:pt x="1281" y="1282"/>
                      <a:pt x="1123" y="1134"/>
                      <a:pt x="975" y="996"/>
                    </a:cubicBezTo>
                    <a:cubicBezTo>
                      <a:pt x="877" y="908"/>
                      <a:pt x="818" y="790"/>
                      <a:pt x="798" y="652"/>
                    </a:cubicBezTo>
                    <a:cubicBezTo>
                      <a:pt x="759" y="445"/>
                      <a:pt x="818" y="317"/>
                      <a:pt x="1015" y="218"/>
                    </a:cubicBezTo>
                    <a:cubicBezTo>
                      <a:pt x="1271" y="90"/>
                      <a:pt x="1271" y="90"/>
                      <a:pt x="1458" y="90"/>
                    </a:cubicBezTo>
                    <a:close/>
                    <a:moveTo>
                      <a:pt x="1423" y="0"/>
                    </a:moveTo>
                    <a:cubicBezTo>
                      <a:pt x="1296" y="0"/>
                      <a:pt x="1167" y="34"/>
                      <a:pt x="1034" y="100"/>
                    </a:cubicBezTo>
                    <a:cubicBezTo>
                      <a:pt x="788" y="228"/>
                      <a:pt x="670" y="455"/>
                      <a:pt x="739" y="730"/>
                    </a:cubicBezTo>
                    <a:cubicBezTo>
                      <a:pt x="759" y="829"/>
                      <a:pt x="808" y="927"/>
                      <a:pt x="857" y="1056"/>
                    </a:cubicBezTo>
                    <a:cubicBezTo>
                      <a:pt x="739" y="1006"/>
                      <a:pt x="630" y="977"/>
                      <a:pt x="542" y="927"/>
                    </a:cubicBezTo>
                    <a:cubicBezTo>
                      <a:pt x="443" y="878"/>
                      <a:pt x="355" y="790"/>
                      <a:pt x="256" y="730"/>
                    </a:cubicBezTo>
                    <a:cubicBezTo>
                      <a:pt x="167" y="681"/>
                      <a:pt x="148" y="543"/>
                      <a:pt x="0" y="524"/>
                    </a:cubicBezTo>
                    <a:lnTo>
                      <a:pt x="0" y="524"/>
                    </a:lnTo>
                    <a:cubicBezTo>
                      <a:pt x="167" y="780"/>
                      <a:pt x="374" y="947"/>
                      <a:pt x="630" y="1065"/>
                    </a:cubicBezTo>
                    <a:cubicBezTo>
                      <a:pt x="857" y="1164"/>
                      <a:pt x="1084" y="1262"/>
                      <a:pt x="1281" y="1410"/>
                    </a:cubicBezTo>
                    <a:cubicBezTo>
                      <a:pt x="1487" y="1548"/>
                      <a:pt x="1704" y="1637"/>
                      <a:pt x="1931" y="1647"/>
                    </a:cubicBezTo>
                    <a:cubicBezTo>
                      <a:pt x="2029" y="1755"/>
                      <a:pt x="2098" y="1844"/>
                      <a:pt x="2177" y="1913"/>
                    </a:cubicBezTo>
                    <a:cubicBezTo>
                      <a:pt x="2354" y="2080"/>
                      <a:pt x="2541" y="2238"/>
                      <a:pt x="2670" y="2464"/>
                    </a:cubicBezTo>
                    <a:cubicBezTo>
                      <a:pt x="2788" y="2681"/>
                      <a:pt x="2965" y="2848"/>
                      <a:pt x="3182" y="2976"/>
                    </a:cubicBezTo>
                    <a:cubicBezTo>
                      <a:pt x="3221" y="2996"/>
                      <a:pt x="3251" y="3045"/>
                      <a:pt x="3280" y="3085"/>
                    </a:cubicBezTo>
                    <a:cubicBezTo>
                      <a:pt x="3320" y="3154"/>
                      <a:pt x="3339" y="3233"/>
                      <a:pt x="3369" y="3301"/>
                    </a:cubicBezTo>
                    <a:cubicBezTo>
                      <a:pt x="3467" y="3498"/>
                      <a:pt x="3576" y="3695"/>
                      <a:pt x="3674" y="3883"/>
                    </a:cubicBezTo>
                    <a:cubicBezTo>
                      <a:pt x="3684" y="3883"/>
                      <a:pt x="3704" y="3873"/>
                      <a:pt x="3714" y="3873"/>
                    </a:cubicBezTo>
                    <a:cubicBezTo>
                      <a:pt x="3704" y="3843"/>
                      <a:pt x="3694" y="3804"/>
                      <a:pt x="3684" y="3784"/>
                    </a:cubicBezTo>
                    <a:cubicBezTo>
                      <a:pt x="3576" y="3538"/>
                      <a:pt x="3467" y="3292"/>
                      <a:pt x="3369" y="3045"/>
                    </a:cubicBezTo>
                    <a:cubicBezTo>
                      <a:pt x="3330" y="2957"/>
                      <a:pt x="3261" y="2898"/>
                      <a:pt x="3172" y="2838"/>
                    </a:cubicBezTo>
                    <a:cubicBezTo>
                      <a:pt x="3054" y="2760"/>
                      <a:pt x="2926" y="2681"/>
                      <a:pt x="2847" y="2573"/>
                    </a:cubicBezTo>
                    <a:cubicBezTo>
                      <a:pt x="2660" y="2267"/>
                      <a:pt x="2433" y="2011"/>
                      <a:pt x="2147" y="1784"/>
                    </a:cubicBezTo>
                    <a:cubicBezTo>
                      <a:pt x="2108" y="1755"/>
                      <a:pt x="2088" y="1706"/>
                      <a:pt x="2069" y="1676"/>
                    </a:cubicBezTo>
                    <a:cubicBezTo>
                      <a:pt x="2177" y="1607"/>
                      <a:pt x="2285" y="1568"/>
                      <a:pt x="2354" y="1489"/>
                    </a:cubicBezTo>
                    <a:cubicBezTo>
                      <a:pt x="2541" y="1292"/>
                      <a:pt x="2551" y="1056"/>
                      <a:pt x="2463" y="819"/>
                    </a:cubicBezTo>
                    <a:cubicBezTo>
                      <a:pt x="2364" y="543"/>
                      <a:pt x="2157" y="356"/>
                      <a:pt x="1931" y="189"/>
                    </a:cubicBezTo>
                    <a:cubicBezTo>
                      <a:pt x="1765" y="63"/>
                      <a:pt x="1597" y="0"/>
                      <a:pt x="1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9"/>
              <p:cNvSpPr/>
              <p:nvPr/>
            </p:nvSpPr>
            <p:spPr>
              <a:xfrm>
                <a:off x="6777689" y="2678569"/>
                <a:ext cx="63898" cy="76208"/>
              </a:xfrm>
              <a:custGeom>
                <a:avLst/>
                <a:gdLst/>
                <a:ahLst/>
                <a:cxnLst/>
                <a:rect l="l" t="t" r="r" b="b"/>
                <a:pathLst>
                  <a:path w="1626" h="1939" extrusionOk="0">
                    <a:moveTo>
                      <a:pt x="557" y="97"/>
                    </a:moveTo>
                    <a:cubicBezTo>
                      <a:pt x="577" y="97"/>
                      <a:pt x="599" y="99"/>
                      <a:pt x="621" y="101"/>
                    </a:cubicBezTo>
                    <a:cubicBezTo>
                      <a:pt x="877" y="131"/>
                      <a:pt x="1084" y="259"/>
                      <a:pt x="1251" y="446"/>
                    </a:cubicBezTo>
                    <a:cubicBezTo>
                      <a:pt x="1448" y="673"/>
                      <a:pt x="1537" y="929"/>
                      <a:pt x="1517" y="1165"/>
                    </a:cubicBezTo>
                    <a:cubicBezTo>
                      <a:pt x="1527" y="1451"/>
                      <a:pt x="1468" y="1658"/>
                      <a:pt x="1261" y="1796"/>
                    </a:cubicBezTo>
                    <a:cubicBezTo>
                      <a:pt x="1178" y="1854"/>
                      <a:pt x="1094" y="1877"/>
                      <a:pt x="1009" y="1877"/>
                    </a:cubicBezTo>
                    <a:cubicBezTo>
                      <a:pt x="893" y="1877"/>
                      <a:pt x="778" y="1833"/>
                      <a:pt x="670" y="1776"/>
                    </a:cubicBezTo>
                    <a:cubicBezTo>
                      <a:pt x="434" y="1658"/>
                      <a:pt x="276" y="1451"/>
                      <a:pt x="207" y="1185"/>
                    </a:cubicBezTo>
                    <a:cubicBezTo>
                      <a:pt x="207" y="1145"/>
                      <a:pt x="187" y="1106"/>
                      <a:pt x="177" y="1067"/>
                    </a:cubicBezTo>
                    <a:cubicBezTo>
                      <a:pt x="69" y="791"/>
                      <a:pt x="89" y="525"/>
                      <a:pt x="256" y="269"/>
                    </a:cubicBezTo>
                    <a:cubicBezTo>
                      <a:pt x="333" y="150"/>
                      <a:pt x="431" y="97"/>
                      <a:pt x="557" y="97"/>
                    </a:cubicBezTo>
                    <a:close/>
                    <a:moveTo>
                      <a:pt x="506" y="0"/>
                    </a:moveTo>
                    <a:cubicBezTo>
                      <a:pt x="361" y="0"/>
                      <a:pt x="250" y="86"/>
                      <a:pt x="187" y="229"/>
                    </a:cubicBezTo>
                    <a:cubicBezTo>
                      <a:pt x="168" y="269"/>
                      <a:pt x="148" y="318"/>
                      <a:pt x="128" y="357"/>
                    </a:cubicBezTo>
                    <a:cubicBezTo>
                      <a:pt x="49" y="554"/>
                      <a:pt x="0" y="761"/>
                      <a:pt x="79" y="978"/>
                    </a:cubicBezTo>
                    <a:cubicBezTo>
                      <a:pt x="89" y="1037"/>
                      <a:pt x="118" y="1086"/>
                      <a:pt x="128" y="1145"/>
                    </a:cubicBezTo>
                    <a:cubicBezTo>
                      <a:pt x="148" y="1372"/>
                      <a:pt x="286" y="1540"/>
                      <a:pt x="424" y="1697"/>
                    </a:cubicBezTo>
                    <a:cubicBezTo>
                      <a:pt x="581" y="1887"/>
                      <a:pt x="793" y="1939"/>
                      <a:pt x="1009" y="1939"/>
                    </a:cubicBezTo>
                    <a:cubicBezTo>
                      <a:pt x="1050" y="1939"/>
                      <a:pt x="1092" y="1937"/>
                      <a:pt x="1133" y="1934"/>
                    </a:cubicBezTo>
                    <a:cubicBezTo>
                      <a:pt x="1232" y="1924"/>
                      <a:pt x="1330" y="1855"/>
                      <a:pt x="1399" y="1786"/>
                    </a:cubicBezTo>
                    <a:cubicBezTo>
                      <a:pt x="1557" y="1628"/>
                      <a:pt x="1626" y="1431"/>
                      <a:pt x="1606" y="1195"/>
                    </a:cubicBezTo>
                    <a:cubicBezTo>
                      <a:pt x="1596" y="1096"/>
                      <a:pt x="1586" y="988"/>
                      <a:pt x="1566" y="889"/>
                    </a:cubicBezTo>
                    <a:cubicBezTo>
                      <a:pt x="1488" y="485"/>
                      <a:pt x="1084" y="52"/>
                      <a:pt x="552" y="3"/>
                    </a:cubicBezTo>
                    <a:cubicBezTo>
                      <a:pt x="536" y="1"/>
                      <a:pt x="521"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58" name="Google Shape;558;p29"/>
          <p:cNvGrpSpPr/>
          <p:nvPr/>
        </p:nvGrpSpPr>
        <p:grpSpPr>
          <a:xfrm>
            <a:off x="5540977" y="3935730"/>
            <a:ext cx="3041771" cy="1042958"/>
            <a:chOff x="3555986" y="4333047"/>
            <a:chExt cx="2032047" cy="696745"/>
          </a:xfrm>
        </p:grpSpPr>
        <p:sp>
          <p:nvSpPr>
            <p:cNvPr id="559" name="Google Shape;559;p29"/>
            <p:cNvSpPr/>
            <p:nvPr/>
          </p:nvSpPr>
          <p:spPr>
            <a:xfrm>
              <a:off x="4684870" y="4660021"/>
              <a:ext cx="43384" cy="369758"/>
            </a:xfrm>
            <a:custGeom>
              <a:avLst/>
              <a:gdLst/>
              <a:ahLst/>
              <a:cxnLst/>
              <a:rect l="l" t="t" r="r" b="b"/>
              <a:pathLst>
                <a:path w="1104" h="9408" extrusionOk="0">
                  <a:moveTo>
                    <a:pt x="1103" y="0"/>
                  </a:moveTo>
                  <a:lnTo>
                    <a:pt x="1103" y="0"/>
                  </a:lnTo>
                  <a:cubicBezTo>
                    <a:pt x="1054" y="99"/>
                    <a:pt x="1044" y="197"/>
                    <a:pt x="1035" y="296"/>
                  </a:cubicBezTo>
                  <a:cubicBezTo>
                    <a:pt x="985" y="798"/>
                    <a:pt x="946" y="1301"/>
                    <a:pt x="897" y="1803"/>
                  </a:cubicBezTo>
                  <a:cubicBezTo>
                    <a:pt x="798" y="2690"/>
                    <a:pt x="700" y="3566"/>
                    <a:pt x="601" y="4453"/>
                  </a:cubicBezTo>
                  <a:cubicBezTo>
                    <a:pt x="503" y="5290"/>
                    <a:pt x="404" y="6118"/>
                    <a:pt x="306" y="6955"/>
                  </a:cubicBezTo>
                  <a:cubicBezTo>
                    <a:pt x="207" y="7773"/>
                    <a:pt x="99" y="8590"/>
                    <a:pt x="0" y="9408"/>
                  </a:cubicBezTo>
                  <a:lnTo>
                    <a:pt x="197" y="9408"/>
                  </a:lnTo>
                  <a:cubicBezTo>
                    <a:pt x="680" y="6285"/>
                    <a:pt x="1074" y="3162"/>
                    <a:pt x="1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9"/>
            <p:cNvSpPr/>
            <p:nvPr/>
          </p:nvSpPr>
          <p:spPr>
            <a:xfrm>
              <a:off x="4627964" y="4654598"/>
              <a:ext cx="29041" cy="375182"/>
            </a:xfrm>
            <a:custGeom>
              <a:avLst/>
              <a:gdLst/>
              <a:ahLst/>
              <a:cxnLst/>
              <a:rect l="l" t="t" r="r" b="b"/>
              <a:pathLst>
                <a:path w="739" h="9546" extrusionOk="0">
                  <a:moveTo>
                    <a:pt x="59" y="0"/>
                  </a:moveTo>
                  <a:cubicBezTo>
                    <a:pt x="10" y="79"/>
                    <a:pt x="0" y="148"/>
                    <a:pt x="0" y="227"/>
                  </a:cubicBezTo>
                  <a:cubicBezTo>
                    <a:pt x="40" y="936"/>
                    <a:pt x="79" y="1655"/>
                    <a:pt x="118" y="2365"/>
                  </a:cubicBezTo>
                  <a:cubicBezTo>
                    <a:pt x="197" y="3645"/>
                    <a:pt x="266" y="4926"/>
                    <a:pt x="345" y="6216"/>
                  </a:cubicBezTo>
                  <a:cubicBezTo>
                    <a:pt x="384" y="6876"/>
                    <a:pt x="424" y="7536"/>
                    <a:pt x="463" y="8196"/>
                  </a:cubicBezTo>
                  <a:cubicBezTo>
                    <a:pt x="483" y="8649"/>
                    <a:pt x="493" y="9093"/>
                    <a:pt x="503" y="9546"/>
                  </a:cubicBezTo>
                  <a:lnTo>
                    <a:pt x="739" y="9546"/>
                  </a:lnTo>
                  <a:cubicBezTo>
                    <a:pt x="729" y="9487"/>
                    <a:pt x="719" y="9428"/>
                    <a:pt x="709" y="9368"/>
                  </a:cubicBezTo>
                  <a:cubicBezTo>
                    <a:pt x="640" y="8374"/>
                    <a:pt x="562" y="7389"/>
                    <a:pt x="512" y="6394"/>
                  </a:cubicBezTo>
                  <a:cubicBezTo>
                    <a:pt x="473" y="5566"/>
                    <a:pt x="463" y="4739"/>
                    <a:pt x="424" y="3911"/>
                  </a:cubicBezTo>
                  <a:cubicBezTo>
                    <a:pt x="394" y="3172"/>
                    <a:pt x="335" y="2434"/>
                    <a:pt x="266" y="1695"/>
                  </a:cubicBezTo>
                  <a:cubicBezTo>
                    <a:pt x="227" y="1163"/>
                    <a:pt x="158" y="631"/>
                    <a:pt x="99" y="89"/>
                  </a:cubicBezTo>
                  <a:cubicBezTo>
                    <a:pt x="99" y="60"/>
                    <a:pt x="69" y="30"/>
                    <a:pt x="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9"/>
            <p:cNvSpPr/>
            <p:nvPr/>
          </p:nvSpPr>
          <p:spPr>
            <a:xfrm>
              <a:off x="4715839" y="4715748"/>
              <a:ext cx="119661" cy="314027"/>
            </a:xfrm>
            <a:custGeom>
              <a:avLst/>
              <a:gdLst/>
              <a:ahLst/>
              <a:cxnLst/>
              <a:rect l="l" t="t" r="r" b="b"/>
              <a:pathLst>
                <a:path w="3045" h="7990" extrusionOk="0">
                  <a:moveTo>
                    <a:pt x="2975" y="1"/>
                  </a:moveTo>
                  <a:cubicBezTo>
                    <a:pt x="2946" y="60"/>
                    <a:pt x="2906" y="119"/>
                    <a:pt x="2887" y="178"/>
                  </a:cubicBezTo>
                  <a:cubicBezTo>
                    <a:pt x="2808" y="346"/>
                    <a:pt x="2749" y="513"/>
                    <a:pt x="2680" y="690"/>
                  </a:cubicBezTo>
                  <a:cubicBezTo>
                    <a:pt x="1921" y="2759"/>
                    <a:pt x="1153" y="4828"/>
                    <a:pt x="384" y="6906"/>
                  </a:cubicBezTo>
                  <a:cubicBezTo>
                    <a:pt x="256" y="7261"/>
                    <a:pt x="128" y="7625"/>
                    <a:pt x="0" y="7990"/>
                  </a:cubicBezTo>
                  <a:lnTo>
                    <a:pt x="158" y="7990"/>
                  </a:lnTo>
                  <a:cubicBezTo>
                    <a:pt x="237" y="7773"/>
                    <a:pt x="306" y="7556"/>
                    <a:pt x="384" y="7340"/>
                  </a:cubicBezTo>
                  <a:cubicBezTo>
                    <a:pt x="1192" y="5153"/>
                    <a:pt x="2000" y="2956"/>
                    <a:pt x="2808" y="759"/>
                  </a:cubicBezTo>
                  <a:cubicBezTo>
                    <a:pt x="2896" y="523"/>
                    <a:pt x="2965" y="277"/>
                    <a:pt x="3044" y="30"/>
                  </a:cubicBezTo>
                  <a:cubicBezTo>
                    <a:pt x="3024" y="21"/>
                    <a:pt x="3005" y="11"/>
                    <a:pt x="2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9"/>
            <p:cNvSpPr/>
            <p:nvPr/>
          </p:nvSpPr>
          <p:spPr>
            <a:xfrm>
              <a:off x="4828865" y="4474801"/>
              <a:ext cx="560186" cy="554991"/>
            </a:xfrm>
            <a:custGeom>
              <a:avLst/>
              <a:gdLst/>
              <a:ahLst/>
              <a:cxnLst/>
              <a:rect l="l" t="t" r="r" b="b"/>
              <a:pathLst>
                <a:path w="14255" h="14121" extrusionOk="0">
                  <a:moveTo>
                    <a:pt x="6774" y="0"/>
                  </a:moveTo>
                  <a:cubicBezTo>
                    <a:pt x="6699" y="0"/>
                    <a:pt x="6622" y="8"/>
                    <a:pt x="6542" y="24"/>
                  </a:cubicBezTo>
                  <a:cubicBezTo>
                    <a:pt x="5438" y="251"/>
                    <a:pt x="4345" y="537"/>
                    <a:pt x="3301" y="990"/>
                  </a:cubicBezTo>
                  <a:cubicBezTo>
                    <a:pt x="2739" y="1226"/>
                    <a:pt x="2483" y="1650"/>
                    <a:pt x="2473" y="2241"/>
                  </a:cubicBezTo>
                  <a:cubicBezTo>
                    <a:pt x="2463" y="2625"/>
                    <a:pt x="2680" y="2911"/>
                    <a:pt x="2917" y="3187"/>
                  </a:cubicBezTo>
                  <a:cubicBezTo>
                    <a:pt x="3005" y="3295"/>
                    <a:pt x="3173" y="3374"/>
                    <a:pt x="3320" y="3433"/>
                  </a:cubicBezTo>
                  <a:cubicBezTo>
                    <a:pt x="3409" y="3472"/>
                    <a:pt x="3458" y="3502"/>
                    <a:pt x="3458" y="3610"/>
                  </a:cubicBezTo>
                  <a:cubicBezTo>
                    <a:pt x="3498" y="4211"/>
                    <a:pt x="3557" y="4822"/>
                    <a:pt x="3577" y="5423"/>
                  </a:cubicBezTo>
                  <a:cubicBezTo>
                    <a:pt x="3596" y="6250"/>
                    <a:pt x="3370" y="6989"/>
                    <a:pt x="2729" y="7541"/>
                  </a:cubicBezTo>
                  <a:cubicBezTo>
                    <a:pt x="2404" y="7816"/>
                    <a:pt x="2059" y="8072"/>
                    <a:pt x="1725" y="8329"/>
                  </a:cubicBezTo>
                  <a:cubicBezTo>
                    <a:pt x="1163" y="8762"/>
                    <a:pt x="661" y="9255"/>
                    <a:pt x="385" y="9924"/>
                  </a:cubicBezTo>
                  <a:cubicBezTo>
                    <a:pt x="1" y="10860"/>
                    <a:pt x="60" y="11835"/>
                    <a:pt x="129" y="12811"/>
                  </a:cubicBezTo>
                  <a:cubicBezTo>
                    <a:pt x="168" y="13254"/>
                    <a:pt x="217" y="13687"/>
                    <a:pt x="267" y="14121"/>
                  </a:cubicBezTo>
                  <a:lnTo>
                    <a:pt x="14255" y="14121"/>
                  </a:lnTo>
                  <a:cubicBezTo>
                    <a:pt x="14176" y="13678"/>
                    <a:pt x="14087" y="13234"/>
                    <a:pt x="13999" y="12791"/>
                  </a:cubicBezTo>
                  <a:cubicBezTo>
                    <a:pt x="13742" y="11432"/>
                    <a:pt x="13348" y="10121"/>
                    <a:pt x="12797" y="8851"/>
                  </a:cubicBezTo>
                  <a:cubicBezTo>
                    <a:pt x="12482" y="8132"/>
                    <a:pt x="12019" y="7521"/>
                    <a:pt x="11349" y="7087"/>
                  </a:cubicBezTo>
                  <a:cubicBezTo>
                    <a:pt x="10777" y="6723"/>
                    <a:pt x="10147" y="6496"/>
                    <a:pt x="9497" y="6319"/>
                  </a:cubicBezTo>
                  <a:cubicBezTo>
                    <a:pt x="9408" y="6299"/>
                    <a:pt x="9319" y="6270"/>
                    <a:pt x="9231" y="6250"/>
                  </a:cubicBezTo>
                  <a:cubicBezTo>
                    <a:pt x="8492" y="6152"/>
                    <a:pt x="8128" y="5659"/>
                    <a:pt x="7950" y="4989"/>
                  </a:cubicBezTo>
                  <a:cubicBezTo>
                    <a:pt x="7753" y="4191"/>
                    <a:pt x="7556" y="3403"/>
                    <a:pt x="7349" y="2605"/>
                  </a:cubicBezTo>
                  <a:cubicBezTo>
                    <a:pt x="7300" y="2418"/>
                    <a:pt x="7300" y="2310"/>
                    <a:pt x="7507" y="2221"/>
                  </a:cubicBezTo>
                  <a:cubicBezTo>
                    <a:pt x="7793" y="2093"/>
                    <a:pt x="7950" y="1876"/>
                    <a:pt x="7921" y="1532"/>
                  </a:cubicBezTo>
                  <a:cubicBezTo>
                    <a:pt x="7891" y="1147"/>
                    <a:pt x="7753" y="803"/>
                    <a:pt x="7566" y="478"/>
                  </a:cubicBezTo>
                  <a:cubicBezTo>
                    <a:pt x="7381" y="163"/>
                    <a:pt x="7109" y="0"/>
                    <a:pt x="6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9"/>
            <p:cNvSpPr/>
            <p:nvPr/>
          </p:nvSpPr>
          <p:spPr>
            <a:xfrm>
              <a:off x="4161084" y="4669217"/>
              <a:ext cx="425828" cy="360561"/>
            </a:xfrm>
            <a:custGeom>
              <a:avLst/>
              <a:gdLst/>
              <a:ahLst/>
              <a:cxnLst/>
              <a:rect l="l" t="t" r="r" b="b"/>
              <a:pathLst>
                <a:path w="10836" h="9174" extrusionOk="0">
                  <a:moveTo>
                    <a:pt x="8524" y="1"/>
                  </a:moveTo>
                  <a:cubicBezTo>
                    <a:pt x="8342" y="1"/>
                    <a:pt x="8151" y="63"/>
                    <a:pt x="7960" y="190"/>
                  </a:cubicBezTo>
                  <a:cubicBezTo>
                    <a:pt x="7674" y="367"/>
                    <a:pt x="7398" y="584"/>
                    <a:pt x="7162" y="820"/>
                  </a:cubicBezTo>
                  <a:cubicBezTo>
                    <a:pt x="6551" y="1451"/>
                    <a:pt x="5950" y="2101"/>
                    <a:pt x="5369" y="2761"/>
                  </a:cubicBezTo>
                  <a:cubicBezTo>
                    <a:pt x="4620" y="3618"/>
                    <a:pt x="3881" y="4485"/>
                    <a:pt x="3143" y="5352"/>
                  </a:cubicBezTo>
                  <a:cubicBezTo>
                    <a:pt x="2305" y="6347"/>
                    <a:pt x="1468" y="7332"/>
                    <a:pt x="631" y="8327"/>
                  </a:cubicBezTo>
                  <a:cubicBezTo>
                    <a:pt x="414" y="8602"/>
                    <a:pt x="207" y="8888"/>
                    <a:pt x="0" y="9174"/>
                  </a:cubicBezTo>
                  <a:lnTo>
                    <a:pt x="10836" y="9174"/>
                  </a:lnTo>
                  <a:cubicBezTo>
                    <a:pt x="10826" y="9046"/>
                    <a:pt x="10816" y="8918"/>
                    <a:pt x="10806" y="8780"/>
                  </a:cubicBezTo>
                  <a:cubicBezTo>
                    <a:pt x="10698" y="7755"/>
                    <a:pt x="10609" y="6721"/>
                    <a:pt x="10481" y="5697"/>
                  </a:cubicBezTo>
                  <a:cubicBezTo>
                    <a:pt x="10334" y="4554"/>
                    <a:pt x="10156" y="3411"/>
                    <a:pt x="9959" y="2268"/>
                  </a:cubicBezTo>
                  <a:cubicBezTo>
                    <a:pt x="9851" y="1638"/>
                    <a:pt x="9674" y="1017"/>
                    <a:pt x="9299" y="476"/>
                  </a:cubicBezTo>
                  <a:cubicBezTo>
                    <a:pt x="9092" y="164"/>
                    <a:pt x="8820" y="1"/>
                    <a:pt x="8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9"/>
            <p:cNvSpPr/>
            <p:nvPr/>
          </p:nvSpPr>
          <p:spPr>
            <a:xfrm>
              <a:off x="3780152" y="4969311"/>
              <a:ext cx="249303" cy="60447"/>
            </a:xfrm>
            <a:custGeom>
              <a:avLst/>
              <a:gdLst/>
              <a:ahLst/>
              <a:cxnLst/>
              <a:rect l="l" t="t" r="r" b="b"/>
              <a:pathLst>
                <a:path w="6344" h="1538" extrusionOk="0">
                  <a:moveTo>
                    <a:pt x="3074" y="1"/>
                  </a:moveTo>
                  <a:cubicBezTo>
                    <a:pt x="2806" y="1"/>
                    <a:pt x="2534" y="27"/>
                    <a:pt x="2256" y="80"/>
                  </a:cubicBezTo>
                  <a:cubicBezTo>
                    <a:pt x="1537" y="218"/>
                    <a:pt x="936" y="582"/>
                    <a:pt x="394" y="1055"/>
                  </a:cubicBezTo>
                  <a:cubicBezTo>
                    <a:pt x="246" y="1193"/>
                    <a:pt x="128" y="1380"/>
                    <a:pt x="0" y="1538"/>
                  </a:cubicBezTo>
                  <a:lnTo>
                    <a:pt x="6344" y="1538"/>
                  </a:lnTo>
                  <a:cubicBezTo>
                    <a:pt x="6068" y="1292"/>
                    <a:pt x="5822" y="996"/>
                    <a:pt x="5516" y="789"/>
                  </a:cubicBezTo>
                  <a:cubicBezTo>
                    <a:pt x="4763" y="277"/>
                    <a:pt x="3946" y="1"/>
                    <a:pt x="3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9"/>
            <p:cNvSpPr/>
            <p:nvPr/>
          </p:nvSpPr>
          <p:spPr>
            <a:xfrm>
              <a:off x="5337167" y="4437781"/>
              <a:ext cx="179668" cy="176586"/>
            </a:xfrm>
            <a:custGeom>
              <a:avLst/>
              <a:gdLst/>
              <a:ahLst/>
              <a:cxnLst/>
              <a:rect l="l" t="t" r="r" b="b"/>
              <a:pathLst>
                <a:path w="4572" h="4493" extrusionOk="0">
                  <a:moveTo>
                    <a:pt x="2005" y="0"/>
                  </a:moveTo>
                  <a:cubicBezTo>
                    <a:pt x="1644" y="0"/>
                    <a:pt x="1296" y="128"/>
                    <a:pt x="1035" y="415"/>
                  </a:cubicBezTo>
                  <a:cubicBezTo>
                    <a:pt x="375" y="1104"/>
                    <a:pt x="1" y="1912"/>
                    <a:pt x="217" y="2897"/>
                  </a:cubicBezTo>
                  <a:cubicBezTo>
                    <a:pt x="444" y="3892"/>
                    <a:pt x="1183" y="4493"/>
                    <a:pt x="2158" y="4493"/>
                  </a:cubicBezTo>
                  <a:cubicBezTo>
                    <a:pt x="2572" y="4493"/>
                    <a:pt x="2976" y="4365"/>
                    <a:pt x="3320" y="4119"/>
                  </a:cubicBezTo>
                  <a:cubicBezTo>
                    <a:pt x="4118" y="3567"/>
                    <a:pt x="4571" y="2828"/>
                    <a:pt x="4522" y="1823"/>
                  </a:cubicBezTo>
                  <a:cubicBezTo>
                    <a:pt x="4483" y="1183"/>
                    <a:pt x="4227" y="681"/>
                    <a:pt x="3675" y="346"/>
                  </a:cubicBezTo>
                  <a:cubicBezTo>
                    <a:pt x="3274" y="96"/>
                    <a:pt x="2833" y="8"/>
                    <a:pt x="2344" y="8"/>
                  </a:cubicBezTo>
                  <a:cubicBezTo>
                    <a:pt x="2292" y="8"/>
                    <a:pt x="2240" y="9"/>
                    <a:pt x="2188" y="11"/>
                  </a:cubicBezTo>
                  <a:cubicBezTo>
                    <a:pt x="2127" y="4"/>
                    <a:pt x="2066" y="0"/>
                    <a:pt x="2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9"/>
            <p:cNvSpPr/>
            <p:nvPr/>
          </p:nvSpPr>
          <p:spPr>
            <a:xfrm>
              <a:off x="4693399" y="4845163"/>
              <a:ext cx="77259" cy="73535"/>
            </a:xfrm>
            <a:custGeom>
              <a:avLst/>
              <a:gdLst/>
              <a:ahLst/>
              <a:cxnLst/>
              <a:rect l="l" t="t" r="r" b="b"/>
              <a:pathLst>
                <a:path w="1966" h="1871" extrusionOk="0">
                  <a:moveTo>
                    <a:pt x="1151" y="1"/>
                  </a:moveTo>
                  <a:cubicBezTo>
                    <a:pt x="1119" y="1"/>
                    <a:pt x="1087" y="3"/>
                    <a:pt x="1054" y="8"/>
                  </a:cubicBezTo>
                  <a:cubicBezTo>
                    <a:pt x="1049" y="8"/>
                    <a:pt x="1043" y="8"/>
                    <a:pt x="1038" y="8"/>
                  </a:cubicBezTo>
                  <a:cubicBezTo>
                    <a:pt x="511" y="8"/>
                    <a:pt x="0" y="476"/>
                    <a:pt x="20" y="973"/>
                  </a:cubicBezTo>
                  <a:cubicBezTo>
                    <a:pt x="29" y="1464"/>
                    <a:pt x="443" y="1870"/>
                    <a:pt x="885" y="1870"/>
                  </a:cubicBezTo>
                  <a:cubicBezTo>
                    <a:pt x="895" y="1870"/>
                    <a:pt x="906" y="1870"/>
                    <a:pt x="916" y="1870"/>
                  </a:cubicBezTo>
                  <a:cubicBezTo>
                    <a:pt x="1399" y="1860"/>
                    <a:pt x="1872" y="1397"/>
                    <a:pt x="1911" y="954"/>
                  </a:cubicBezTo>
                  <a:cubicBezTo>
                    <a:pt x="1966" y="413"/>
                    <a:pt x="1578" y="1"/>
                    <a:pt x="1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9"/>
            <p:cNvSpPr/>
            <p:nvPr/>
          </p:nvSpPr>
          <p:spPr>
            <a:xfrm>
              <a:off x="3555986" y="4469849"/>
              <a:ext cx="1022010" cy="559943"/>
            </a:xfrm>
            <a:custGeom>
              <a:avLst/>
              <a:gdLst/>
              <a:ahLst/>
              <a:cxnLst/>
              <a:rect l="l" t="t" r="r" b="b"/>
              <a:pathLst>
                <a:path w="26007" h="14247" extrusionOk="0">
                  <a:moveTo>
                    <a:pt x="21582" y="3690"/>
                  </a:moveTo>
                  <a:cubicBezTo>
                    <a:pt x="21654" y="3690"/>
                    <a:pt x="21727" y="3692"/>
                    <a:pt x="21800" y="3697"/>
                  </a:cubicBezTo>
                  <a:cubicBezTo>
                    <a:pt x="22263" y="3726"/>
                    <a:pt x="22736" y="3785"/>
                    <a:pt x="23199" y="3835"/>
                  </a:cubicBezTo>
                  <a:cubicBezTo>
                    <a:pt x="23406" y="3854"/>
                    <a:pt x="23485" y="3973"/>
                    <a:pt x="23455" y="4199"/>
                  </a:cubicBezTo>
                  <a:cubicBezTo>
                    <a:pt x="22509" y="4130"/>
                    <a:pt x="21564" y="4051"/>
                    <a:pt x="20608" y="3973"/>
                  </a:cubicBezTo>
                  <a:cubicBezTo>
                    <a:pt x="20579" y="3776"/>
                    <a:pt x="20726" y="3746"/>
                    <a:pt x="20835" y="3736"/>
                  </a:cubicBezTo>
                  <a:cubicBezTo>
                    <a:pt x="21087" y="3713"/>
                    <a:pt x="21332" y="3690"/>
                    <a:pt x="21582" y="3690"/>
                  </a:cubicBezTo>
                  <a:close/>
                  <a:moveTo>
                    <a:pt x="12373" y="5224"/>
                  </a:moveTo>
                  <a:cubicBezTo>
                    <a:pt x="12363" y="5233"/>
                    <a:pt x="12363" y="5243"/>
                    <a:pt x="12353" y="5243"/>
                  </a:cubicBezTo>
                  <a:cubicBezTo>
                    <a:pt x="12353" y="5243"/>
                    <a:pt x="12353" y="5233"/>
                    <a:pt x="12353" y="5224"/>
                  </a:cubicBezTo>
                  <a:close/>
                  <a:moveTo>
                    <a:pt x="13033" y="4071"/>
                  </a:moveTo>
                  <a:lnTo>
                    <a:pt x="13033" y="4071"/>
                  </a:lnTo>
                  <a:cubicBezTo>
                    <a:pt x="13338" y="4189"/>
                    <a:pt x="13604" y="4298"/>
                    <a:pt x="13870" y="4396"/>
                  </a:cubicBezTo>
                  <a:cubicBezTo>
                    <a:pt x="13860" y="4426"/>
                    <a:pt x="13860" y="4455"/>
                    <a:pt x="13860" y="4485"/>
                  </a:cubicBezTo>
                  <a:cubicBezTo>
                    <a:pt x="13792" y="4514"/>
                    <a:pt x="13732" y="4544"/>
                    <a:pt x="13663" y="4573"/>
                  </a:cubicBezTo>
                  <a:cubicBezTo>
                    <a:pt x="13486" y="4642"/>
                    <a:pt x="13457" y="4761"/>
                    <a:pt x="13594" y="4898"/>
                  </a:cubicBezTo>
                  <a:cubicBezTo>
                    <a:pt x="13703" y="5017"/>
                    <a:pt x="13821" y="5115"/>
                    <a:pt x="13949" y="5224"/>
                  </a:cubicBezTo>
                  <a:cubicBezTo>
                    <a:pt x="13920" y="5253"/>
                    <a:pt x="13900" y="5263"/>
                    <a:pt x="13890" y="5263"/>
                  </a:cubicBezTo>
                  <a:cubicBezTo>
                    <a:pt x="13506" y="5283"/>
                    <a:pt x="13486" y="5302"/>
                    <a:pt x="13555" y="5687"/>
                  </a:cubicBezTo>
                  <a:cubicBezTo>
                    <a:pt x="13585" y="5795"/>
                    <a:pt x="13594" y="5913"/>
                    <a:pt x="13575" y="6051"/>
                  </a:cubicBezTo>
                  <a:cubicBezTo>
                    <a:pt x="13516" y="5933"/>
                    <a:pt x="13447" y="5815"/>
                    <a:pt x="13397" y="5706"/>
                  </a:cubicBezTo>
                  <a:cubicBezTo>
                    <a:pt x="13329" y="5553"/>
                    <a:pt x="13257" y="5476"/>
                    <a:pt x="13177" y="5476"/>
                  </a:cubicBezTo>
                  <a:cubicBezTo>
                    <a:pt x="13107" y="5476"/>
                    <a:pt x="13031" y="5533"/>
                    <a:pt x="12944" y="5647"/>
                  </a:cubicBezTo>
                  <a:cubicBezTo>
                    <a:pt x="12915" y="5687"/>
                    <a:pt x="12875" y="5716"/>
                    <a:pt x="12806" y="5746"/>
                  </a:cubicBezTo>
                  <a:cubicBezTo>
                    <a:pt x="12846" y="5558"/>
                    <a:pt x="12895" y="5381"/>
                    <a:pt x="12915" y="5204"/>
                  </a:cubicBezTo>
                  <a:cubicBezTo>
                    <a:pt x="12925" y="5105"/>
                    <a:pt x="12875" y="5007"/>
                    <a:pt x="12856" y="4918"/>
                  </a:cubicBezTo>
                  <a:cubicBezTo>
                    <a:pt x="12767" y="4958"/>
                    <a:pt x="12669" y="4977"/>
                    <a:pt x="12590" y="5036"/>
                  </a:cubicBezTo>
                  <a:cubicBezTo>
                    <a:pt x="12515" y="5083"/>
                    <a:pt x="12459" y="5147"/>
                    <a:pt x="12386" y="5212"/>
                  </a:cubicBezTo>
                  <a:lnTo>
                    <a:pt x="12386" y="5212"/>
                  </a:lnTo>
                  <a:cubicBezTo>
                    <a:pt x="12424" y="5086"/>
                    <a:pt x="12444" y="4944"/>
                    <a:pt x="12501" y="4830"/>
                  </a:cubicBezTo>
                  <a:cubicBezTo>
                    <a:pt x="12590" y="4642"/>
                    <a:pt x="12698" y="4475"/>
                    <a:pt x="12816" y="4268"/>
                  </a:cubicBezTo>
                  <a:cubicBezTo>
                    <a:pt x="12895" y="4495"/>
                    <a:pt x="12944" y="4682"/>
                    <a:pt x="13023" y="4869"/>
                  </a:cubicBezTo>
                  <a:cubicBezTo>
                    <a:pt x="13053" y="4938"/>
                    <a:pt x="13141" y="4977"/>
                    <a:pt x="13210" y="5027"/>
                  </a:cubicBezTo>
                  <a:cubicBezTo>
                    <a:pt x="13230" y="4948"/>
                    <a:pt x="13279" y="4859"/>
                    <a:pt x="13260" y="4790"/>
                  </a:cubicBezTo>
                  <a:cubicBezTo>
                    <a:pt x="13210" y="4573"/>
                    <a:pt x="13122" y="4357"/>
                    <a:pt x="13033" y="4071"/>
                  </a:cubicBezTo>
                  <a:close/>
                  <a:moveTo>
                    <a:pt x="20667" y="4247"/>
                  </a:moveTo>
                  <a:cubicBezTo>
                    <a:pt x="20676" y="4247"/>
                    <a:pt x="20686" y="4247"/>
                    <a:pt x="20697" y="4248"/>
                  </a:cubicBezTo>
                  <a:cubicBezTo>
                    <a:pt x="21081" y="4288"/>
                    <a:pt x="21475" y="4327"/>
                    <a:pt x="21869" y="4357"/>
                  </a:cubicBezTo>
                  <a:cubicBezTo>
                    <a:pt x="22303" y="4396"/>
                    <a:pt x="22736" y="4416"/>
                    <a:pt x="23160" y="4436"/>
                  </a:cubicBezTo>
                  <a:cubicBezTo>
                    <a:pt x="23455" y="4455"/>
                    <a:pt x="23465" y="4455"/>
                    <a:pt x="23445" y="4731"/>
                  </a:cubicBezTo>
                  <a:cubicBezTo>
                    <a:pt x="23426" y="5056"/>
                    <a:pt x="23396" y="5371"/>
                    <a:pt x="23357" y="5687"/>
                  </a:cubicBezTo>
                  <a:cubicBezTo>
                    <a:pt x="23297" y="6031"/>
                    <a:pt x="23160" y="6140"/>
                    <a:pt x="22805" y="6159"/>
                  </a:cubicBezTo>
                  <a:cubicBezTo>
                    <a:pt x="22756" y="6163"/>
                    <a:pt x="22706" y="6164"/>
                    <a:pt x="22657" y="6164"/>
                  </a:cubicBezTo>
                  <a:cubicBezTo>
                    <a:pt x="22558" y="6164"/>
                    <a:pt x="22457" y="6159"/>
                    <a:pt x="22352" y="6159"/>
                  </a:cubicBezTo>
                  <a:cubicBezTo>
                    <a:pt x="22352" y="6179"/>
                    <a:pt x="22352" y="6189"/>
                    <a:pt x="22352" y="6209"/>
                  </a:cubicBezTo>
                  <a:cubicBezTo>
                    <a:pt x="21840" y="6140"/>
                    <a:pt x="21337" y="6081"/>
                    <a:pt x="20835" y="6002"/>
                  </a:cubicBezTo>
                  <a:cubicBezTo>
                    <a:pt x="20549" y="5962"/>
                    <a:pt x="20500" y="5874"/>
                    <a:pt x="20500" y="5588"/>
                  </a:cubicBezTo>
                  <a:cubicBezTo>
                    <a:pt x="20510" y="5184"/>
                    <a:pt x="20529" y="4790"/>
                    <a:pt x="20539" y="4386"/>
                  </a:cubicBezTo>
                  <a:cubicBezTo>
                    <a:pt x="20539" y="4289"/>
                    <a:pt x="20579" y="4247"/>
                    <a:pt x="20667" y="4247"/>
                  </a:cubicBezTo>
                  <a:close/>
                  <a:moveTo>
                    <a:pt x="10605" y="277"/>
                  </a:moveTo>
                  <a:cubicBezTo>
                    <a:pt x="10787" y="277"/>
                    <a:pt x="10954" y="355"/>
                    <a:pt x="11102" y="515"/>
                  </a:cubicBezTo>
                  <a:cubicBezTo>
                    <a:pt x="11427" y="879"/>
                    <a:pt x="11752" y="1254"/>
                    <a:pt x="12048" y="1638"/>
                  </a:cubicBezTo>
                  <a:cubicBezTo>
                    <a:pt x="12324" y="1993"/>
                    <a:pt x="12560" y="2357"/>
                    <a:pt x="12797" y="2721"/>
                  </a:cubicBezTo>
                  <a:cubicBezTo>
                    <a:pt x="12974" y="2987"/>
                    <a:pt x="13122" y="3273"/>
                    <a:pt x="13289" y="3549"/>
                  </a:cubicBezTo>
                  <a:cubicBezTo>
                    <a:pt x="11319" y="4839"/>
                    <a:pt x="9546" y="6347"/>
                    <a:pt x="7694" y="7755"/>
                  </a:cubicBezTo>
                  <a:cubicBezTo>
                    <a:pt x="7605" y="7607"/>
                    <a:pt x="7526" y="7450"/>
                    <a:pt x="7438" y="7292"/>
                  </a:cubicBezTo>
                  <a:cubicBezTo>
                    <a:pt x="6995" y="6504"/>
                    <a:pt x="6561" y="5716"/>
                    <a:pt x="6118" y="4928"/>
                  </a:cubicBezTo>
                  <a:cubicBezTo>
                    <a:pt x="6049" y="4800"/>
                    <a:pt x="5990" y="4682"/>
                    <a:pt x="5931" y="4554"/>
                  </a:cubicBezTo>
                  <a:cubicBezTo>
                    <a:pt x="5527" y="3736"/>
                    <a:pt x="5596" y="3411"/>
                    <a:pt x="6256" y="2761"/>
                  </a:cubicBezTo>
                  <a:cubicBezTo>
                    <a:pt x="6935" y="2091"/>
                    <a:pt x="7733" y="1589"/>
                    <a:pt x="8580" y="1165"/>
                  </a:cubicBezTo>
                  <a:cubicBezTo>
                    <a:pt x="9122" y="899"/>
                    <a:pt x="9684" y="653"/>
                    <a:pt x="10226" y="377"/>
                  </a:cubicBezTo>
                  <a:cubicBezTo>
                    <a:pt x="10359" y="310"/>
                    <a:pt x="10485" y="277"/>
                    <a:pt x="10605" y="277"/>
                  </a:cubicBezTo>
                  <a:close/>
                  <a:moveTo>
                    <a:pt x="20786" y="6327"/>
                  </a:moveTo>
                  <a:cubicBezTo>
                    <a:pt x="21505" y="6366"/>
                    <a:pt x="22204" y="6416"/>
                    <a:pt x="22913" y="6465"/>
                  </a:cubicBezTo>
                  <a:cubicBezTo>
                    <a:pt x="22913" y="6593"/>
                    <a:pt x="22913" y="6750"/>
                    <a:pt x="22923" y="6918"/>
                  </a:cubicBezTo>
                  <a:cubicBezTo>
                    <a:pt x="22933" y="7381"/>
                    <a:pt x="22953" y="7844"/>
                    <a:pt x="22972" y="8307"/>
                  </a:cubicBezTo>
                  <a:cubicBezTo>
                    <a:pt x="22972" y="8356"/>
                    <a:pt x="22992" y="8405"/>
                    <a:pt x="23012" y="8455"/>
                  </a:cubicBezTo>
                  <a:cubicBezTo>
                    <a:pt x="23100" y="8730"/>
                    <a:pt x="23081" y="8780"/>
                    <a:pt x="22834" y="8947"/>
                  </a:cubicBezTo>
                  <a:cubicBezTo>
                    <a:pt x="22734" y="9012"/>
                    <a:pt x="22621" y="9047"/>
                    <a:pt x="22513" y="9047"/>
                  </a:cubicBezTo>
                  <a:cubicBezTo>
                    <a:pt x="22410" y="9047"/>
                    <a:pt x="22311" y="9015"/>
                    <a:pt x="22234" y="8947"/>
                  </a:cubicBezTo>
                  <a:cubicBezTo>
                    <a:pt x="22125" y="8839"/>
                    <a:pt x="22027" y="8711"/>
                    <a:pt x="21918" y="8593"/>
                  </a:cubicBezTo>
                  <a:cubicBezTo>
                    <a:pt x="21781" y="8443"/>
                    <a:pt x="21641" y="8369"/>
                    <a:pt x="21481" y="8369"/>
                  </a:cubicBezTo>
                  <a:cubicBezTo>
                    <a:pt x="21388" y="8369"/>
                    <a:pt x="21288" y="8394"/>
                    <a:pt x="21180" y="8445"/>
                  </a:cubicBezTo>
                  <a:cubicBezTo>
                    <a:pt x="21032" y="8504"/>
                    <a:pt x="20894" y="8593"/>
                    <a:pt x="20746" y="8622"/>
                  </a:cubicBezTo>
                  <a:cubicBezTo>
                    <a:pt x="20730" y="8626"/>
                    <a:pt x="20714" y="8627"/>
                    <a:pt x="20697" y="8627"/>
                  </a:cubicBezTo>
                  <a:cubicBezTo>
                    <a:pt x="20617" y="8627"/>
                    <a:pt x="20527" y="8592"/>
                    <a:pt x="20470" y="8543"/>
                  </a:cubicBezTo>
                  <a:cubicBezTo>
                    <a:pt x="20431" y="8504"/>
                    <a:pt x="20451" y="8386"/>
                    <a:pt x="20460" y="8307"/>
                  </a:cubicBezTo>
                  <a:cubicBezTo>
                    <a:pt x="20539" y="7883"/>
                    <a:pt x="20618" y="7460"/>
                    <a:pt x="20697" y="7036"/>
                  </a:cubicBezTo>
                  <a:cubicBezTo>
                    <a:pt x="20736" y="6790"/>
                    <a:pt x="20756" y="6544"/>
                    <a:pt x="20786" y="6327"/>
                  </a:cubicBezTo>
                  <a:close/>
                  <a:moveTo>
                    <a:pt x="7989" y="7873"/>
                  </a:moveTo>
                  <a:cubicBezTo>
                    <a:pt x="8443" y="8356"/>
                    <a:pt x="8659" y="8927"/>
                    <a:pt x="8689" y="9538"/>
                  </a:cubicBezTo>
                  <a:cubicBezTo>
                    <a:pt x="8728" y="10257"/>
                    <a:pt x="8403" y="10868"/>
                    <a:pt x="7920" y="11370"/>
                  </a:cubicBezTo>
                  <a:cubicBezTo>
                    <a:pt x="7204" y="12123"/>
                    <a:pt x="6349" y="12566"/>
                    <a:pt x="5318" y="12566"/>
                  </a:cubicBezTo>
                  <a:cubicBezTo>
                    <a:pt x="5215" y="12566"/>
                    <a:pt x="5111" y="12561"/>
                    <a:pt x="5005" y="12552"/>
                  </a:cubicBezTo>
                  <a:cubicBezTo>
                    <a:pt x="4532" y="12503"/>
                    <a:pt x="4098" y="12326"/>
                    <a:pt x="3724" y="12050"/>
                  </a:cubicBezTo>
                  <a:cubicBezTo>
                    <a:pt x="3596" y="11961"/>
                    <a:pt x="3507" y="11833"/>
                    <a:pt x="3379" y="11695"/>
                  </a:cubicBezTo>
                  <a:cubicBezTo>
                    <a:pt x="4936" y="10405"/>
                    <a:pt x="6463" y="9134"/>
                    <a:pt x="7989" y="7873"/>
                  </a:cubicBezTo>
                  <a:close/>
                  <a:moveTo>
                    <a:pt x="10617" y="0"/>
                  </a:moveTo>
                  <a:cubicBezTo>
                    <a:pt x="10466" y="0"/>
                    <a:pt x="10311" y="41"/>
                    <a:pt x="10157" y="121"/>
                  </a:cubicBezTo>
                  <a:cubicBezTo>
                    <a:pt x="9378" y="495"/>
                    <a:pt x="8590" y="860"/>
                    <a:pt x="7832" y="1264"/>
                  </a:cubicBezTo>
                  <a:cubicBezTo>
                    <a:pt x="7054" y="1677"/>
                    <a:pt x="6364" y="2209"/>
                    <a:pt x="5783" y="2879"/>
                  </a:cubicBezTo>
                  <a:cubicBezTo>
                    <a:pt x="5359" y="3362"/>
                    <a:pt x="5290" y="3894"/>
                    <a:pt x="5586" y="4455"/>
                  </a:cubicBezTo>
                  <a:cubicBezTo>
                    <a:pt x="5950" y="5135"/>
                    <a:pt x="6315" y="5805"/>
                    <a:pt x="6679" y="6484"/>
                  </a:cubicBezTo>
                  <a:cubicBezTo>
                    <a:pt x="6945" y="6967"/>
                    <a:pt x="7221" y="7450"/>
                    <a:pt x="7487" y="7933"/>
                  </a:cubicBezTo>
                  <a:cubicBezTo>
                    <a:pt x="7418" y="8001"/>
                    <a:pt x="7359" y="8041"/>
                    <a:pt x="7310" y="8090"/>
                  </a:cubicBezTo>
                  <a:cubicBezTo>
                    <a:pt x="6384" y="8858"/>
                    <a:pt x="5458" y="9617"/>
                    <a:pt x="4532" y="10385"/>
                  </a:cubicBezTo>
                  <a:cubicBezTo>
                    <a:pt x="3054" y="11617"/>
                    <a:pt x="1586" y="12858"/>
                    <a:pt x="119" y="14099"/>
                  </a:cubicBezTo>
                  <a:cubicBezTo>
                    <a:pt x="69" y="14138"/>
                    <a:pt x="40" y="14198"/>
                    <a:pt x="0" y="14247"/>
                  </a:cubicBezTo>
                  <a:lnTo>
                    <a:pt x="355" y="14247"/>
                  </a:lnTo>
                  <a:cubicBezTo>
                    <a:pt x="631" y="14020"/>
                    <a:pt x="897" y="13784"/>
                    <a:pt x="1173" y="13557"/>
                  </a:cubicBezTo>
                  <a:cubicBezTo>
                    <a:pt x="1362" y="13403"/>
                    <a:pt x="2007" y="13241"/>
                    <a:pt x="2378" y="13241"/>
                  </a:cubicBezTo>
                  <a:cubicBezTo>
                    <a:pt x="2433" y="13241"/>
                    <a:pt x="2482" y="13244"/>
                    <a:pt x="2522" y="13252"/>
                  </a:cubicBezTo>
                  <a:cubicBezTo>
                    <a:pt x="2394" y="13370"/>
                    <a:pt x="2276" y="13449"/>
                    <a:pt x="2177" y="13557"/>
                  </a:cubicBezTo>
                  <a:cubicBezTo>
                    <a:pt x="2109" y="13626"/>
                    <a:pt x="2079" y="13715"/>
                    <a:pt x="2030" y="13804"/>
                  </a:cubicBezTo>
                  <a:cubicBezTo>
                    <a:pt x="2109" y="13833"/>
                    <a:pt x="2197" y="13882"/>
                    <a:pt x="2286" y="13902"/>
                  </a:cubicBezTo>
                  <a:cubicBezTo>
                    <a:pt x="2611" y="13971"/>
                    <a:pt x="2936" y="14030"/>
                    <a:pt x="3261" y="14099"/>
                  </a:cubicBezTo>
                  <a:cubicBezTo>
                    <a:pt x="3320" y="14119"/>
                    <a:pt x="3379" y="14198"/>
                    <a:pt x="3429" y="14247"/>
                  </a:cubicBezTo>
                  <a:lnTo>
                    <a:pt x="3704" y="14247"/>
                  </a:lnTo>
                  <a:cubicBezTo>
                    <a:pt x="3685" y="14001"/>
                    <a:pt x="3507" y="13892"/>
                    <a:pt x="3300" y="13823"/>
                  </a:cubicBezTo>
                  <a:cubicBezTo>
                    <a:pt x="3044" y="13744"/>
                    <a:pt x="2788" y="13685"/>
                    <a:pt x="2503" y="13616"/>
                  </a:cubicBezTo>
                  <a:cubicBezTo>
                    <a:pt x="2542" y="13587"/>
                    <a:pt x="2562" y="13577"/>
                    <a:pt x="2581" y="13557"/>
                  </a:cubicBezTo>
                  <a:cubicBezTo>
                    <a:pt x="2719" y="13449"/>
                    <a:pt x="2837" y="13311"/>
                    <a:pt x="2759" y="13134"/>
                  </a:cubicBezTo>
                  <a:cubicBezTo>
                    <a:pt x="2670" y="12966"/>
                    <a:pt x="2493" y="12956"/>
                    <a:pt x="2325" y="12947"/>
                  </a:cubicBezTo>
                  <a:cubicBezTo>
                    <a:pt x="2276" y="12947"/>
                    <a:pt x="2227" y="12966"/>
                    <a:pt x="2168" y="12976"/>
                  </a:cubicBezTo>
                  <a:cubicBezTo>
                    <a:pt x="2059" y="12986"/>
                    <a:pt x="1951" y="13006"/>
                    <a:pt x="1793" y="13035"/>
                  </a:cubicBezTo>
                  <a:cubicBezTo>
                    <a:pt x="2286" y="12612"/>
                    <a:pt x="2739" y="12237"/>
                    <a:pt x="3163" y="11883"/>
                  </a:cubicBezTo>
                  <a:cubicBezTo>
                    <a:pt x="3350" y="12050"/>
                    <a:pt x="3497" y="12218"/>
                    <a:pt x="3675" y="12336"/>
                  </a:cubicBezTo>
                  <a:cubicBezTo>
                    <a:pt x="4136" y="12643"/>
                    <a:pt x="4644" y="12829"/>
                    <a:pt x="5198" y="12829"/>
                  </a:cubicBezTo>
                  <a:cubicBezTo>
                    <a:pt x="5212" y="12829"/>
                    <a:pt x="5227" y="12829"/>
                    <a:pt x="5241" y="12828"/>
                  </a:cubicBezTo>
                  <a:cubicBezTo>
                    <a:pt x="6561" y="12818"/>
                    <a:pt x="7605" y="12267"/>
                    <a:pt x="8393" y="11223"/>
                  </a:cubicBezTo>
                  <a:cubicBezTo>
                    <a:pt x="8797" y="10681"/>
                    <a:pt x="9043" y="10050"/>
                    <a:pt x="8945" y="9361"/>
                  </a:cubicBezTo>
                  <a:cubicBezTo>
                    <a:pt x="8876" y="8868"/>
                    <a:pt x="8738" y="8376"/>
                    <a:pt x="8413" y="7962"/>
                  </a:cubicBezTo>
                  <a:cubicBezTo>
                    <a:pt x="8344" y="7883"/>
                    <a:pt x="8285" y="7785"/>
                    <a:pt x="8206" y="7676"/>
                  </a:cubicBezTo>
                  <a:cubicBezTo>
                    <a:pt x="9575" y="6632"/>
                    <a:pt x="10925" y="5608"/>
                    <a:pt x="12274" y="4573"/>
                  </a:cubicBezTo>
                  <a:cubicBezTo>
                    <a:pt x="12294" y="4564"/>
                    <a:pt x="12314" y="4564"/>
                    <a:pt x="12324" y="4554"/>
                  </a:cubicBezTo>
                  <a:lnTo>
                    <a:pt x="12324" y="4554"/>
                  </a:lnTo>
                  <a:lnTo>
                    <a:pt x="12304" y="4603"/>
                  </a:lnTo>
                  <a:cubicBezTo>
                    <a:pt x="12235" y="4810"/>
                    <a:pt x="12137" y="5017"/>
                    <a:pt x="12087" y="5233"/>
                  </a:cubicBezTo>
                  <a:cubicBezTo>
                    <a:pt x="12068" y="5322"/>
                    <a:pt x="12097" y="5470"/>
                    <a:pt x="12156" y="5529"/>
                  </a:cubicBezTo>
                  <a:cubicBezTo>
                    <a:pt x="12173" y="5540"/>
                    <a:pt x="12195" y="5544"/>
                    <a:pt x="12222" y="5544"/>
                  </a:cubicBezTo>
                  <a:cubicBezTo>
                    <a:pt x="12290" y="5544"/>
                    <a:pt x="12383" y="5516"/>
                    <a:pt x="12462" y="5509"/>
                  </a:cubicBezTo>
                  <a:cubicBezTo>
                    <a:pt x="12491" y="5499"/>
                    <a:pt x="12521" y="5480"/>
                    <a:pt x="12570" y="5450"/>
                  </a:cubicBezTo>
                  <a:lnTo>
                    <a:pt x="12570" y="5450"/>
                  </a:lnTo>
                  <a:cubicBezTo>
                    <a:pt x="12570" y="5608"/>
                    <a:pt x="12550" y="5746"/>
                    <a:pt x="12580" y="5874"/>
                  </a:cubicBezTo>
                  <a:cubicBezTo>
                    <a:pt x="12590" y="5953"/>
                    <a:pt x="12649" y="6061"/>
                    <a:pt x="12718" y="6081"/>
                  </a:cubicBezTo>
                  <a:cubicBezTo>
                    <a:pt x="12734" y="6088"/>
                    <a:pt x="12753" y="6091"/>
                    <a:pt x="12773" y="6091"/>
                  </a:cubicBezTo>
                  <a:cubicBezTo>
                    <a:pt x="12836" y="6091"/>
                    <a:pt x="12912" y="6059"/>
                    <a:pt x="12964" y="6021"/>
                  </a:cubicBezTo>
                  <a:cubicBezTo>
                    <a:pt x="13033" y="5982"/>
                    <a:pt x="13082" y="5903"/>
                    <a:pt x="13141" y="5844"/>
                  </a:cubicBezTo>
                  <a:cubicBezTo>
                    <a:pt x="13230" y="5992"/>
                    <a:pt x="13309" y="6130"/>
                    <a:pt x="13397" y="6268"/>
                  </a:cubicBezTo>
                  <a:cubicBezTo>
                    <a:pt x="13451" y="6351"/>
                    <a:pt x="13533" y="6429"/>
                    <a:pt x="13626" y="6429"/>
                  </a:cubicBezTo>
                  <a:cubicBezTo>
                    <a:pt x="13654" y="6429"/>
                    <a:pt x="13683" y="6422"/>
                    <a:pt x="13713" y="6406"/>
                  </a:cubicBezTo>
                  <a:cubicBezTo>
                    <a:pt x="13792" y="6347"/>
                    <a:pt x="13860" y="6209"/>
                    <a:pt x="13870" y="6100"/>
                  </a:cubicBezTo>
                  <a:cubicBezTo>
                    <a:pt x="13890" y="5923"/>
                    <a:pt x="13851" y="5746"/>
                    <a:pt x="13831" y="5568"/>
                  </a:cubicBezTo>
                  <a:cubicBezTo>
                    <a:pt x="14323" y="5460"/>
                    <a:pt x="14343" y="5293"/>
                    <a:pt x="13900" y="4800"/>
                  </a:cubicBezTo>
                  <a:cubicBezTo>
                    <a:pt x="14176" y="4564"/>
                    <a:pt x="14215" y="4426"/>
                    <a:pt x="14018" y="4238"/>
                  </a:cubicBezTo>
                  <a:cubicBezTo>
                    <a:pt x="13949" y="4170"/>
                    <a:pt x="13860" y="4101"/>
                    <a:pt x="13772" y="4061"/>
                  </a:cubicBezTo>
                  <a:cubicBezTo>
                    <a:pt x="13624" y="3992"/>
                    <a:pt x="13476" y="3943"/>
                    <a:pt x="13269" y="3864"/>
                  </a:cubicBezTo>
                  <a:cubicBezTo>
                    <a:pt x="13575" y="3707"/>
                    <a:pt x="13841" y="3559"/>
                    <a:pt x="14117" y="3441"/>
                  </a:cubicBezTo>
                  <a:cubicBezTo>
                    <a:pt x="14186" y="3414"/>
                    <a:pt x="14250" y="3401"/>
                    <a:pt x="14306" y="3401"/>
                  </a:cubicBezTo>
                  <a:cubicBezTo>
                    <a:pt x="14480" y="3401"/>
                    <a:pt x="14587" y="3525"/>
                    <a:pt x="14609" y="3756"/>
                  </a:cubicBezTo>
                  <a:cubicBezTo>
                    <a:pt x="14629" y="3904"/>
                    <a:pt x="14639" y="4061"/>
                    <a:pt x="14629" y="4209"/>
                  </a:cubicBezTo>
                  <a:cubicBezTo>
                    <a:pt x="14530" y="5224"/>
                    <a:pt x="14461" y="6238"/>
                    <a:pt x="14314" y="7243"/>
                  </a:cubicBezTo>
                  <a:cubicBezTo>
                    <a:pt x="14126" y="8593"/>
                    <a:pt x="13890" y="9932"/>
                    <a:pt x="13673" y="11272"/>
                  </a:cubicBezTo>
                  <a:cubicBezTo>
                    <a:pt x="13614" y="11646"/>
                    <a:pt x="13545" y="12021"/>
                    <a:pt x="13476" y="12395"/>
                  </a:cubicBezTo>
                  <a:cubicBezTo>
                    <a:pt x="13348" y="12385"/>
                    <a:pt x="13250" y="12365"/>
                    <a:pt x="13141" y="12355"/>
                  </a:cubicBezTo>
                  <a:cubicBezTo>
                    <a:pt x="13020" y="12345"/>
                    <a:pt x="12899" y="12340"/>
                    <a:pt x="12781" y="12340"/>
                  </a:cubicBezTo>
                  <a:cubicBezTo>
                    <a:pt x="11908" y="12340"/>
                    <a:pt x="11111" y="12622"/>
                    <a:pt x="10383" y="13134"/>
                  </a:cubicBezTo>
                  <a:cubicBezTo>
                    <a:pt x="9940" y="13429"/>
                    <a:pt x="9556" y="13794"/>
                    <a:pt x="9260" y="14247"/>
                  </a:cubicBezTo>
                  <a:lnTo>
                    <a:pt x="9575" y="14247"/>
                  </a:lnTo>
                  <a:cubicBezTo>
                    <a:pt x="10420" y="13169"/>
                    <a:pt x="11730" y="12604"/>
                    <a:pt x="12767" y="12604"/>
                  </a:cubicBezTo>
                  <a:cubicBezTo>
                    <a:pt x="13000" y="12604"/>
                    <a:pt x="13220" y="12632"/>
                    <a:pt x="13417" y="12690"/>
                  </a:cubicBezTo>
                  <a:cubicBezTo>
                    <a:pt x="13319" y="13212"/>
                    <a:pt x="13220" y="13725"/>
                    <a:pt x="13122" y="14247"/>
                  </a:cubicBezTo>
                  <a:lnTo>
                    <a:pt x="13397" y="14247"/>
                  </a:lnTo>
                  <a:cubicBezTo>
                    <a:pt x="13457" y="13961"/>
                    <a:pt x="13496" y="13666"/>
                    <a:pt x="13565" y="13380"/>
                  </a:cubicBezTo>
                  <a:cubicBezTo>
                    <a:pt x="13585" y="13301"/>
                    <a:pt x="13663" y="13232"/>
                    <a:pt x="13732" y="13183"/>
                  </a:cubicBezTo>
                  <a:cubicBezTo>
                    <a:pt x="14777" y="12523"/>
                    <a:pt x="15821" y="11873"/>
                    <a:pt x="16865" y="11213"/>
                  </a:cubicBezTo>
                  <a:cubicBezTo>
                    <a:pt x="16963" y="11154"/>
                    <a:pt x="17141" y="11104"/>
                    <a:pt x="17042" y="10947"/>
                  </a:cubicBezTo>
                  <a:cubicBezTo>
                    <a:pt x="17012" y="10897"/>
                    <a:pt x="16977" y="10878"/>
                    <a:pt x="16941" y="10878"/>
                  </a:cubicBezTo>
                  <a:cubicBezTo>
                    <a:pt x="16870" y="10878"/>
                    <a:pt x="16792" y="10947"/>
                    <a:pt x="16727" y="10986"/>
                  </a:cubicBezTo>
                  <a:cubicBezTo>
                    <a:pt x="15791" y="11567"/>
                    <a:pt x="14865" y="12158"/>
                    <a:pt x="13929" y="12750"/>
                  </a:cubicBezTo>
                  <a:cubicBezTo>
                    <a:pt x="13851" y="12799"/>
                    <a:pt x="13782" y="12848"/>
                    <a:pt x="13654" y="12917"/>
                  </a:cubicBezTo>
                  <a:cubicBezTo>
                    <a:pt x="13713" y="12592"/>
                    <a:pt x="13762" y="12306"/>
                    <a:pt x="13821" y="12021"/>
                  </a:cubicBezTo>
                  <a:cubicBezTo>
                    <a:pt x="13821" y="12001"/>
                    <a:pt x="13860" y="11981"/>
                    <a:pt x="13890" y="11961"/>
                  </a:cubicBezTo>
                  <a:cubicBezTo>
                    <a:pt x="14530" y="11567"/>
                    <a:pt x="15171" y="11173"/>
                    <a:pt x="15811" y="10779"/>
                  </a:cubicBezTo>
                  <a:cubicBezTo>
                    <a:pt x="15860" y="10750"/>
                    <a:pt x="15909" y="10720"/>
                    <a:pt x="15929" y="10681"/>
                  </a:cubicBezTo>
                  <a:cubicBezTo>
                    <a:pt x="15959" y="10632"/>
                    <a:pt x="15969" y="10553"/>
                    <a:pt x="15949" y="10513"/>
                  </a:cubicBezTo>
                  <a:cubicBezTo>
                    <a:pt x="15934" y="10491"/>
                    <a:pt x="15880" y="10480"/>
                    <a:pt x="15834" y="10480"/>
                  </a:cubicBezTo>
                  <a:cubicBezTo>
                    <a:pt x="15818" y="10480"/>
                    <a:pt x="15804" y="10481"/>
                    <a:pt x="15791" y="10484"/>
                  </a:cubicBezTo>
                  <a:cubicBezTo>
                    <a:pt x="15752" y="10484"/>
                    <a:pt x="15712" y="10523"/>
                    <a:pt x="15673" y="10553"/>
                  </a:cubicBezTo>
                  <a:cubicBezTo>
                    <a:pt x="15131" y="10888"/>
                    <a:pt x="14589" y="11232"/>
                    <a:pt x="14038" y="11577"/>
                  </a:cubicBezTo>
                  <a:cubicBezTo>
                    <a:pt x="14008" y="11597"/>
                    <a:pt x="13969" y="11617"/>
                    <a:pt x="13880" y="11666"/>
                  </a:cubicBezTo>
                  <a:cubicBezTo>
                    <a:pt x="13929" y="11380"/>
                    <a:pt x="13989" y="11134"/>
                    <a:pt x="13998" y="10878"/>
                  </a:cubicBezTo>
                  <a:cubicBezTo>
                    <a:pt x="14018" y="10622"/>
                    <a:pt x="14146" y="10474"/>
                    <a:pt x="14363" y="10356"/>
                  </a:cubicBezTo>
                  <a:cubicBezTo>
                    <a:pt x="14796" y="10100"/>
                    <a:pt x="15220" y="9814"/>
                    <a:pt x="15643" y="9548"/>
                  </a:cubicBezTo>
                  <a:cubicBezTo>
                    <a:pt x="15663" y="9538"/>
                    <a:pt x="15683" y="9518"/>
                    <a:pt x="15712" y="9509"/>
                  </a:cubicBezTo>
                  <a:cubicBezTo>
                    <a:pt x="15801" y="9450"/>
                    <a:pt x="15909" y="9381"/>
                    <a:pt x="15831" y="9262"/>
                  </a:cubicBezTo>
                  <a:cubicBezTo>
                    <a:pt x="15800" y="9217"/>
                    <a:pt x="15767" y="9201"/>
                    <a:pt x="15733" y="9201"/>
                  </a:cubicBezTo>
                  <a:cubicBezTo>
                    <a:pt x="15679" y="9201"/>
                    <a:pt x="15623" y="9242"/>
                    <a:pt x="15574" y="9272"/>
                  </a:cubicBezTo>
                  <a:cubicBezTo>
                    <a:pt x="15289" y="9459"/>
                    <a:pt x="15003" y="9647"/>
                    <a:pt x="14717" y="9824"/>
                  </a:cubicBezTo>
                  <a:cubicBezTo>
                    <a:pt x="14530" y="9942"/>
                    <a:pt x="14343" y="10060"/>
                    <a:pt x="14136" y="10188"/>
                  </a:cubicBezTo>
                  <a:cubicBezTo>
                    <a:pt x="14353" y="8721"/>
                    <a:pt x="14580" y="7292"/>
                    <a:pt x="14796" y="5844"/>
                  </a:cubicBezTo>
                  <a:cubicBezTo>
                    <a:pt x="14885" y="5962"/>
                    <a:pt x="14964" y="6090"/>
                    <a:pt x="15043" y="6209"/>
                  </a:cubicBezTo>
                  <a:cubicBezTo>
                    <a:pt x="16491" y="8376"/>
                    <a:pt x="17939" y="10533"/>
                    <a:pt x="19387" y="12700"/>
                  </a:cubicBezTo>
                  <a:cubicBezTo>
                    <a:pt x="19692" y="13163"/>
                    <a:pt x="20007" y="13626"/>
                    <a:pt x="20313" y="14089"/>
                  </a:cubicBezTo>
                  <a:cubicBezTo>
                    <a:pt x="20342" y="14138"/>
                    <a:pt x="20352" y="14198"/>
                    <a:pt x="20372" y="14247"/>
                  </a:cubicBezTo>
                  <a:lnTo>
                    <a:pt x="20687" y="14247"/>
                  </a:lnTo>
                  <a:cubicBezTo>
                    <a:pt x="20667" y="14188"/>
                    <a:pt x="20657" y="14129"/>
                    <a:pt x="20618" y="14079"/>
                  </a:cubicBezTo>
                  <a:cubicBezTo>
                    <a:pt x="19929" y="13045"/>
                    <a:pt x="19239" y="12011"/>
                    <a:pt x="18540" y="10976"/>
                  </a:cubicBezTo>
                  <a:cubicBezTo>
                    <a:pt x="18461" y="10868"/>
                    <a:pt x="18441" y="10770"/>
                    <a:pt x="18490" y="10641"/>
                  </a:cubicBezTo>
                  <a:cubicBezTo>
                    <a:pt x="18628" y="10247"/>
                    <a:pt x="18737" y="9853"/>
                    <a:pt x="19003" y="9518"/>
                  </a:cubicBezTo>
                  <a:cubicBezTo>
                    <a:pt x="19160" y="9321"/>
                    <a:pt x="19347" y="9174"/>
                    <a:pt x="19584" y="9065"/>
                  </a:cubicBezTo>
                  <a:cubicBezTo>
                    <a:pt x="19800" y="8967"/>
                    <a:pt x="20007" y="8839"/>
                    <a:pt x="20234" y="8711"/>
                  </a:cubicBezTo>
                  <a:cubicBezTo>
                    <a:pt x="20362" y="8853"/>
                    <a:pt x="20501" y="8907"/>
                    <a:pt x="20647" y="8907"/>
                  </a:cubicBezTo>
                  <a:cubicBezTo>
                    <a:pt x="20814" y="8907"/>
                    <a:pt x="20991" y="8835"/>
                    <a:pt x="21170" y="8740"/>
                  </a:cubicBezTo>
                  <a:cubicBezTo>
                    <a:pt x="21304" y="8671"/>
                    <a:pt x="21396" y="8634"/>
                    <a:pt x="21475" y="8634"/>
                  </a:cubicBezTo>
                  <a:cubicBezTo>
                    <a:pt x="21588" y="8634"/>
                    <a:pt x="21675" y="8710"/>
                    <a:pt x="21820" y="8878"/>
                  </a:cubicBezTo>
                  <a:cubicBezTo>
                    <a:pt x="21820" y="8888"/>
                    <a:pt x="21830" y="8888"/>
                    <a:pt x="21830" y="8898"/>
                  </a:cubicBezTo>
                  <a:cubicBezTo>
                    <a:pt x="22064" y="9183"/>
                    <a:pt x="22295" y="9326"/>
                    <a:pt x="22534" y="9326"/>
                  </a:cubicBezTo>
                  <a:cubicBezTo>
                    <a:pt x="22759" y="9326"/>
                    <a:pt x="22990" y="9200"/>
                    <a:pt x="23238" y="8947"/>
                  </a:cubicBezTo>
                  <a:cubicBezTo>
                    <a:pt x="23248" y="8937"/>
                    <a:pt x="23268" y="8927"/>
                    <a:pt x="23278" y="8918"/>
                  </a:cubicBezTo>
                  <a:cubicBezTo>
                    <a:pt x="23593" y="9115"/>
                    <a:pt x="23898" y="9312"/>
                    <a:pt x="24223" y="9489"/>
                  </a:cubicBezTo>
                  <a:cubicBezTo>
                    <a:pt x="24805" y="9804"/>
                    <a:pt x="25130" y="10316"/>
                    <a:pt x="25346" y="10917"/>
                  </a:cubicBezTo>
                  <a:cubicBezTo>
                    <a:pt x="25524" y="11410"/>
                    <a:pt x="25603" y="11922"/>
                    <a:pt x="25632" y="12444"/>
                  </a:cubicBezTo>
                  <a:cubicBezTo>
                    <a:pt x="25662" y="13045"/>
                    <a:pt x="25671" y="13646"/>
                    <a:pt x="25691" y="14247"/>
                  </a:cubicBezTo>
                  <a:lnTo>
                    <a:pt x="26006" y="14247"/>
                  </a:lnTo>
                  <a:cubicBezTo>
                    <a:pt x="25997" y="14217"/>
                    <a:pt x="25977" y="14188"/>
                    <a:pt x="25977" y="14158"/>
                  </a:cubicBezTo>
                  <a:cubicBezTo>
                    <a:pt x="25967" y="13764"/>
                    <a:pt x="25957" y="13360"/>
                    <a:pt x="25937" y="12956"/>
                  </a:cubicBezTo>
                  <a:cubicBezTo>
                    <a:pt x="25898" y="12296"/>
                    <a:pt x="25859" y="11636"/>
                    <a:pt x="25662" y="10996"/>
                  </a:cubicBezTo>
                  <a:cubicBezTo>
                    <a:pt x="25445" y="10326"/>
                    <a:pt x="25120" y="9715"/>
                    <a:pt x="24489" y="9331"/>
                  </a:cubicBezTo>
                  <a:cubicBezTo>
                    <a:pt x="24223" y="9164"/>
                    <a:pt x="23948" y="9016"/>
                    <a:pt x="23672" y="8858"/>
                  </a:cubicBezTo>
                  <a:cubicBezTo>
                    <a:pt x="23406" y="8701"/>
                    <a:pt x="23229" y="8474"/>
                    <a:pt x="23219" y="8169"/>
                  </a:cubicBezTo>
                  <a:cubicBezTo>
                    <a:pt x="23189" y="7588"/>
                    <a:pt x="23189" y="7016"/>
                    <a:pt x="23189" y="6435"/>
                  </a:cubicBezTo>
                  <a:cubicBezTo>
                    <a:pt x="23179" y="6396"/>
                    <a:pt x="23229" y="6347"/>
                    <a:pt x="23268" y="6327"/>
                  </a:cubicBezTo>
                  <a:cubicBezTo>
                    <a:pt x="23485" y="6199"/>
                    <a:pt x="23583" y="6002"/>
                    <a:pt x="23603" y="5775"/>
                  </a:cubicBezTo>
                  <a:cubicBezTo>
                    <a:pt x="23652" y="5243"/>
                    <a:pt x="23701" y="4721"/>
                    <a:pt x="23731" y="4189"/>
                  </a:cubicBezTo>
                  <a:cubicBezTo>
                    <a:pt x="23751" y="3785"/>
                    <a:pt x="23603" y="3618"/>
                    <a:pt x="23209" y="3569"/>
                  </a:cubicBezTo>
                  <a:cubicBezTo>
                    <a:pt x="22834" y="3519"/>
                    <a:pt x="22470" y="3470"/>
                    <a:pt x="22096" y="3460"/>
                  </a:cubicBezTo>
                  <a:cubicBezTo>
                    <a:pt x="21989" y="3458"/>
                    <a:pt x="21881" y="3457"/>
                    <a:pt x="21773" y="3457"/>
                  </a:cubicBezTo>
                  <a:cubicBezTo>
                    <a:pt x="21424" y="3457"/>
                    <a:pt x="21073" y="3470"/>
                    <a:pt x="20726" y="3500"/>
                  </a:cubicBezTo>
                  <a:cubicBezTo>
                    <a:pt x="20520" y="3510"/>
                    <a:pt x="20352" y="3647"/>
                    <a:pt x="20342" y="3884"/>
                  </a:cubicBezTo>
                  <a:cubicBezTo>
                    <a:pt x="20303" y="4504"/>
                    <a:pt x="20273" y="5125"/>
                    <a:pt x="20254" y="5746"/>
                  </a:cubicBezTo>
                  <a:cubicBezTo>
                    <a:pt x="20254" y="5864"/>
                    <a:pt x="20342" y="6012"/>
                    <a:pt x="20431" y="6120"/>
                  </a:cubicBezTo>
                  <a:cubicBezTo>
                    <a:pt x="20500" y="6189"/>
                    <a:pt x="20539" y="6248"/>
                    <a:pt x="20529" y="6347"/>
                  </a:cubicBezTo>
                  <a:cubicBezTo>
                    <a:pt x="20470" y="6750"/>
                    <a:pt x="20411" y="7154"/>
                    <a:pt x="20372" y="7558"/>
                  </a:cubicBezTo>
                  <a:cubicBezTo>
                    <a:pt x="20303" y="8100"/>
                    <a:pt x="20135" y="8573"/>
                    <a:pt x="19564" y="8780"/>
                  </a:cubicBezTo>
                  <a:cubicBezTo>
                    <a:pt x="19012" y="8977"/>
                    <a:pt x="18687" y="9390"/>
                    <a:pt x="18461" y="9913"/>
                  </a:cubicBezTo>
                  <a:cubicBezTo>
                    <a:pt x="18382" y="10100"/>
                    <a:pt x="18313" y="10307"/>
                    <a:pt x="18234" y="10523"/>
                  </a:cubicBezTo>
                  <a:cubicBezTo>
                    <a:pt x="18086" y="10297"/>
                    <a:pt x="17949" y="10090"/>
                    <a:pt x="17811" y="9893"/>
                  </a:cubicBezTo>
                  <a:cubicBezTo>
                    <a:pt x="16845" y="8445"/>
                    <a:pt x="15890" y="7007"/>
                    <a:pt x="14924" y="5568"/>
                  </a:cubicBezTo>
                  <a:cubicBezTo>
                    <a:pt x="14826" y="5421"/>
                    <a:pt x="14826" y="5273"/>
                    <a:pt x="14836" y="5105"/>
                  </a:cubicBezTo>
                  <a:cubicBezTo>
                    <a:pt x="14855" y="4652"/>
                    <a:pt x="14905" y="4189"/>
                    <a:pt x="14865" y="3736"/>
                  </a:cubicBezTo>
                  <a:cubicBezTo>
                    <a:pt x="14836" y="3340"/>
                    <a:pt x="14626" y="3129"/>
                    <a:pt x="14313" y="3129"/>
                  </a:cubicBezTo>
                  <a:cubicBezTo>
                    <a:pt x="14206" y="3129"/>
                    <a:pt x="14087" y="3154"/>
                    <a:pt x="13959" y="3204"/>
                  </a:cubicBezTo>
                  <a:cubicBezTo>
                    <a:pt x="13811" y="3263"/>
                    <a:pt x="13663" y="3342"/>
                    <a:pt x="13565" y="3391"/>
                  </a:cubicBezTo>
                  <a:cubicBezTo>
                    <a:pt x="13082" y="2682"/>
                    <a:pt x="12629" y="1973"/>
                    <a:pt x="12137" y="1303"/>
                  </a:cubicBezTo>
                  <a:cubicBezTo>
                    <a:pt x="11871" y="939"/>
                    <a:pt x="11555" y="604"/>
                    <a:pt x="11240" y="279"/>
                  </a:cubicBezTo>
                  <a:cubicBezTo>
                    <a:pt x="11052" y="90"/>
                    <a:pt x="10839"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9"/>
            <p:cNvSpPr/>
            <p:nvPr/>
          </p:nvSpPr>
          <p:spPr>
            <a:xfrm>
              <a:off x="4887736" y="4761611"/>
              <a:ext cx="327112" cy="268161"/>
            </a:xfrm>
            <a:custGeom>
              <a:avLst/>
              <a:gdLst/>
              <a:ahLst/>
              <a:cxnLst/>
              <a:rect l="l" t="t" r="r" b="b"/>
              <a:pathLst>
                <a:path w="8324" h="6823" extrusionOk="0">
                  <a:moveTo>
                    <a:pt x="8079" y="1"/>
                  </a:moveTo>
                  <a:cubicBezTo>
                    <a:pt x="8057" y="1"/>
                    <a:pt x="8033" y="2"/>
                    <a:pt x="8009" y="6"/>
                  </a:cubicBezTo>
                  <a:cubicBezTo>
                    <a:pt x="7920" y="16"/>
                    <a:pt x="7831" y="55"/>
                    <a:pt x="7753" y="95"/>
                  </a:cubicBezTo>
                  <a:cubicBezTo>
                    <a:pt x="7240" y="311"/>
                    <a:pt x="6728" y="528"/>
                    <a:pt x="6216" y="755"/>
                  </a:cubicBezTo>
                  <a:cubicBezTo>
                    <a:pt x="5241" y="1208"/>
                    <a:pt x="4246" y="1631"/>
                    <a:pt x="3270" y="2114"/>
                  </a:cubicBezTo>
                  <a:cubicBezTo>
                    <a:pt x="1694" y="2892"/>
                    <a:pt x="739" y="4203"/>
                    <a:pt x="217" y="5857"/>
                  </a:cubicBezTo>
                  <a:cubicBezTo>
                    <a:pt x="118" y="6173"/>
                    <a:pt x="69" y="6498"/>
                    <a:pt x="0" y="6823"/>
                  </a:cubicBezTo>
                  <a:lnTo>
                    <a:pt x="315" y="6823"/>
                  </a:lnTo>
                  <a:cubicBezTo>
                    <a:pt x="335" y="6675"/>
                    <a:pt x="345" y="6517"/>
                    <a:pt x="355" y="6370"/>
                  </a:cubicBezTo>
                  <a:cubicBezTo>
                    <a:pt x="436" y="6355"/>
                    <a:pt x="513" y="6348"/>
                    <a:pt x="587" y="6348"/>
                  </a:cubicBezTo>
                  <a:cubicBezTo>
                    <a:pt x="1000" y="6348"/>
                    <a:pt x="1315" y="6564"/>
                    <a:pt x="1616" y="6823"/>
                  </a:cubicBezTo>
                  <a:lnTo>
                    <a:pt x="2010" y="6823"/>
                  </a:lnTo>
                  <a:cubicBezTo>
                    <a:pt x="1599" y="6412"/>
                    <a:pt x="1153" y="6081"/>
                    <a:pt x="537" y="6081"/>
                  </a:cubicBezTo>
                  <a:cubicBezTo>
                    <a:pt x="503" y="6081"/>
                    <a:pt x="468" y="6082"/>
                    <a:pt x="433" y="6084"/>
                  </a:cubicBezTo>
                  <a:cubicBezTo>
                    <a:pt x="571" y="5483"/>
                    <a:pt x="847" y="4951"/>
                    <a:pt x="1162" y="4419"/>
                  </a:cubicBezTo>
                  <a:cubicBezTo>
                    <a:pt x="1369" y="4488"/>
                    <a:pt x="1576" y="4547"/>
                    <a:pt x="1773" y="4636"/>
                  </a:cubicBezTo>
                  <a:cubicBezTo>
                    <a:pt x="2551" y="5000"/>
                    <a:pt x="3103" y="5641"/>
                    <a:pt x="3684" y="6242"/>
                  </a:cubicBezTo>
                  <a:cubicBezTo>
                    <a:pt x="3738" y="6303"/>
                    <a:pt x="3786" y="6394"/>
                    <a:pt x="3860" y="6394"/>
                  </a:cubicBezTo>
                  <a:cubicBezTo>
                    <a:pt x="3881" y="6394"/>
                    <a:pt x="3904" y="6387"/>
                    <a:pt x="3930" y="6370"/>
                  </a:cubicBezTo>
                  <a:cubicBezTo>
                    <a:pt x="4059" y="6271"/>
                    <a:pt x="3960" y="6173"/>
                    <a:pt x="3901" y="6074"/>
                  </a:cubicBezTo>
                  <a:cubicBezTo>
                    <a:pt x="3891" y="6064"/>
                    <a:pt x="3871" y="6045"/>
                    <a:pt x="3861" y="6035"/>
                  </a:cubicBezTo>
                  <a:cubicBezTo>
                    <a:pt x="3123" y="5276"/>
                    <a:pt x="2413" y="4468"/>
                    <a:pt x="1310" y="4193"/>
                  </a:cubicBezTo>
                  <a:cubicBezTo>
                    <a:pt x="1616" y="3680"/>
                    <a:pt x="2010" y="3286"/>
                    <a:pt x="2473" y="2942"/>
                  </a:cubicBezTo>
                  <a:cubicBezTo>
                    <a:pt x="2639" y="2817"/>
                    <a:pt x="2750" y="2755"/>
                    <a:pt x="2868" y="2755"/>
                  </a:cubicBezTo>
                  <a:cubicBezTo>
                    <a:pt x="2973" y="2755"/>
                    <a:pt x="3083" y="2805"/>
                    <a:pt x="3241" y="2902"/>
                  </a:cubicBezTo>
                  <a:cubicBezTo>
                    <a:pt x="3290" y="2932"/>
                    <a:pt x="3349" y="2961"/>
                    <a:pt x="3389" y="3011"/>
                  </a:cubicBezTo>
                  <a:cubicBezTo>
                    <a:pt x="3743" y="3375"/>
                    <a:pt x="4108" y="3730"/>
                    <a:pt x="4453" y="4104"/>
                  </a:cubicBezTo>
                  <a:cubicBezTo>
                    <a:pt x="4689" y="4380"/>
                    <a:pt x="4886" y="4685"/>
                    <a:pt x="5113" y="4961"/>
                  </a:cubicBezTo>
                  <a:cubicBezTo>
                    <a:pt x="5152" y="5020"/>
                    <a:pt x="5250" y="5020"/>
                    <a:pt x="5319" y="5050"/>
                  </a:cubicBezTo>
                  <a:cubicBezTo>
                    <a:pt x="5319" y="4971"/>
                    <a:pt x="5329" y="4892"/>
                    <a:pt x="5329" y="4823"/>
                  </a:cubicBezTo>
                  <a:cubicBezTo>
                    <a:pt x="5319" y="4784"/>
                    <a:pt x="5290" y="4754"/>
                    <a:pt x="5260" y="4725"/>
                  </a:cubicBezTo>
                  <a:cubicBezTo>
                    <a:pt x="4640" y="3907"/>
                    <a:pt x="4068" y="3030"/>
                    <a:pt x="3054" y="2498"/>
                  </a:cubicBezTo>
                  <a:cubicBezTo>
                    <a:pt x="3684" y="2203"/>
                    <a:pt x="4275" y="1937"/>
                    <a:pt x="4856" y="1651"/>
                  </a:cubicBezTo>
                  <a:cubicBezTo>
                    <a:pt x="4903" y="1626"/>
                    <a:pt x="4943" y="1614"/>
                    <a:pt x="4979" y="1614"/>
                  </a:cubicBezTo>
                  <a:cubicBezTo>
                    <a:pt x="5043" y="1614"/>
                    <a:pt x="5095" y="1651"/>
                    <a:pt x="5152" y="1720"/>
                  </a:cubicBezTo>
                  <a:cubicBezTo>
                    <a:pt x="5556" y="2213"/>
                    <a:pt x="5891" y="2745"/>
                    <a:pt x="6157" y="3336"/>
                  </a:cubicBezTo>
                  <a:cubicBezTo>
                    <a:pt x="6189" y="3417"/>
                    <a:pt x="6208" y="3531"/>
                    <a:pt x="6301" y="3531"/>
                  </a:cubicBezTo>
                  <a:cubicBezTo>
                    <a:pt x="6322" y="3531"/>
                    <a:pt x="6345" y="3525"/>
                    <a:pt x="6373" y="3513"/>
                  </a:cubicBezTo>
                  <a:cubicBezTo>
                    <a:pt x="6511" y="3454"/>
                    <a:pt x="6442" y="3316"/>
                    <a:pt x="6393" y="3217"/>
                  </a:cubicBezTo>
                  <a:cubicBezTo>
                    <a:pt x="6275" y="2971"/>
                    <a:pt x="6157" y="2725"/>
                    <a:pt x="6009" y="2489"/>
                  </a:cubicBezTo>
                  <a:cubicBezTo>
                    <a:pt x="5792" y="2144"/>
                    <a:pt x="5546" y="1799"/>
                    <a:pt x="5300" y="1454"/>
                  </a:cubicBezTo>
                  <a:cubicBezTo>
                    <a:pt x="6206" y="1060"/>
                    <a:pt x="7112" y="666"/>
                    <a:pt x="8018" y="262"/>
                  </a:cubicBezTo>
                  <a:cubicBezTo>
                    <a:pt x="8038" y="282"/>
                    <a:pt x="8058" y="292"/>
                    <a:pt x="8068" y="302"/>
                  </a:cubicBezTo>
                  <a:cubicBezTo>
                    <a:pt x="8018" y="459"/>
                    <a:pt x="7999" y="637"/>
                    <a:pt x="7920" y="784"/>
                  </a:cubicBezTo>
                  <a:cubicBezTo>
                    <a:pt x="7457" y="1651"/>
                    <a:pt x="7161" y="2577"/>
                    <a:pt x="6955" y="3533"/>
                  </a:cubicBezTo>
                  <a:cubicBezTo>
                    <a:pt x="6827" y="4153"/>
                    <a:pt x="6590" y="4734"/>
                    <a:pt x="6275" y="5286"/>
                  </a:cubicBezTo>
                  <a:cubicBezTo>
                    <a:pt x="5979" y="5798"/>
                    <a:pt x="5694" y="6311"/>
                    <a:pt x="5398" y="6823"/>
                  </a:cubicBezTo>
                  <a:lnTo>
                    <a:pt x="5713" y="6823"/>
                  </a:lnTo>
                  <a:cubicBezTo>
                    <a:pt x="5733" y="6783"/>
                    <a:pt x="5753" y="6744"/>
                    <a:pt x="5773" y="6705"/>
                  </a:cubicBezTo>
                  <a:cubicBezTo>
                    <a:pt x="6501" y="5532"/>
                    <a:pt x="7142" y="4331"/>
                    <a:pt x="7388" y="2951"/>
                  </a:cubicBezTo>
                  <a:cubicBezTo>
                    <a:pt x="7496" y="2351"/>
                    <a:pt x="7713" y="1779"/>
                    <a:pt x="8018" y="1247"/>
                  </a:cubicBezTo>
                  <a:cubicBezTo>
                    <a:pt x="8117" y="1060"/>
                    <a:pt x="8186" y="863"/>
                    <a:pt x="8255" y="666"/>
                  </a:cubicBezTo>
                  <a:cubicBezTo>
                    <a:pt x="8294" y="538"/>
                    <a:pt x="8314" y="390"/>
                    <a:pt x="8324" y="262"/>
                  </a:cubicBezTo>
                  <a:cubicBezTo>
                    <a:pt x="8324" y="90"/>
                    <a:pt x="8234" y="1"/>
                    <a:pt x="8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9"/>
            <p:cNvSpPr/>
            <p:nvPr/>
          </p:nvSpPr>
          <p:spPr>
            <a:xfrm>
              <a:off x="4674024" y="4646699"/>
              <a:ext cx="65745" cy="383081"/>
            </a:xfrm>
            <a:custGeom>
              <a:avLst/>
              <a:gdLst/>
              <a:ahLst/>
              <a:cxnLst/>
              <a:rect l="l" t="t" r="r" b="b"/>
              <a:pathLst>
                <a:path w="1673" h="9747" extrusionOk="0">
                  <a:moveTo>
                    <a:pt x="1467" y="0"/>
                  </a:moveTo>
                  <a:cubicBezTo>
                    <a:pt x="1427" y="0"/>
                    <a:pt x="1381" y="8"/>
                    <a:pt x="1330" y="24"/>
                  </a:cubicBezTo>
                  <a:cubicBezTo>
                    <a:pt x="1182" y="73"/>
                    <a:pt x="1084" y="172"/>
                    <a:pt x="1074" y="339"/>
                  </a:cubicBezTo>
                  <a:cubicBezTo>
                    <a:pt x="1054" y="497"/>
                    <a:pt x="1045" y="664"/>
                    <a:pt x="1025" y="822"/>
                  </a:cubicBezTo>
                  <a:cubicBezTo>
                    <a:pt x="897" y="2122"/>
                    <a:pt x="769" y="3423"/>
                    <a:pt x="621" y="4713"/>
                  </a:cubicBezTo>
                  <a:cubicBezTo>
                    <a:pt x="473" y="6004"/>
                    <a:pt x="306" y="7294"/>
                    <a:pt x="148" y="8584"/>
                  </a:cubicBezTo>
                  <a:cubicBezTo>
                    <a:pt x="109" y="8969"/>
                    <a:pt x="50" y="9363"/>
                    <a:pt x="0" y="9747"/>
                  </a:cubicBezTo>
                  <a:lnTo>
                    <a:pt x="276" y="9747"/>
                  </a:lnTo>
                  <a:cubicBezTo>
                    <a:pt x="375" y="8929"/>
                    <a:pt x="483" y="8112"/>
                    <a:pt x="582" y="7294"/>
                  </a:cubicBezTo>
                  <a:cubicBezTo>
                    <a:pt x="680" y="6457"/>
                    <a:pt x="779" y="5629"/>
                    <a:pt x="877" y="4792"/>
                  </a:cubicBezTo>
                  <a:cubicBezTo>
                    <a:pt x="976" y="3905"/>
                    <a:pt x="1074" y="3029"/>
                    <a:pt x="1173" y="2142"/>
                  </a:cubicBezTo>
                  <a:cubicBezTo>
                    <a:pt x="1222" y="1640"/>
                    <a:pt x="1261" y="1137"/>
                    <a:pt x="1311" y="635"/>
                  </a:cubicBezTo>
                  <a:cubicBezTo>
                    <a:pt x="1320" y="536"/>
                    <a:pt x="1330" y="438"/>
                    <a:pt x="1379" y="339"/>
                  </a:cubicBezTo>
                  <a:lnTo>
                    <a:pt x="1379" y="339"/>
                  </a:lnTo>
                  <a:cubicBezTo>
                    <a:pt x="1350" y="3501"/>
                    <a:pt x="956" y="6624"/>
                    <a:pt x="473" y="9747"/>
                  </a:cubicBezTo>
                  <a:lnTo>
                    <a:pt x="749" y="9747"/>
                  </a:lnTo>
                  <a:cubicBezTo>
                    <a:pt x="749" y="9698"/>
                    <a:pt x="759" y="9658"/>
                    <a:pt x="759" y="9609"/>
                  </a:cubicBezTo>
                  <a:cubicBezTo>
                    <a:pt x="759" y="9589"/>
                    <a:pt x="779" y="9569"/>
                    <a:pt x="779" y="9560"/>
                  </a:cubicBezTo>
                  <a:cubicBezTo>
                    <a:pt x="926" y="8456"/>
                    <a:pt x="1094" y="7363"/>
                    <a:pt x="1222" y="6260"/>
                  </a:cubicBezTo>
                  <a:cubicBezTo>
                    <a:pt x="1350" y="5156"/>
                    <a:pt x="1468" y="4043"/>
                    <a:pt x="1547" y="2930"/>
                  </a:cubicBezTo>
                  <a:cubicBezTo>
                    <a:pt x="1616" y="2044"/>
                    <a:pt x="1636" y="1157"/>
                    <a:pt x="1665" y="261"/>
                  </a:cubicBezTo>
                  <a:cubicBezTo>
                    <a:pt x="1673" y="87"/>
                    <a:pt x="1599" y="0"/>
                    <a:pt x="1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9"/>
            <p:cNvSpPr/>
            <p:nvPr/>
          </p:nvSpPr>
          <p:spPr>
            <a:xfrm>
              <a:off x="4616725" y="4644026"/>
              <a:ext cx="49593" cy="385754"/>
            </a:xfrm>
            <a:custGeom>
              <a:avLst/>
              <a:gdLst/>
              <a:ahLst/>
              <a:cxnLst/>
              <a:rect l="l" t="t" r="r" b="b"/>
              <a:pathLst>
                <a:path w="1262" h="9815" extrusionOk="0">
                  <a:moveTo>
                    <a:pt x="432" y="1"/>
                  </a:moveTo>
                  <a:cubicBezTo>
                    <a:pt x="417" y="1"/>
                    <a:pt x="402" y="2"/>
                    <a:pt x="385" y="4"/>
                  </a:cubicBezTo>
                  <a:cubicBezTo>
                    <a:pt x="119" y="23"/>
                    <a:pt x="0" y="122"/>
                    <a:pt x="10" y="309"/>
                  </a:cubicBezTo>
                  <a:cubicBezTo>
                    <a:pt x="60" y="1067"/>
                    <a:pt x="109" y="1826"/>
                    <a:pt x="148" y="2584"/>
                  </a:cubicBezTo>
                  <a:cubicBezTo>
                    <a:pt x="217" y="3757"/>
                    <a:pt x="286" y="4919"/>
                    <a:pt x="345" y="6081"/>
                  </a:cubicBezTo>
                  <a:cubicBezTo>
                    <a:pt x="414" y="7323"/>
                    <a:pt x="483" y="8574"/>
                    <a:pt x="552" y="9815"/>
                  </a:cubicBezTo>
                  <a:lnTo>
                    <a:pt x="789" y="9815"/>
                  </a:lnTo>
                  <a:cubicBezTo>
                    <a:pt x="779" y="9362"/>
                    <a:pt x="769" y="8918"/>
                    <a:pt x="749" y="8465"/>
                  </a:cubicBezTo>
                  <a:cubicBezTo>
                    <a:pt x="710" y="7805"/>
                    <a:pt x="670" y="7145"/>
                    <a:pt x="631" y="6485"/>
                  </a:cubicBezTo>
                  <a:cubicBezTo>
                    <a:pt x="552" y="5195"/>
                    <a:pt x="483" y="3914"/>
                    <a:pt x="404" y="2634"/>
                  </a:cubicBezTo>
                  <a:cubicBezTo>
                    <a:pt x="365" y="1924"/>
                    <a:pt x="326" y="1205"/>
                    <a:pt x="286" y="496"/>
                  </a:cubicBezTo>
                  <a:cubicBezTo>
                    <a:pt x="286" y="417"/>
                    <a:pt x="296" y="348"/>
                    <a:pt x="345" y="269"/>
                  </a:cubicBezTo>
                  <a:cubicBezTo>
                    <a:pt x="355" y="299"/>
                    <a:pt x="385" y="329"/>
                    <a:pt x="385" y="358"/>
                  </a:cubicBezTo>
                  <a:cubicBezTo>
                    <a:pt x="444" y="900"/>
                    <a:pt x="513" y="1432"/>
                    <a:pt x="552" y="1964"/>
                  </a:cubicBezTo>
                  <a:cubicBezTo>
                    <a:pt x="621" y="2703"/>
                    <a:pt x="680" y="3441"/>
                    <a:pt x="710" y="4180"/>
                  </a:cubicBezTo>
                  <a:cubicBezTo>
                    <a:pt x="749" y="5008"/>
                    <a:pt x="759" y="5835"/>
                    <a:pt x="798" y="6663"/>
                  </a:cubicBezTo>
                  <a:cubicBezTo>
                    <a:pt x="848" y="7658"/>
                    <a:pt x="926" y="8643"/>
                    <a:pt x="995" y="9637"/>
                  </a:cubicBezTo>
                  <a:cubicBezTo>
                    <a:pt x="1005" y="9697"/>
                    <a:pt x="1015" y="9756"/>
                    <a:pt x="1025" y="9815"/>
                  </a:cubicBezTo>
                  <a:lnTo>
                    <a:pt x="1261" y="9815"/>
                  </a:lnTo>
                  <a:cubicBezTo>
                    <a:pt x="1232" y="9322"/>
                    <a:pt x="1202" y="8820"/>
                    <a:pt x="1173" y="8327"/>
                  </a:cubicBezTo>
                  <a:cubicBezTo>
                    <a:pt x="1133" y="7500"/>
                    <a:pt x="1074" y="6672"/>
                    <a:pt x="1035" y="5855"/>
                  </a:cubicBezTo>
                  <a:cubicBezTo>
                    <a:pt x="986" y="4850"/>
                    <a:pt x="966" y="3845"/>
                    <a:pt x="897" y="2841"/>
                  </a:cubicBezTo>
                  <a:cubicBezTo>
                    <a:pt x="838" y="1964"/>
                    <a:pt x="720" y="1097"/>
                    <a:pt x="631" y="220"/>
                  </a:cubicBezTo>
                  <a:cubicBezTo>
                    <a:pt x="622" y="79"/>
                    <a:pt x="565"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9"/>
            <p:cNvSpPr/>
            <p:nvPr/>
          </p:nvSpPr>
          <p:spPr>
            <a:xfrm>
              <a:off x="3718962" y="4992930"/>
              <a:ext cx="102999" cy="36826"/>
            </a:xfrm>
            <a:custGeom>
              <a:avLst/>
              <a:gdLst/>
              <a:ahLst/>
              <a:cxnLst/>
              <a:rect l="l" t="t" r="r" b="b"/>
              <a:pathLst>
                <a:path w="2621" h="937" extrusionOk="0">
                  <a:moveTo>
                    <a:pt x="1244" y="0"/>
                  </a:moveTo>
                  <a:cubicBezTo>
                    <a:pt x="1237" y="0"/>
                    <a:pt x="1229" y="1"/>
                    <a:pt x="1222" y="1"/>
                  </a:cubicBezTo>
                  <a:cubicBezTo>
                    <a:pt x="868" y="11"/>
                    <a:pt x="513" y="40"/>
                    <a:pt x="168" y="90"/>
                  </a:cubicBezTo>
                  <a:cubicBezTo>
                    <a:pt x="109" y="100"/>
                    <a:pt x="50" y="218"/>
                    <a:pt x="1" y="277"/>
                  </a:cubicBezTo>
                  <a:cubicBezTo>
                    <a:pt x="79" y="297"/>
                    <a:pt x="158" y="336"/>
                    <a:pt x="237" y="336"/>
                  </a:cubicBezTo>
                  <a:cubicBezTo>
                    <a:pt x="503" y="306"/>
                    <a:pt x="779" y="257"/>
                    <a:pt x="1045" y="237"/>
                  </a:cubicBezTo>
                  <a:cubicBezTo>
                    <a:pt x="1056" y="237"/>
                    <a:pt x="1067" y="236"/>
                    <a:pt x="1077" y="236"/>
                  </a:cubicBezTo>
                  <a:cubicBezTo>
                    <a:pt x="1240" y="236"/>
                    <a:pt x="1374" y="307"/>
                    <a:pt x="1439" y="464"/>
                  </a:cubicBezTo>
                  <a:cubicBezTo>
                    <a:pt x="1512" y="647"/>
                    <a:pt x="1637" y="711"/>
                    <a:pt x="1821" y="711"/>
                  </a:cubicBezTo>
                  <a:cubicBezTo>
                    <a:pt x="1834" y="711"/>
                    <a:pt x="1848" y="711"/>
                    <a:pt x="1862" y="710"/>
                  </a:cubicBezTo>
                  <a:cubicBezTo>
                    <a:pt x="2040" y="710"/>
                    <a:pt x="2237" y="720"/>
                    <a:pt x="2316" y="937"/>
                  </a:cubicBezTo>
                  <a:lnTo>
                    <a:pt x="2591" y="937"/>
                  </a:lnTo>
                  <a:cubicBezTo>
                    <a:pt x="2601" y="927"/>
                    <a:pt x="2621" y="907"/>
                    <a:pt x="2611" y="897"/>
                  </a:cubicBezTo>
                  <a:cubicBezTo>
                    <a:pt x="2492" y="641"/>
                    <a:pt x="2313" y="461"/>
                    <a:pt x="2027" y="461"/>
                  </a:cubicBezTo>
                  <a:cubicBezTo>
                    <a:pt x="2006" y="461"/>
                    <a:pt x="1984" y="462"/>
                    <a:pt x="1961" y="464"/>
                  </a:cubicBezTo>
                  <a:cubicBezTo>
                    <a:pt x="1947" y="465"/>
                    <a:pt x="1934" y="465"/>
                    <a:pt x="1922" y="465"/>
                  </a:cubicBezTo>
                  <a:cubicBezTo>
                    <a:pt x="1779" y="465"/>
                    <a:pt x="1699" y="413"/>
                    <a:pt x="1636" y="277"/>
                  </a:cubicBezTo>
                  <a:cubicBezTo>
                    <a:pt x="1560" y="116"/>
                    <a:pt x="1421"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9"/>
            <p:cNvSpPr/>
            <p:nvPr/>
          </p:nvSpPr>
          <p:spPr>
            <a:xfrm>
              <a:off x="4195510" y="4989079"/>
              <a:ext cx="75530" cy="40678"/>
            </a:xfrm>
            <a:custGeom>
              <a:avLst/>
              <a:gdLst/>
              <a:ahLst/>
              <a:cxnLst/>
              <a:rect l="l" t="t" r="r" b="b"/>
              <a:pathLst>
                <a:path w="1922" h="1035" extrusionOk="0">
                  <a:moveTo>
                    <a:pt x="1764" y="0"/>
                  </a:moveTo>
                  <a:cubicBezTo>
                    <a:pt x="1705" y="0"/>
                    <a:pt x="1656" y="40"/>
                    <a:pt x="1597" y="60"/>
                  </a:cubicBezTo>
                  <a:cubicBezTo>
                    <a:pt x="1084" y="355"/>
                    <a:pt x="572" y="641"/>
                    <a:pt x="70" y="936"/>
                  </a:cubicBezTo>
                  <a:cubicBezTo>
                    <a:pt x="40" y="956"/>
                    <a:pt x="21" y="995"/>
                    <a:pt x="1" y="1035"/>
                  </a:cubicBezTo>
                  <a:lnTo>
                    <a:pt x="474" y="1035"/>
                  </a:lnTo>
                  <a:cubicBezTo>
                    <a:pt x="513" y="1005"/>
                    <a:pt x="543" y="966"/>
                    <a:pt x="582" y="936"/>
                  </a:cubicBezTo>
                  <a:cubicBezTo>
                    <a:pt x="956" y="729"/>
                    <a:pt x="1321" y="523"/>
                    <a:pt x="1695" y="316"/>
                  </a:cubicBezTo>
                  <a:cubicBezTo>
                    <a:pt x="1754" y="286"/>
                    <a:pt x="1823" y="266"/>
                    <a:pt x="1863" y="217"/>
                  </a:cubicBezTo>
                  <a:cubicBezTo>
                    <a:pt x="1892" y="188"/>
                    <a:pt x="1922" y="109"/>
                    <a:pt x="1902" y="69"/>
                  </a:cubicBezTo>
                  <a:cubicBezTo>
                    <a:pt x="1882" y="30"/>
                    <a:pt x="1813" y="0"/>
                    <a:pt x="1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9"/>
            <p:cNvSpPr/>
            <p:nvPr/>
          </p:nvSpPr>
          <p:spPr>
            <a:xfrm>
              <a:off x="4018976" y="5006882"/>
              <a:ext cx="46528" cy="22874"/>
            </a:xfrm>
            <a:custGeom>
              <a:avLst/>
              <a:gdLst/>
              <a:ahLst/>
              <a:cxnLst/>
              <a:rect l="l" t="t" r="r" b="b"/>
              <a:pathLst>
                <a:path w="1184" h="582" extrusionOk="0">
                  <a:moveTo>
                    <a:pt x="806" y="0"/>
                  </a:moveTo>
                  <a:cubicBezTo>
                    <a:pt x="530" y="0"/>
                    <a:pt x="108" y="310"/>
                    <a:pt x="1" y="582"/>
                  </a:cubicBezTo>
                  <a:lnTo>
                    <a:pt x="316" y="582"/>
                  </a:lnTo>
                  <a:cubicBezTo>
                    <a:pt x="444" y="395"/>
                    <a:pt x="622" y="286"/>
                    <a:pt x="897" y="257"/>
                  </a:cubicBezTo>
                  <a:lnTo>
                    <a:pt x="897" y="257"/>
                  </a:lnTo>
                  <a:cubicBezTo>
                    <a:pt x="858" y="385"/>
                    <a:pt x="819" y="483"/>
                    <a:pt x="789" y="582"/>
                  </a:cubicBezTo>
                  <a:lnTo>
                    <a:pt x="1104" y="582"/>
                  </a:lnTo>
                  <a:cubicBezTo>
                    <a:pt x="1124" y="523"/>
                    <a:pt x="1134" y="454"/>
                    <a:pt x="1144" y="395"/>
                  </a:cubicBezTo>
                  <a:cubicBezTo>
                    <a:pt x="1183" y="178"/>
                    <a:pt x="1035" y="1"/>
                    <a:pt x="819" y="1"/>
                  </a:cubicBezTo>
                  <a:cubicBezTo>
                    <a:pt x="814" y="0"/>
                    <a:pt x="81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9"/>
            <p:cNvSpPr/>
            <p:nvPr/>
          </p:nvSpPr>
          <p:spPr>
            <a:xfrm>
              <a:off x="3955507" y="5014152"/>
              <a:ext cx="32185" cy="15603"/>
            </a:xfrm>
            <a:custGeom>
              <a:avLst/>
              <a:gdLst/>
              <a:ahLst/>
              <a:cxnLst/>
              <a:rect l="l" t="t" r="r" b="b"/>
              <a:pathLst>
                <a:path w="819" h="397" extrusionOk="0">
                  <a:moveTo>
                    <a:pt x="553" y="0"/>
                  </a:moveTo>
                  <a:cubicBezTo>
                    <a:pt x="355" y="0"/>
                    <a:pt x="65" y="203"/>
                    <a:pt x="0" y="397"/>
                  </a:cubicBezTo>
                  <a:lnTo>
                    <a:pt x="749" y="397"/>
                  </a:lnTo>
                  <a:cubicBezTo>
                    <a:pt x="818" y="160"/>
                    <a:pt x="759" y="22"/>
                    <a:pt x="591" y="3"/>
                  </a:cubicBezTo>
                  <a:cubicBezTo>
                    <a:pt x="579" y="1"/>
                    <a:pt x="567"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9"/>
            <p:cNvSpPr/>
            <p:nvPr/>
          </p:nvSpPr>
          <p:spPr>
            <a:xfrm>
              <a:off x="4246639" y="5011519"/>
              <a:ext cx="33717" cy="18236"/>
            </a:xfrm>
            <a:custGeom>
              <a:avLst/>
              <a:gdLst/>
              <a:ahLst/>
              <a:cxnLst/>
              <a:rect l="l" t="t" r="r" b="b"/>
              <a:pathLst>
                <a:path w="858" h="464" extrusionOk="0">
                  <a:moveTo>
                    <a:pt x="769" y="1"/>
                  </a:moveTo>
                  <a:cubicBezTo>
                    <a:pt x="512" y="149"/>
                    <a:pt x="256" y="306"/>
                    <a:pt x="0" y="464"/>
                  </a:cubicBezTo>
                  <a:lnTo>
                    <a:pt x="473" y="464"/>
                  </a:lnTo>
                  <a:cubicBezTo>
                    <a:pt x="581" y="385"/>
                    <a:pt x="690" y="316"/>
                    <a:pt x="788" y="237"/>
                  </a:cubicBezTo>
                  <a:cubicBezTo>
                    <a:pt x="828" y="198"/>
                    <a:pt x="857" y="139"/>
                    <a:pt x="857" y="89"/>
                  </a:cubicBezTo>
                  <a:cubicBezTo>
                    <a:pt x="857" y="60"/>
                    <a:pt x="778"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9"/>
            <p:cNvSpPr/>
            <p:nvPr/>
          </p:nvSpPr>
          <p:spPr>
            <a:xfrm>
              <a:off x="5233809" y="4734298"/>
              <a:ext cx="351162" cy="266432"/>
            </a:xfrm>
            <a:custGeom>
              <a:avLst/>
              <a:gdLst/>
              <a:ahLst/>
              <a:cxnLst/>
              <a:rect l="l" t="t" r="r" b="b"/>
              <a:pathLst>
                <a:path w="8936" h="6779" extrusionOk="0">
                  <a:moveTo>
                    <a:pt x="5583" y="277"/>
                  </a:moveTo>
                  <a:cubicBezTo>
                    <a:pt x="5711" y="277"/>
                    <a:pt x="5844" y="290"/>
                    <a:pt x="5980" y="317"/>
                  </a:cubicBezTo>
                  <a:cubicBezTo>
                    <a:pt x="6630" y="445"/>
                    <a:pt x="7280" y="563"/>
                    <a:pt x="7970" y="691"/>
                  </a:cubicBezTo>
                  <a:cubicBezTo>
                    <a:pt x="7674" y="967"/>
                    <a:pt x="7379" y="1263"/>
                    <a:pt x="7064" y="1519"/>
                  </a:cubicBezTo>
                  <a:cubicBezTo>
                    <a:pt x="5891" y="2445"/>
                    <a:pt x="4621" y="3223"/>
                    <a:pt x="3222" y="3755"/>
                  </a:cubicBezTo>
                  <a:cubicBezTo>
                    <a:pt x="2601" y="3987"/>
                    <a:pt x="1957" y="4060"/>
                    <a:pt x="1312" y="4060"/>
                  </a:cubicBezTo>
                  <a:cubicBezTo>
                    <a:pt x="1108" y="4060"/>
                    <a:pt x="904" y="4052"/>
                    <a:pt x="700" y="4041"/>
                  </a:cubicBezTo>
                  <a:cubicBezTo>
                    <a:pt x="1064" y="3853"/>
                    <a:pt x="1429" y="3666"/>
                    <a:pt x="1784" y="3469"/>
                  </a:cubicBezTo>
                  <a:cubicBezTo>
                    <a:pt x="2444" y="3105"/>
                    <a:pt x="2946" y="2573"/>
                    <a:pt x="3379" y="1972"/>
                  </a:cubicBezTo>
                  <a:cubicBezTo>
                    <a:pt x="3724" y="1509"/>
                    <a:pt x="4039" y="1026"/>
                    <a:pt x="4502" y="662"/>
                  </a:cubicBezTo>
                  <a:cubicBezTo>
                    <a:pt x="4836" y="402"/>
                    <a:pt x="5192" y="277"/>
                    <a:pt x="5583" y="277"/>
                  </a:cubicBezTo>
                  <a:close/>
                  <a:moveTo>
                    <a:pt x="8344" y="701"/>
                  </a:moveTo>
                  <a:cubicBezTo>
                    <a:pt x="8620" y="1499"/>
                    <a:pt x="8502" y="2267"/>
                    <a:pt x="8255" y="3065"/>
                  </a:cubicBezTo>
                  <a:cubicBezTo>
                    <a:pt x="7999" y="2789"/>
                    <a:pt x="7655" y="2642"/>
                    <a:pt x="7546" y="2267"/>
                  </a:cubicBezTo>
                  <a:cubicBezTo>
                    <a:pt x="7537" y="2231"/>
                    <a:pt x="7461" y="2178"/>
                    <a:pt x="7426" y="2178"/>
                  </a:cubicBezTo>
                  <a:cubicBezTo>
                    <a:pt x="7423" y="2178"/>
                    <a:pt x="7420" y="2178"/>
                    <a:pt x="7418" y="2179"/>
                  </a:cubicBezTo>
                  <a:cubicBezTo>
                    <a:pt x="7369" y="2198"/>
                    <a:pt x="7300" y="2277"/>
                    <a:pt x="7310" y="2317"/>
                  </a:cubicBezTo>
                  <a:cubicBezTo>
                    <a:pt x="7359" y="2455"/>
                    <a:pt x="7408" y="2602"/>
                    <a:pt x="7497" y="2711"/>
                  </a:cubicBezTo>
                  <a:cubicBezTo>
                    <a:pt x="7664" y="2898"/>
                    <a:pt x="7861" y="3055"/>
                    <a:pt x="8049" y="3223"/>
                  </a:cubicBezTo>
                  <a:cubicBezTo>
                    <a:pt x="8137" y="3302"/>
                    <a:pt x="8167" y="3361"/>
                    <a:pt x="8098" y="3469"/>
                  </a:cubicBezTo>
                  <a:cubicBezTo>
                    <a:pt x="7891" y="3843"/>
                    <a:pt x="7694" y="4218"/>
                    <a:pt x="7487" y="4602"/>
                  </a:cubicBezTo>
                  <a:cubicBezTo>
                    <a:pt x="6965" y="4247"/>
                    <a:pt x="6581" y="3853"/>
                    <a:pt x="6335" y="3331"/>
                  </a:cubicBezTo>
                  <a:cubicBezTo>
                    <a:pt x="6303" y="3260"/>
                    <a:pt x="6278" y="3176"/>
                    <a:pt x="6208" y="3176"/>
                  </a:cubicBezTo>
                  <a:cubicBezTo>
                    <a:pt x="6191" y="3176"/>
                    <a:pt x="6171" y="3182"/>
                    <a:pt x="6147" y="3193"/>
                  </a:cubicBezTo>
                  <a:cubicBezTo>
                    <a:pt x="6019" y="3243"/>
                    <a:pt x="6049" y="3361"/>
                    <a:pt x="6098" y="3459"/>
                  </a:cubicBezTo>
                  <a:cubicBezTo>
                    <a:pt x="6335" y="3932"/>
                    <a:pt x="6669" y="4316"/>
                    <a:pt x="7083" y="4641"/>
                  </a:cubicBezTo>
                  <a:cubicBezTo>
                    <a:pt x="7142" y="4691"/>
                    <a:pt x="7211" y="4740"/>
                    <a:pt x="7280" y="4799"/>
                  </a:cubicBezTo>
                  <a:cubicBezTo>
                    <a:pt x="7004" y="5144"/>
                    <a:pt x="6689" y="5429"/>
                    <a:pt x="6315" y="5666"/>
                  </a:cubicBezTo>
                  <a:cubicBezTo>
                    <a:pt x="6304" y="5671"/>
                    <a:pt x="6288" y="5674"/>
                    <a:pt x="6270" y="5674"/>
                  </a:cubicBezTo>
                  <a:cubicBezTo>
                    <a:pt x="6224" y="5674"/>
                    <a:pt x="6163" y="5658"/>
                    <a:pt x="6128" y="5636"/>
                  </a:cubicBezTo>
                  <a:cubicBezTo>
                    <a:pt x="5458" y="5272"/>
                    <a:pt x="5005" y="4740"/>
                    <a:pt x="4906" y="3962"/>
                  </a:cubicBezTo>
                  <a:cubicBezTo>
                    <a:pt x="4896" y="3912"/>
                    <a:pt x="4837" y="3834"/>
                    <a:pt x="4788" y="3834"/>
                  </a:cubicBezTo>
                  <a:cubicBezTo>
                    <a:pt x="4785" y="3833"/>
                    <a:pt x="4782" y="3833"/>
                    <a:pt x="4779" y="3833"/>
                  </a:cubicBezTo>
                  <a:cubicBezTo>
                    <a:pt x="4737" y="3833"/>
                    <a:pt x="4669" y="3887"/>
                    <a:pt x="4660" y="3932"/>
                  </a:cubicBezTo>
                  <a:cubicBezTo>
                    <a:pt x="4630" y="4001"/>
                    <a:pt x="4640" y="4080"/>
                    <a:pt x="4660" y="4149"/>
                  </a:cubicBezTo>
                  <a:cubicBezTo>
                    <a:pt x="4808" y="4819"/>
                    <a:pt x="5182" y="5351"/>
                    <a:pt x="5763" y="5735"/>
                  </a:cubicBezTo>
                  <a:cubicBezTo>
                    <a:pt x="5822" y="5784"/>
                    <a:pt x="5891" y="5823"/>
                    <a:pt x="5980" y="5883"/>
                  </a:cubicBezTo>
                  <a:cubicBezTo>
                    <a:pt x="5478" y="6139"/>
                    <a:pt x="4965" y="6316"/>
                    <a:pt x="4433" y="6405"/>
                  </a:cubicBezTo>
                  <a:cubicBezTo>
                    <a:pt x="4429" y="6406"/>
                    <a:pt x="4425" y="6406"/>
                    <a:pt x="4420" y="6406"/>
                  </a:cubicBezTo>
                  <a:cubicBezTo>
                    <a:pt x="4371" y="6406"/>
                    <a:pt x="4302" y="6362"/>
                    <a:pt x="4266" y="6326"/>
                  </a:cubicBezTo>
                  <a:cubicBezTo>
                    <a:pt x="3901" y="5932"/>
                    <a:pt x="3557" y="5538"/>
                    <a:pt x="3370" y="5026"/>
                  </a:cubicBezTo>
                  <a:cubicBezTo>
                    <a:pt x="3350" y="4937"/>
                    <a:pt x="3350" y="4838"/>
                    <a:pt x="3320" y="4760"/>
                  </a:cubicBezTo>
                  <a:cubicBezTo>
                    <a:pt x="3301" y="4701"/>
                    <a:pt x="3251" y="4651"/>
                    <a:pt x="3222" y="4602"/>
                  </a:cubicBezTo>
                  <a:cubicBezTo>
                    <a:pt x="3163" y="4641"/>
                    <a:pt x="3084" y="4671"/>
                    <a:pt x="3064" y="4730"/>
                  </a:cubicBezTo>
                  <a:cubicBezTo>
                    <a:pt x="3044" y="4799"/>
                    <a:pt x="3064" y="4878"/>
                    <a:pt x="3084" y="4957"/>
                  </a:cubicBezTo>
                  <a:cubicBezTo>
                    <a:pt x="3202" y="5400"/>
                    <a:pt x="3438" y="5774"/>
                    <a:pt x="3724" y="6119"/>
                  </a:cubicBezTo>
                  <a:cubicBezTo>
                    <a:pt x="3813" y="6218"/>
                    <a:pt x="3901" y="6326"/>
                    <a:pt x="4039" y="6493"/>
                  </a:cubicBezTo>
                  <a:cubicBezTo>
                    <a:pt x="3832" y="6493"/>
                    <a:pt x="3685" y="6493"/>
                    <a:pt x="3527" y="6483"/>
                  </a:cubicBezTo>
                  <a:cubicBezTo>
                    <a:pt x="3182" y="6464"/>
                    <a:pt x="2828" y="6454"/>
                    <a:pt x="2473" y="6405"/>
                  </a:cubicBezTo>
                  <a:cubicBezTo>
                    <a:pt x="2394" y="6395"/>
                    <a:pt x="2286" y="6316"/>
                    <a:pt x="2247" y="6227"/>
                  </a:cubicBezTo>
                  <a:cubicBezTo>
                    <a:pt x="2020" y="5833"/>
                    <a:pt x="1784" y="5439"/>
                    <a:pt x="1754" y="4957"/>
                  </a:cubicBezTo>
                  <a:cubicBezTo>
                    <a:pt x="1754" y="4917"/>
                    <a:pt x="1685" y="4858"/>
                    <a:pt x="1636" y="4848"/>
                  </a:cubicBezTo>
                  <a:cubicBezTo>
                    <a:pt x="1633" y="4847"/>
                    <a:pt x="1630" y="4847"/>
                    <a:pt x="1627" y="4847"/>
                  </a:cubicBezTo>
                  <a:cubicBezTo>
                    <a:pt x="1595" y="4847"/>
                    <a:pt x="1536" y="4891"/>
                    <a:pt x="1527" y="4927"/>
                  </a:cubicBezTo>
                  <a:cubicBezTo>
                    <a:pt x="1498" y="4996"/>
                    <a:pt x="1488" y="5075"/>
                    <a:pt x="1508" y="5134"/>
                  </a:cubicBezTo>
                  <a:cubicBezTo>
                    <a:pt x="1606" y="5459"/>
                    <a:pt x="1715" y="5784"/>
                    <a:pt x="1823" y="6089"/>
                  </a:cubicBezTo>
                  <a:cubicBezTo>
                    <a:pt x="1330" y="5942"/>
                    <a:pt x="345" y="4799"/>
                    <a:pt x="306" y="4326"/>
                  </a:cubicBezTo>
                  <a:cubicBezTo>
                    <a:pt x="562" y="4326"/>
                    <a:pt x="818" y="4331"/>
                    <a:pt x="1077" y="4331"/>
                  </a:cubicBezTo>
                  <a:cubicBezTo>
                    <a:pt x="1207" y="4331"/>
                    <a:pt x="1337" y="4329"/>
                    <a:pt x="1468" y="4326"/>
                  </a:cubicBezTo>
                  <a:cubicBezTo>
                    <a:pt x="2719" y="4316"/>
                    <a:pt x="3842" y="3873"/>
                    <a:pt x="4916" y="3262"/>
                  </a:cubicBezTo>
                  <a:cubicBezTo>
                    <a:pt x="6138" y="2563"/>
                    <a:pt x="7320" y="1804"/>
                    <a:pt x="8275" y="741"/>
                  </a:cubicBezTo>
                  <a:cubicBezTo>
                    <a:pt x="8285" y="731"/>
                    <a:pt x="8305" y="721"/>
                    <a:pt x="8344" y="701"/>
                  </a:cubicBezTo>
                  <a:close/>
                  <a:moveTo>
                    <a:pt x="5552" y="1"/>
                  </a:moveTo>
                  <a:cubicBezTo>
                    <a:pt x="5175" y="1"/>
                    <a:pt x="4816" y="112"/>
                    <a:pt x="4483" y="346"/>
                  </a:cubicBezTo>
                  <a:cubicBezTo>
                    <a:pt x="3951" y="711"/>
                    <a:pt x="3586" y="1223"/>
                    <a:pt x="3222" y="1735"/>
                  </a:cubicBezTo>
                  <a:cubicBezTo>
                    <a:pt x="2769" y="2366"/>
                    <a:pt x="2266" y="2927"/>
                    <a:pt x="1567" y="3282"/>
                  </a:cubicBezTo>
                  <a:cubicBezTo>
                    <a:pt x="1114" y="3518"/>
                    <a:pt x="631" y="3706"/>
                    <a:pt x="158" y="3912"/>
                  </a:cubicBezTo>
                  <a:cubicBezTo>
                    <a:pt x="99" y="3942"/>
                    <a:pt x="1" y="4001"/>
                    <a:pt x="1" y="4050"/>
                  </a:cubicBezTo>
                  <a:cubicBezTo>
                    <a:pt x="1" y="4188"/>
                    <a:pt x="20" y="4326"/>
                    <a:pt x="50" y="4464"/>
                  </a:cubicBezTo>
                  <a:cubicBezTo>
                    <a:pt x="158" y="4917"/>
                    <a:pt x="464" y="5252"/>
                    <a:pt x="769" y="5577"/>
                  </a:cubicBezTo>
                  <a:cubicBezTo>
                    <a:pt x="1409" y="6254"/>
                    <a:pt x="2127" y="6779"/>
                    <a:pt x="3086" y="6779"/>
                  </a:cubicBezTo>
                  <a:cubicBezTo>
                    <a:pt x="3159" y="6779"/>
                    <a:pt x="3234" y="6775"/>
                    <a:pt x="3310" y="6769"/>
                  </a:cubicBezTo>
                  <a:cubicBezTo>
                    <a:pt x="3399" y="6769"/>
                    <a:pt x="3478" y="6769"/>
                    <a:pt x="3567" y="6759"/>
                  </a:cubicBezTo>
                  <a:cubicBezTo>
                    <a:pt x="3645" y="6759"/>
                    <a:pt x="3734" y="6749"/>
                    <a:pt x="3823" y="6740"/>
                  </a:cubicBezTo>
                  <a:cubicBezTo>
                    <a:pt x="5547" y="6631"/>
                    <a:pt x="6926" y="5912"/>
                    <a:pt x="7881" y="4444"/>
                  </a:cubicBezTo>
                  <a:cubicBezTo>
                    <a:pt x="8571" y="3371"/>
                    <a:pt x="8935" y="2218"/>
                    <a:pt x="8699" y="928"/>
                  </a:cubicBezTo>
                  <a:cubicBezTo>
                    <a:pt x="8669" y="809"/>
                    <a:pt x="8630" y="652"/>
                    <a:pt x="8541" y="583"/>
                  </a:cubicBezTo>
                  <a:cubicBezTo>
                    <a:pt x="8423" y="484"/>
                    <a:pt x="8255" y="396"/>
                    <a:pt x="8108" y="396"/>
                  </a:cubicBezTo>
                  <a:cubicBezTo>
                    <a:pt x="7389" y="356"/>
                    <a:pt x="6699" y="189"/>
                    <a:pt x="6000" y="51"/>
                  </a:cubicBezTo>
                  <a:cubicBezTo>
                    <a:pt x="5848" y="18"/>
                    <a:pt x="5698" y="1"/>
                    <a:pt x="5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9"/>
            <p:cNvSpPr/>
            <p:nvPr/>
          </p:nvSpPr>
          <p:spPr>
            <a:xfrm>
              <a:off x="5169947" y="4519210"/>
              <a:ext cx="418086" cy="206299"/>
            </a:xfrm>
            <a:custGeom>
              <a:avLst/>
              <a:gdLst/>
              <a:ahLst/>
              <a:cxnLst/>
              <a:rect l="l" t="t" r="r" b="b"/>
              <a:pathLst>
                <a:path w="10639" h="5249" extrusionOk="0">
                  <a:moveTo>
                    <a:pt x="5854" y="283"/>
                  </a:moveTo>
                  <a:cubicBezTo>
                    <a:pt x="5873" y="283"/>
                    <a:pt x="5892" y="283"/>
                    <a:pt x="5911" y="283"/>
                  </a:cubicBezTo>
                  <a:cubicBezTo>
                    <a:pt x="6009" y="283"/>
                    <a:pt x="6108" y="431"/>
                    <a:pt x="6167" y="530"/>
                  </a:cubicBezTo>
                  <a:cubicBezTo>
                    <a:pt x="6472" y="1042"/>
                    <a:pt x="6640" y="1603"/>
                    <a:pt x="6758" y="2185"/>
                  </a:cubicBezTo>
                  <a:cubicBezTo>
                    <a:pt x="6837" y="2539"/>
                    <a:pt x="6886" y="2894"/>
                    <a:pt x="6965" y="3248"/>
                  </a:cubicBezTo>
                  <a:cubicBezTo>
                    <a:pt x="6975" y="3308"/>
                    <a:pt x="7053" y="3357"/>
                    <a:pt x="7093" y="3406"/>
                  </a:cubicBezTo>
                  <a:cubicBezTo>
                    <a:pt x="7132" y="3357"/>
                    <a:pt x="7221" y="3288"/>
                    <a:pt x="7211" y="3239"/>
                  </a:cubicBezTo>
                  <a:cubicBezTo>
                    <a:pt x="7162" y="2894"/>
                    <a:pt x="7103" y="2539"/>
                    <a:pt x="7034" y="2194"/>
                  </a:cubicBezTo>
                  <a:cubicBezTo>
                    <a:pt x="6906" y="1534"/>
                    <a:pt x="6699" y="904"/>
                    <a:pt x="6364" y="313"/>
                  </a:cubicBezTo>
                  <a:cubicBezTo>
                    <a:pt x="6354" y="303"/>
                    <a:pt x="6354" y="293"/>
                    <a:pt x="6344" y="283"/>
                  </a:cubicBezTo>
                  <a:lnTo>
                    <a:pt x="6393" y="283"/>
                  </a:lnTo>
                  <a:cubicBezTo>
                    <a:pt x="6768" y="362"/>
                    <a:pt x="7142" y="441"/>
                    <a:pt x="7516" y="530"/>
                  </a:cubicBezTo>
                  <a:cubicBezTo>
                    <a:pt x="7575" y="540"/>
                    <a:pt x="7625" y="599"/>
                    <a:pt x="7654" y="648"/>
                  </a:cubicBezTo>
                  <a:cubicBezTo>
                    <a:pt x="7910" y="1160"/>
                    <a:pt x="7999" y="1712"/>
                    <a:pt x="8107" y="2263"/>
                  </a:cubicBezTo>
                  <a:cubicBezTo>
                    <a:pt x="8127" y="2342"/>
                    <a:pt x="8196" y="2401"/>
                    <a:pt x="8245" y="2470"/>
                  </a:cubicBezTo>
                  <a:cubicBezTo>
                    <a:pt x="8285" y="2391"/>
                    <a:pt x="8373" y="2303"/>
                    <a:pt x="8363" y="2234"/>
                  </a:cubicBezTo>
                  <a:cubicBezTo>
                    <a:pt x="8255" y="1751"/>
                    <a:pt x="8137" y="1268"/>
                    <a:pt x="8019" y="786"/>
                  </a:cubicBezTo>
                  <a:cubicBezTo>
                    <a:pt x="8009" y="776"/>
                    <a:pt x="8009" y="756"/>
                    <a:pt x="7999" y="737"/>
                  </a:cubicBezTo>
                  <a:cubicBezTo>
                    <a:pt x="8019" y="737"/>
                    <a:pt x="8029" y="746"/>
                    <a:pt x="8048" y="746"/>
                  </a:cubicBezTo>
                  <a:cubicBezTo>
                    <a:pt x="8314" y="855"/>
                    <a:pt x="8580" y="963"/>
                    <a:pt x="8846" y="1081"/>
                  </a:cubicBezTo>
                  <a:cubicBezTo>
                    <a:pt x="8886" y="1111"/>
                    <a:pt x="8935" y="1170"/>
                    <a:pt x="8945" y="1229"/>
                  </a:cubicBezTo>
                  <a:cubicBezTo>
                    <a:pt x="8984" y="1377"/>
                    <a:pt x="9004" y="1525"/>
                    <a:pt x="9053" y="1663"/>
                  </a:cubicBezTo>
                  <a:cubicBezTo>
                    <a:pt x="9063" y="1722"/>
                    <a:pt x="9132" y="1761"/>
                    <a:pt x="9171" y="1800"/>
                  </a:cubicBezTo>
                  <a:cubicBezTo>
                    <a:pt x="9211" y="1751"/>
                    <a:pt x="9289" y="1702"/>
                    <a:pt x="9289" y="1653"/>
                  </a:cubicBezTo>
                  <a:cubicBezTo>
                    <a:pt x="9289" y="1525"/>
                    <a:pt x="9260" y="1397"/>
                    <a:pt x="9240" y="1219"/>
                  </a:cubicBezTo>
                  <a:lnTo>
                    <a:pt x="9240" y="1219"/>
                  </a:lnTo>
                  <a:cubicBezTo>
                    <a:pt x="9575" y="1347"/>
                    <a:pt x="9890" y="1456"/>
                    <a:pt x="10196" y="1594"/>
                  </a:cubicBezTo>
                  <a:cubicBezTo>
                    <a:pt x="10334" y="1653"/>
                    <a:pt x="10324" y="1781"/>
                    <a:pt x="10215" y="1879"/>
                  </a:cubicBezTo>
                  <a:cubicBezTo>
                    <a:pt x="10156" y="1938"/>
                    <a:pt x="10097" y="1978"/>
                    <a:pt x="10028" y="2017"/>
                  </a:cubicBezTo>
                  <a:cubicBezTo>
                    <a:pt x="8856" y="2707"/>
                    <a:pt x="7684" y="3396"/>
                    <a:pt x="6521" y="4096"/>
                  </a:cubicBezTo>
                  <a:cubicBezTo>
                    <a:pt x="5674" y="4608"/>
                    <a:pt x="4758" y="4894"/>
                    <a:pt x="3773" y="4953"/>
                  </a:cubicBezTo>
                  <a:cubicBezTo>
                    <a:pt x="3670" y="4960"/>
                    <a:pt x="3567" y="4964"/>
                    <a:pt x="3464" y="4964"/>
                  </a:cubicBezTo>
                  <a:cubicBezTo>
                    <a:pt x="2888" y="4964"/>
                    <a:pt x="2315" y="4851"/>
                    <a:pt x="1763" y="4667"/>
                  </a:cubicBezTo>
                  <a:cubicBezTo>
                    <a:pt x="1444" y="4563"/>
                    <a:pt x="1124" y="4481"/>
                    <a:pt x="796" y="4481"/>
                  </a:cubicBezTo>
                  <a:cubicBezTo>
                    <a:pt x="690" y="4481"/>
                    <a:pt x="582" y="4490"/>
                    <a:pt x="473" y="4509"/>
                  </a:cubicBezTo>
                  <a:cubicBezTo>
                    <a:pt x="452" y="4514"/>
                    <a:pt x="433" y="4516"/>
                    <a:pt x="416" y="4516"/>
                  </a:cubicBezTo>
                  <a:cubicBezTo>
                    <a:pt x="321" y="4516"/>
                    <a:pt x="287" y="4447"/>
                    <a:pt x="296" y="4322"/>
                  </a:cubicBezTo>
                  <a:cubicBezTo>
                    <a:pt x="1113" y="4184"/>
                    <a:pt x="1537" y="3544"/>
                    <a:pt x="2000" y="2933"/>
                  </a:cubicBezTo>
                  <a:cubicBezTo>
                    <a:pt x="2226" y="3051"/>
                    <a:pt x="2374" y="3239"/>
                    <a:pt x="2473" y="3475"/>
                  </a:cubicBezTo>
                  <a:cubicBezTo>
                    <a:pt x="2571" y="3721"/>
                    <a:pt x="2660" y="3968"/>
                    <a:pt x="2758" y="4224"/>
                  </a:cubicBezTo>
                  <a:cubicBezTo>
                    <a:pt x="2788" y="4283"/>
                    <a:pt x="2817" y="4362"/>
                    <a:pt x="2867" y="4401"/>
                  </a:cubicBezTo>
                  <a:cubicBezTo>
                    <a:pt x="2892" y="4420"/>
                    <a:pt x="2934" y="4431"/>
                    <a:pt x="2971" y="4431"/>
                  </a:cubicBezTo>
                  <a:cubicBezTo>
                    <a:pt x="2991" y="4431"/>
                    <a:pt x="3010" y="4428"/>
                    <a:pt x="3024" y="4421"/>
                  </a:cubicBezTo>
                  <a:cubicBezTo>
                    <a:pt x="3054" y="4411"/>
                    <a:pt x="3093" y="4322"/>
                    <a:pt x="3074" y="4293"/>
                  </a:cubicBezTo>
                  <a:cubicBezTo>
                    <a:pt x="2877" y="3849"/>
                    <a:pt x="2680" y="3416"/>
                    <a:pt x="2463" y="2982"/>
                  </a:cubicBezTo>
                  <a:cubicBezTo>
                    <a:pt x="2414" y="2874"/>
                    <a:pt x="2276" y="2805"/>
                    <a:pt x="2148" y="2687"/>
                  </a:cubicBezTo>
                  <a:cubicBezTo>
                    <a:pt x="2483" y="2303"/>
                    <a:pt x="2827" y="1909"/>
                    <a:pt x="3182" y="1505"/>
                  </a:cubicBezTo>
                  <a:cubicBezTo>
                    <a:pt x="3507" y="1741"/>
                    <a:pt x="3675" y="2047"/>
                    <a:pt x="3842" y="2352"/>
                  </a:cubicBezTo>
                  <a:cubicBezTo>
                    <a:pt x="4187" y="3012"/>
                    <a:pt x="4335" y="3731"/>
                    <a:pt x="4472" y="4450"/>
                  </a:cubicBezTo>
                  <a:cubicBezTo>
                    <a:pt x="4490" y="4538"/>
                    <a:pt x="4500" y="4633"/>
                    <a:pt x="4584" y="4633"/>
                  </a:cubicBezTo>
                  <a:cubicBezTo>
                    <a:pt x="4595" y="4633"/>
                    <a:pt x="4607" y="4631"/>
                    <a:pt x="4620" y="4628"/>
                  </a:cubicBezTo>
                  <a:cubicBezTo>
                    <a:pt x="4679" y="4608"/>
                    <a:pt x="4748" y="4480"/>
                    <a:pt x="4738" y="4421"/>
                  </a:cubicBezTo>
                  <a:cubicBezTo>
                    <a:pt x="4522" y="3308"/>
                    <a:pt x="4285" y="2204"/>
                    <a:pt x="3409" y="1318"/>
                  </a:cubicBezTo>
                  <a:cubicBezTo>
                    <a:pt x="3803" y="1071"/>
                    <a:pt x="4197" y="815"/>
                    <a:pt x="4581" y="579"/>
                  </a:cubicBezTo>
                  <a:cubicBezTo>
                    <a:pt x="5044" y="904"/>
                    <a:pt x="5162" y="1377"/>
                    <a:pt x="5310" y="1830"/>
                  </a:cubicBezTo>
                  <a:cubicBezTo>
                    <a:pt x="5448" y="2283"/>
                    <a:pt x="5536" y="2756"/>
                    <a:pt x="5664" y="3219"/>
                  </a:cubicBezTo>
                  <a:cubicBezTo>
                    <a:pt x="5674" y="3258"/>
                    <a:pt x="5743" y="3298"/>
                    <a:pt x="5783" y="3337"/>
                  </a:cubicBezTo>
                  <a:cubicBezTo>
                    <a:pt x="5822" y="3298"/>
                    <a:pt x="5881" y="3258"/>
                    <a:pt x="5901" y="3209"/>
                  </a:cubicBezTo>
                  <a:cubicBezTo>
                    <a:pt x="5920" y="3140"/>
                    <a:pt x="5920" y="3061"/>
                    <a:pt x="5901" y="2992"/>
                  </a:cubicBezTo>
                  <a:cubicBezTo>
                    <a:pt x="5714" y="2372"/>
                    <a:pt x="5536" y="1751"/>
                    <a:pt x="5329" y="1140"/>
                  </a:cubicBezTo>
                  <a:cubicBezTo>
                    <a:pt x="5251" y="914"/>
                    <a:pt x="5083" y="707"/>
                    <a:pt x="4955" y="471"/>
                  </a:cubicBezTo>
                  <a:cubicBezTo>
                    <a:pt x="5234" y="359"/>
                    <a:pt x="5539" y="283"/>
                    <a:pt x="5854" y="283"/>
                  </a:cubicBezTo>
                  <a:close/>
                  <a:moveTo>
                    <a:pt x="6095" y="0"/>
                  </a:moveTo>
                  <a:cubicBezTo>
                    <a:pt x="5666" y="0"/>
                    <a:pt x="5234" y="72"/>
                    <a:pt x="4797" y="234"/>
                  </a:cubicBezTo>
                  <a:cubicBezTo>
                    <a:pt x="3645" y="658"/>
                    <a:pt x="2768" y="1436"/>
                    <a:pt x="2049" y="2411"/>
                  </a:cubicBezTo>
                  <a:cubicBezTo>
                    <a:pt x="1793" y="2756"/>
                    <a:pt x="1537" y="3101"/>
                    <a:pt x="1271" y="3426"/>
                  </a:cubicBezTo>
                  <a:cubicBezTo>
                    <a:pt x="975" y="3800"/>
                    <a:pt x="591" y="4017"/>
                    <a:pt x="118" y="4086"/>
                  </a:cubicBezTo>
                  <a:cubicBezTo>
                    <a:pt x="69" y="4096"/>
                    <a:pt x="0" y="4184"/>
                    <a:pt x="0" y="4234"/>
                  </a:cubicBezTo>
                  <a:cubicBezTo>
                    <a:pt x="0" y="4352"/>
                    <a:pt x="49" y="4460"/>
                    <a:pt x="79" y="4578"/>
                  </a:cubicBezTo>
                  <a:cubicBezTo>
                    <a:pt x="112" y="4712"/>
                    <a:pt x="181" y="4782"/>
                    <a:pt x="316" y="4782"/>
                  </a:cubicBezTo>
                  <a:cubicBezTo>
                    <a:pt x="340" y="4782"/>
                    <a:pt x="366" y="4780"/>
                    <a:pt x="394" y="4775"/>
                  </a:cubicBezTo>
                  <a:cubicBezTo>
                    <a:pt x="517" y="4758"/>
                    <a:pt x="638" y="4749"/>
                    <a:pt x="759" y="4749"/>
                  </a:cubicBezTo>
                  <a:cubicBezTo>
                    <a:pt x="1047" y="4749"/>
                    <a:pt x="1331" y="4799"/>
                    <a:pt x="1616" y="4903"/>
                  </a:cubicBezTo>
                  <a:cubicBezTo>
                    <a:pt x="2236" y="5130"/>
                    <a:pt x="2886" y="5219"/>
                    <a:pt x="3645" y="5248"/>
                  </a:cubicBezTo>
                  <a:cubicBezTo>
                    <a:pt x="4669" y="5189"/>
                    <a:pt x="5723" y="4903"/>
                    <a:pt x="6689" y="4312"/>
                  </a:cubicBezTo>
                  <a:cubicBezTo>
                    <a:pt x="7841" y="3623"/>
                    <a:pt x="9004" y="2943"/>
                    <a:pt x="10156" y="2254"/>
                  </a:cubicBezTo>
                  <a:cubicBezTo>
                    <a:pt x="10245" y="2204"/>
                    <a:pt x="10334" y="2145"/>
                    <a:pt x="10412" y="2076"/>
                  </a:cubicBezTo>
                  <a:cubicBezTo>
                    <a:pt x="10639" y="1850"/>
                    <a:pt x="10619" y="1544"/>
                    <a:pt x="10353" y="1367"/>
                  </a:cubicBezTo>
                  <a:cubicBezTo>
                    <a:pt x="10245" y="1298"/>
                    <a:pt x="10117" y="1259"/>
                    <a:pt x="9999" y="1209"/>
                  </a:cubicBezTo>
                  <a:cubicBezTo>
                    <a:pt x="9349" y="953"/>
                    <a:pt x="8708" y="707"/>
                    <a:pt x="8068" y="441"/>
                  </a:cubicBezTo>
                  <a:cubicBezTo>
                    <a:pt x="7415" y="172"/>
                    <a:pt x="6759" y="0"/>
                    <a:pt x="6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9"/>
            <p:cNvSpPr/>
            <p:nvPr/>
          </p:nvSpPr>
          <p:spPr>
            <a:xfrm>
              <a:off x="4995338" y="4333047"/>
              <a:ext cx="198610" cy="361622"/>
            </a:xfrm>
            <a:custGeom>
              <a:avLst/>
              <a:gdLst/>
              <a:ahLst/>
              <a:cxnLst/>
              <a:rect l="l" t="t" r="r" b="b"/>
              <a:pathLst>
                <a:path w="5054" h="9201" extrusionOk="0">
                  <a:moveTo>
                    <a:pt x="2729" y="6587"/>
                  </a:moveTo>
                  <a:cubicBezTo>
                    <a:pt x="2729" y="6587"/>
                    <a:pt x="2739" y="6597"/>
                    <a:pt x="2739" y="6597"/>
                  </a:cubicBezTo>
                  <a:cubicBezTo>
                    <a:pt x="2739" y="6597"/>
                    <a:pt x="2729" y="6606"/>
                    <a:pt x="2729" y="6606"/>
                  </a:cubicBezTo>
                  <a:lnTo>
                    <a:pt x="2719" y="6606"/>
                  </a:lnTo>
                  <a:cubicBezTo>
                    <a:pt x="2719" y="6597"/>
                    <a:pt x="2729" y="6587"/>
                    <a:pt x="2729" y="6587"/>
                  </a:cubicBezTo>
                  <a:close/>
                  <a:moveTo>
                    <a:pt x="2541" y="275"/>
                  </a:moveTo>
                  <a:cubicBezTo>
                    <a:pt x="2609" y="275"/>
                    <a:pt x="2676" y="324"/>
                    <a:pt x="2729" y="430"/>
                  </a:cubicBezTo>
                  <a:cubicBezTo>
                    <a:pt x="2877" y="725"/>
                    <a:pt x="2985" y="1051"/>
                    <a:pt x="3094" y="1376"/>
                  </a:cubicBezTo>
                  <a:cubicBezTo>
                    <a:pt x="3163" y="1573"/>
                    <a:pt x="3192" y="1789"/>
                    <a:pt x="3261" y="1996"/>
                  </a:cubicBezTo>
                  <a:cubicBezTo>
                    <a:pt x="3318" y="2187"/>
                    <a:pt x="3409" y="2271"/>
                    <a:pt x="3551" y="2271"/>
                  </a:cubicBezTo>
                  <a:cubicBezTo>
                    <a:pt x="3607" y="2271"/>
                    <a:pt x="3671" y="2258"/>
                    <a:pt x="3744" y="2233"/>
                  </a:cubicBezTo>
                  <a:cubicBezTo>
                    <a:pt x="3931" y="2164"/>
                    <a:pt x="4118" y="2075"/>
                    <a:pt x="4315" y="2026"/>
                  </a:cubicBezTo>
                  <a:cubicBezTo>
                    <a:pt x="4369" y="2010"/>
                    <a:pt x="4419" y="2002"/>
                    <a:pt x="4464" y="2002"/>
                  </a:cubicBezTo>
                  <a:cubicBezTo>
                    <a:pt x="4642" y="2002"/>
                    <a:pt x="4747" y="2123"/>
                    <a:pt x="4739" y="2351"/>
                  </a:cubicBezTo>
                  <a:cubicBezTo>
                    <a:pt x="4729" y="2587"/>
                    <a:pt x="4670" y="2843"/>
                    <a:pt x="4581" y="3070"/>
                  </a:cubicBezTo>
                  <a:cubicBezTo>
                    <a:pt x="4423" y="3464"/>
                    <a:pt x="4217" y="3838"/>
                    <a:pt x="4029" y="4222"/>
                  </a:cubicBezTo>
                  <a:cubicBezTo>
                    <a:pt x="3882" y="4548"/>
                    <a:pt x="3960" y="4685"/>
                    <a:pt x="4325" y="4695"/>
                  </a:cubicBezTo>
                  <a:cubicBezTo>
                    <a:pt x="4660" y="4695"/>
                    <a:pt x="4818" y="4882"/>
                    <a:pt x="4670" y="5188"/>
                  </a:cubicBezTo>
                  <a:cubicBezTo>
                    <a:pt x="4522" y="5523"/>
                    <a:pt x="4335" y="5868"/>
                    <a:pt x="4098" y="6143"/>
                  </a:cubicBezTo>
                  <a:cubicBezTo>
                    <a:pt x="3665" y="6626"/>
                    <a:pt x="3172" y="7079"/>
                    <a:pt x="2709" y="7532"/>
                  </a:cubicBezTo>
                  <a:cubicBezTo>
                    <a:pt x="2621" y="7611"/>
                    <a:pt x="2512" y="7670"/>
                    <a:pt x="2404" y="7719"/>
                  </a:cubicBezTo>
                  <a:cubicBezTo>
                    <a:pt x="2473" y="7483"/>
                    <a:pt x="2503" y="7257"/>
                    <a:pt x="2690" y="7069"/>
                  </a:cubicBezTo>
                  <a:cubicBezTo>
                    <a:pt x="3015" y="6725"/>
                    <a:pt x="3310" y="6350"/>
                    <a:pt x="3606" y="5986"/>
                  </a:cubicBezTo>
                  <a:cubicBezTo>
                    <a:pt x="3635" y="5937"/>
                    <a:pt x="3626" y="5848"/>
                    <a:pt x="3635" y="5769"/>
                  </a:cubicBezTo>
                  <a:lnTo>
                    <a:pt x="3635" y="5769"/>
                  </a:lnTo>
                  <a:cubicBezTo>
                    <a:pt x="3557" y="5789"/>
                    <a:pt x="3448" y="5769"/>
                    <a:pt x="3409" y="5808"/>
                  </a:cubicBezTo>
                  <a:cubicBezTo>
                    <a:pt x="3222" y="6015"/>
                    <a:pt x="3044" y="6242"/>
                    <a:pt x="2867" y="6459"/>
                  </a:cubicBezTo>
                  <a:cubicBezTo>
                    <a:pt x="2838" y="6498"/>
                    <a:pt x="2818" y="6547"/>
                    <a:pt x="2759" y="6567"/>
                  </a:cubicBezTo>
                  <a:cubicBezTo>
                    <a:pt x="2808" y="6281"/>
                    <a:pt x="2759" y="5986"/>
                    <a:pt x="2975" y="5740"/>
                  </a:cubicBezTo>
                  <a:cubicBezTo>
                    <a:pt x="3212" y="5474"/>
                    <a:pt x="3409" y="5178"/>
                    <a:pt x="3606" y="4892"/>
                  </a:cubicBezTo>
                  <a:cubicBezTo>
                    <a:pt x="3645" y="4843"/>
                    <a:pt x="3616" y="4754"/>
                    <a:pt x="3616" y="4685"/>
                  </a:cubicBezTo>
                  <a:lnTo>
                    <a:pt x="3616" y="4685"/>
                  </a:lnTo>
                  <a:cubicBezTo>
                    <a:pt x="3547" y="4695"/>
                    <a:pt x="3448" y="4685"/>
                    <a:pt x="3409" y="4725"/>
                  </a:cubicBezTo>
                  <a:cubicBezTo>
                    <a:pt x="3251" y="4902"/>
                    <a:pt x="3113" y="5089"/>
                    <a:pt x="2946" y="5296"/>
                  </a:cubicBezTo>
                  <a:cubicBezTo>
                    <a:pt x="2975" y="4902"/>
                    <a:pt x="2995" y="4528"/>
                    <a:pt x="3025" y="4154"/>
                  </a:cubicBezTo>
                  <a:cubicBezTo>
                    <a:pt x="3025" y="4114"/>
                    <a:pt x="3064" y="4075"/>
                    <a:pt x="3094" y="4045"/>
                  </a:cubicBezTo>
                  <a:cubicBezTo>
                    <a:pt x="3281" y="3740"/>
                    <a:pt x="3478" y="3444"/>
                    <a:pt x="3665" y="3149"/>
                  </a:cubicBezTo>
                  <a:cubicBezTo>
                    <a:pt x="3695" y="3109"/>
                    <a:pt x="3724" y="3070"/>
                    <a:pt x="3724" y="3031"/>
                  </a:cubicBezTo>
                  <a:cubicBezTo>
                    <a:pt x="3724" y="2962"/>
                    <a:pt x="3695" y="2893"/>
                    <a:pt x="3685" y="2824"/>
                  </a:cubicBezTo>
                  <a:cubicBezTo>
                    <a:pt x="3616" y="2853"/>
                    <a:pt x="3527" y="2863"/>
                    <a:pt x="3498" y="2912"/>
                  </a:cubicBezTo>
                  <a:cubicBezTo>
                    <a:pt x="3350" y="3139"/>
                    <a:pt x="3212" y="3375"/>
                    <a:pt x="3025" y="3602"/>
                  </a:cubicBezTo>
                  <a:cubicBezTo>
                    <a:pt x="3025" y="3277"/>
                    <a:pt x="3025" y="2952"/>
                    <a:pt x="3025" y="2637"/>
                  </a:cubicBezTo>
                  <a:cubicBezTo>
                    <a:pt x="3025" y="2577"/>
                    <a:pt x="3035" y="2518"/>
                    <a:pt x="3015" y="2479"/>
                  </a:cubicBezTo>
                  <a:cubicBezTo>
                    <a:pt x="2966" y="2410"/>
                    <a:pt x="2897" y="2371"/>
                    <a:pt x="2838" y="2311"/>
                  </a:cubicBezTo>
                  <a:cubicBezTo>
                    <a:pt x="2808" y="2380"/>
                    <a:pt x="2759" y="2449"/>
                    <a:pt x="2759" y="2518"/>
                  </a:cubicBezTo>
                  <a:cubicBezTo>
                    <a:pt x="2749" y="2863"/>
                    <a:pt x="2749" y="3208"/>
                    <a:pt x="2749" y="3592"/>
                  </a:cubicBezTo>
                  <a:cubicBezTo>
                    <a:pt x="2621" y="3415"/>
                    <a:pt x="2522" y="3267"/>
                    <a:pt x="2404" y="3119"/>
                  </a:cubicBezTo>
                  <a:cubicBezTo>
                    <a:pt x="2355" y="3070"/>
                    <a:pt x="2276" y="3050"/>
                    <a:pt x="2207" y="3011"/>
                  </a:cubicBezTo>
                  <a:cubicBezTo>
                    <a:pt x="2197" y="3090"/>
                    <a:pt x="2158" y="3188"/>
                    <a:pt x="2187" y="3247"/>
                  </a:cubicBezTo>
                  <a:cubicBezTo>
                    <a:pt x="2256" y="3385"/>
                    <a:pt x="2365" y="3513"/>
                    <a:pt x="2463" y="3631"/>
                  </a:cubicBezTo>
                  <a:cubicBezTo>
                    <a:pt x="2650" y="3878"/>
                    <a:pt x="2798" y="4124"/>
                    <a:pt x="2739" y="4459"/>
                  </a:cubicBezTo>
                  <a:cubicBezTo>
                    <a:pt x="2690" y="4745"/>
                    <a:pt x="2690" y="5050"/>
                    <a:pt x="2670" y="5395"/>
                  </a:cubicBezTo>
                  <a:cubicBezTo>
                    <a:pt x="2424" y="5050"/>
                    <a:pt x="2207" y="4754"/>
                    <a:pt x="1990" y="4459"/>
                  </a:cubicBezTo>
                  <a:cubicBezTo>
                    <a:pt x="1955" y="4402"/>
                    <a:pt x="1914" y="4335"/>
                    <a:pt x="1858" y="4335"/>
                  </a:cubicBezTo>
                  <a:cubicBezTo>
                    <a:pt x="1836" y="4335"/>
                    <a:pt x="1811" y="4345"/>
                    <a:pt x="1783" y="4370"/>
                  </a:cubicBezTo>
                  <a:cubicBezTo>
                    <a:pt x="1744" y="4420"/>
                    <a:pt x="1754" y="4548"/>
                    <a:pt x="1793" y="4607"/>
                  </a:cubicBezTo>
                  <a:cubicBezTo>
                    <a:pt x="2020" y="4971"/>
                    <a:pt x="2276" y="5316"/>
                    <a:pt x="2512" y="5671"/>
                  </a:cubicBezTo>
                  <a:cubicBezTo>
                    <a:pt x="2552" y="5720"/>
                    <a:pt x="2591" y="5799"/>
                    <a:pt x="2581" y="5858"/>
                  </a:cubicBezTo>
                  <a:cubicBezTo>
                    <a:pt x="2522" y="6183"/>
                    <a:pt x="2453" y="6498"/>
                    <a:pt x="2335" y="6823"/>
                  </a:cubicBezTo>
                  <a:cubicBezTo>
                    <a:pt x="2187" y="6567"/>
                    <a:pt x="2030" y="6321"/>
                    <a:pt x="1882" y="6065"/>
                  </a:cubicBezTo>
                  <a:cubicBezTo>
                    <a:pt x="1833" y="5986"/>
                    <a:pt x="1793" y="5897"/>
                    <a:pt x="1734" y="5828"/>
                  </a:cubicBezTo>
                  <a:cubicBezTo>
                    <a:pt x="1706" y="5807"/>
                    <a:pt x="1657" y="5791"/>
                    <a:pt x="1617" y="5791"/>
                  </a:cubicBezTo>
                  <a:cubicBezTo>
                    <a:pt x="1602" y="5791"/>
                    <a:pt x="1588" y="5793"/>
                    <a:pt x="1577" y="5799"/>
                  </a:cubicBezTo>
                  <a:cubicBezTo>
                    <a:pt x="1537" y="5818"/>
                    <a:pt x="1527" y="5897"/>
                    <a:pt x="1518" y="5946"/>
                  </a:cubicBezTo>
                  <a:cubicBezTo>
                    <a:pt x="1518" y="5976"/>
                    <a:pt x="1547" y="6015"/>
                    <a:pt x="1567" y="6055"/>
                  </a:cubicBezTo>
                  <a:cubicBezTo>
                    <a:pt x="1783" y="6400"/>
                    <a:pt x="2000" y="6754"/>
                    <a:pt x="2207" y="7109"/>
                  </a:cubicBezTo>
                  <a:cubicBezTo>
                    <a:pt x="2237" y="7158"/>
                    <a:pt x="2246" y="7217"/>
                    <a:pt x="2237" y="7266"/>
                  </a:cubicBezTo>
                  <a:cubicBezTo>
                    <a:pt x="2197" y="7434"/>
                    <a:pt x="2138" y="7601"/>
                    <a:pt x="2079" y="7798"/>
                  </a:cubicBezTo>
                  <a:cubicBezTo>
                    <a:pt x="1921" y="7631"/>
                    <a:pt x="1774" y="7493"/>
                    <a:pt x="1646" y="7335"/>
                  </a:cubicBezTo>
                  <a:cubicBezTo>
                    <a:pt x="1222" y="6843"/>
                    <a:pt x="739" y="6400"/>
                    <a:pt x="434" y="5818"/>
                  </a:cubicBezTo>
                  <a:cubicBezTo>
                    <a:pt x="375" y="5700"/>
                    <a:pt x="326" y="5582"/>
                    <a:pt x="286" y="5454"/>
                  </a:cubicBezTo>
                  <a:cubicBezTo>
                    <a:pt x="237" y="5306"/>
                    <a:pt x="296" y="5198"/>
                    <a:pt x="454" y="5188"/>
                  </a:cubicBezTo>
                  <a:cubicBezTo>
                    <a:pt x="470" y="5187"/>
                    <a:pt x="486" y="5186"/>
                    <a:pt x="503" y="5186"/>
                  </a:cubicBezTo>
                  <a:cubicBezTo>
                    <a:pt x="634" y="5186"/>
                    <a:pt x="766" y="5217"/>
                    <a:pt x="897" y="5217"/>
                  </a:cubicBezTo>
                  <a:cubicBezTo>
                    <a:pt x="960" y="5217"/>
                    <a:pt x="1034" y="5223"/>
                    <a:pt x="1106" y="5223"/>
                  </a:cubicBezTo>
                  <a:cubicBezTo>
                    <a:pt x="1200" y="5223"/>
                    <a:pt x="1290" y="5213"/>
                    <a:pt x="1340" y="5168"/>
                  </a:cubicBezTo>
                  <a:cubicBezTo>
                    <a:pt x="1488" y="5040"/>
                    <a:pt x="1311" y="4892"/>
                    <a:pt x="1252" y="4754"/>
                  </a:cubicBezTo>
                  <a:cubicBezTo>
                    <a:pt x="1123" y="4459"/>
                    <a:pt x="995" y="4163"/>
                    <a:pt x="877" y="3868"/>
                  </a:cubicBezTo>
                  <a:cubicBezTo>
                    <a:pt x="848" y="3799"/>
                    <a:pt x="848" y="3710"/>
                    <a:pt x="848" y="3631"/>
                  </a:cubicBezTo>
                  <a:cubicBezTo>
                    <a:pt x="833" y="3445"/>
                    <a:pt x="871" y="3363"/>
                    <a:pt x="993" y="3363"/>
                  </a:cubicBezTo>
                  <a:cubicBezTo>
                    <a:pt x="1037" y="3363"/>
                    <a:pt x="1094" y="3374"/>
                    <a:pt x="1163" y="3395"/>
                  </a:cubicBezTo>
                  <a:cubicBezTo>
                    <a:pt x="1252" y="3415"/>
                    <a:pt x="1330" y="3454"/>
                    <a:pt x="1419" y="3474"/>
                  </a:cubicBezTo>
                  <a:cubicBezTo>
                    <a:pt x="1485" y="3494"/>
                    <a:pt x="1542" y="3504"/>
                    <a:pt x="1591" y="3504"/>
                  </a:cubicBezTo>
                  <a:cubicBezTo>
                    <a:pt x="1734" y="3504"/>
                    <a:pt x="1811" y="3416"/>
                    <a:pt x="1833" y="3218"/>
                  </a:cubicBezTo>
                  <a:cubicBezTo>
                    <a:pt x="1882" y="2814"/>
                    <a:pt x="1912" y="2410"/>
                    <a:pt x="1961" y="2006"/>
                  </a:cubicBezTo>
                  <a:cubicBezTo>
                    <a:pt x="2020" y="1592"/>
                    <a:pt x="2099" y="1179"/>
                    <a:pt x="2187" y="775"/>
                  </a:cubicBezTo>
                  <a:cubicBezTo>
                    <a:pt x="2207" y="657"/>
                    <a:pt x="2266" y="538"/>
                    <a:pt x="2335" y="430"/>
                  </a:cubicBezTo>
                  <a:cubicBezTo>
                    <a:pt x="2396" y="329"/>
                    <a:pt x="2469" y="275"/>
                    <a:pt x="2541" y="275"/>
                  </a:cubicBezTo>
                  <a:close/>
                  <a:moveTo>
                    <a:pt x="2518" y="1"/>
                  </a:moveTo>
                  <a:cubicBezTo>
                    <a:pt x="2378" y="1"/>
                    <a:pt x="2242" y="82"/>
                    <a:pt x="2138" y="243"/>
                  </a:cubicBezTo>
                  <a:cubicBezTo>
                    <a:pt x="2040" y="391"/>
                    <a:pt x="1951" y="558"/>
                    <a:pt x="1921" y="725"/>
                  </a:cubicBezTo>
                  <a:cubicBezTo>
                    <a:pt x="1813" y="1366"/>
                    <a:pt x="1724" y="2006"/>
                    <a:pt x="1636" y="2646"/>
                  </a:cubicBezTo>
                  <a:cubicBezTo>
                    <a:pt x="1606" y="2843"/>
                    <a:pt x="1596" y="3031"/>
                    <a:pt x="1567" y="3237"/>
                  </a:cubicBezTo>
                  <a:cubicBezTo>
                    <a:pt x="1449" y="3198"/>
                    <a:pt x="1350" y="3168"/>
                    <a:pt x="1261" y="3139"/>
                  </a:cubicBezTo>
                  <a:cubicBezTo>
                    <a:pt x="1161" y="3110"/>
                    <a:pt x="1070" y="3096"/>
                    <a:pt x="991" y="3096"/>
                  </a:cubicBezTo>
                  <a:cubicBezTo>
                    <a:pt x="688" y="3096"/>
                    <a:pt x="541" y="3301"/>
                    <a:pt x="572" y="3691"/>
                  </a:cubicBezTo>
                  <a:cubicBezTo>
                    <a:pt x="572" y="3750"/>
                    <a:pt x="582" y="3799"/>
                    <a:pt x="601" y="3848"/>
                  </a:cubicBezTo>
                  <a:cubicBezTo>
                    <a:pt x="729" y="4213"/>
                    <a:pt x="867" y="4587"/>
                    <a:pt x="1005" y="4951"/>
                  </a:cubicBezTo>
                  <a:cubicBezTo>
                    <a:pt x="861" y="4943"/>
                    <a:pt x="703" y="4920"/>
                    <a:pt x="542" y="4920"/>
                  </a:cubicBezTo>
                  <a:cubicBezTo>
                    <a:pt x="516" y="4920"/>
                    <a:pt x="490" y="4921"/>
                    <a:pt x="463" y="4922"/>
                  </a:cubicBezTo>
                  <a:cubicBezTo>
                    <a:pt x="168" y="4922"/>
                    <a:pt x="1" y="5099"/>
                    <a:pt x="20" y="5395"/>
                  </a:cubicBezTo>
                  <a:cubicBezTo>
                    <a:pt x="30" y="5769"/>
                    <a:pt x="227" y="6074"/>
                    <a:pt x="454" y="6350"/>
                  </a:cubicBezTo>
                  <a:cubicBezTo>
                    <a:pt x="907" y="6902"/>
                    <a:pt x="1399" y="7434"/>
                    <a:pt x="1882" y="7966"/>
                  </a:cubicBezTo>
                  <a:cubicBezTo>
                    <a:pt x="1961" y="8054"/>
                    <a:pt x="1971" y="8123"/>
                    <a:pt x="1931" y="8232"/>
                  </a:cubicBezTo>
                  <a:cubicBezTo>
                    <a:pt x="1843" y="8458"/>
                    <a:pt x="1754" y="8695"/>
                    <a:pt x="1685" y="8931"/>
                  </a:cubicBezTo>
                  <a:cubicBezTo>
                    <a:pt x="1655" y="9010"/>
                    <a:pt x="1665" y="9158"/>
                    <a:pt x="1705" y="9177"/>
                  </a:cubicBezTo>
                  <a:cubicBezTo>
                    <a:pt x="1733" y="9194"/>
                    <a:pt x="1758" y="9201"/>
                    <a:pt x="1779" y="9201"/>
                  </a:cubicBezTo>
                  <a:cubicBezTo>
                    <a:pt x="1859" y="9201"/>
                    <a:pt x="1890" y="9100"/>
                    <a:pt x="1921" y="9030"/>
                  </a:cubicBezTo>
                  <a:cubicBezTo>
                    <a:pt x="2010" y="8793"/>
                    <a:pt x="2089" y="8547"/>
                    <a:pt x="2187" y="8311"/>
                  </a:cubicBezTo>
                  <a:cubicBezTo>
                    <a:pt x="2227" y="8222"/>
                    <a:pt x="2306" y="8123"/>
                    <a:pt x="2384" y="8064"/>
                  </a:cubicBezTo>
                  <a:cubicBezTo>
                    <a:pt x="2660" y="7848"/>
                    <a:pt x="2975" y="7670"/>
                    <a:pt x="3232" y="7434"/>
                  </a:cubicBezTo>
                  <a:cubicBezTo>
                    <a:pt x="3606" y="7089"/>
                    <a:pt x="3960" y="6715"/>
                    <a:pt x="4305" y="6331"/>
                  </a:cubicBezTo>
                  <a:cubicBezTo>
                    <a:pt x="4611" y="5986"/>
                    <a:pt x="4867" y="5602"/>
                    <a:pt x="4965" y="5139"/>
                  </a:cubicBezTo>
                  <a:cubicBezTo>
                    <a:pt x="5054" y="4754"/>
                    <a:pt x="4857" y="4488"/>
                    <a:pt x="4463" y="4439"/>
                  </a:cubicBezTo>
                  <a:cubicBezTo>
                    <a:pt x="4404" y="4429"/>
                    <a:pt x="4335" y="4420"/>
                    <a:pt x="4246" y="4400"/>
                  </a:cubicBezTo>
                  <a:cubicBezTo>
                    <a:pt x="4286" y="4321"/>
                    <a:pt x="4325" y="4252"/>
                    <a:pt x="4355" y="4183"/>
                  </a:cubicBezTo>
                  <a:cubicBezTo>
                    <a:pt x="4512" y="3858"/>
                    <a:pt x="4670" y="3543"/>
                    <a:pt x="4818" y="3208"/>
                  </a:cubicBezTo>
                  <a:cubicBezTo>
                    <a:pt x="4955" y="2912"/>
                    <a:pt x="5015" y="2607"/>
                    <a:pt x="4995" y="2272"/>
                  </a:cubicBezTo>
                  <a:cubicBezTo>
                    <a:pt x="4978" y="1944"/>
                    <a:pt x="4767" y="1731"/>
                    <a:pt x="4473" y="1731"/>
                  </a:cubicBezTo>
                  <a:cubicBezTo>
                    <a:pt x="4423" y="1731"/>
                    <a:pt x="4370" y="1737"/>
                    <a:pt x="4315" y="1750"/>
                  </a:cubicBezTo>
                  <a:cubicBezTo>
                    <a:pt x="4138" y="1789"/>
                    <a:pt x="3960" y="1858"/>
                    <a:pt x="3793" y="1917"/>
                  </a:cubicBezTo>
                  <a:cubicBezTo>
                    <a:pt x="3714" y="1947"/>
                    <a:pt x="3635" y="1977"/>
                    <a:pt x="3547" y="2016"/>
                  </a:cubicBezTo>
                  <a:cubicBezTo>
                    <a:pt x="3507" y="1898"/>
                    <a:pt x="3478" y="1809"/>
                    <a:pt x="3448" y="1711"/>
                  </a:cubicBezTo>
                  <a:cubicBezTo>
                    <a:pt x="3360" y="1366"/>
                    <a:pt x="3281" y="1021"/>
                    <a:pt x="3163" y="686"/>
                  </a:cubicBezTo>
                  <a:cubicBezTo>
                    <a:pt x="3103" y="519"/>
                    <a:pt x="3005" y="341"/>
                    <a:pt x="2887" y="203"/>
                  </a:cubicBezTo>
                  <a:cubicBezTo>
                    <a:pt x="2774" y="68"/>
                    <a:pt x="2644"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9"/>
            <p:cNvSpPr/>
            <p:nvPr/>
          </p:nvSpPr>
          <p:spPr>
            <a:xfrm>
              <a:off x="4156800" y="4431689"/>
              <a:ext cx="183755" cy="331752"/>
            </a:xfrm>
            <a:custGeom>
              <a:avLst/>
              <a:gdLst/>
              <a:ahLst/>
              <a:cxnLst/>
              <a:rect l="l" t="t" r="r" b="b"/>
              <a:pathLst>
                <a:path w="4676" h="8441" extrusionOk="0">
                  <a:moveTo>
                    <a:pt x="1390" y="235"/>
                  </a:moveTo>
                  <a:cubicBezTo>
                    <a:pt x="1459" y="304"/>
                    <a:pt x="1528" y="343"/>
                    <a:pt x="1557" y="412"/>
                  </a:cubicBezTo>
                  <a:cubicBezTo>
                    <a:pt x="1744" y="737"/>
                    <a:pt x="1932" y="1062"/>
                    <a:pt x="2089" y="1397"/>
                  </a:cubicBezTo>
                  <a:cubicBezTo>
                    <a:pt x="2164" y="1547"/>
                    <a:pt x="2233" y="1622"/>
                    <a:pt x="2314" y="1622"/>
                  </a:cubicBezTo>
                  <a:cubicBezTo>
                    <a:pt x="2382" y="1622"/>
                    <a:pt x="2458" y="1570"/>
                    <a:pt x="2552" y="1466"/>
                  </a:cubicBezTo>
                  <a:cubicBezTo>
                    <a:pt x="2700" y="1289"/>
                    <a:pt x="2848" y="1131"/>
                    <a:pt x="3005" y="974"/>
                  </a:cubicBezTo>
                  <a:cubicBezTo>
                    <a:pt x="3074" y="905"/>
                    <a:pt x="3163" y="865"/>
                    <a:pt x="3301" y="777"/>
                  </a:cubicBezTo>
                  <a:cubicBezTo>
                    <a:pt x="3311" y="1043"/>
                    <a:pt x="3350" y="1259"/>
                    <a:pt x="3330" y="1466"/>
                  </a:cubicBezTo>
                  <a:cubicBezTo>
                    <a:pt x="3291" y="1969"/>
                    <a:pt x="3212" y="2461"/>
                    <a:pt x="3163" y="2954"/>
                  </a:cubicBezTo>
                  <a:cubicBezTo>
                    <a:pt x="3153" y="3072"/>
                    <a:pt x="3183" y="3230"/>
                    <a:pt x="3261" y="3308"/>
                  </a:cubicBezTo>
                  <a:cubicBezTo>
                    <a:pt x="3297" y="3341"/>
                    <a:pt x="3335" y="3354"/>
                    <a:pt x="3374" y="3354"/>
                  </a:cubicBezTo>
                  <a:cubicBezTo>
                    <a:pt x="3462" y="3354"/>
                    <a:pt x="3554" y="3287"/>
                    <a:pt x="3636" y="3239"/>
                  </a:cubicBezTo>
                  <a:cubicBezTo>
                    <a:pt x="3823" y="3131"/>
                    <a:pt x="4000" y="3013"/>
                    <a:pt x="4197" y="2914"/>
                  </a:cubicBezTo>
                  <a:cubicBezTo>
                    <a:pt x="4241" y="2895"/>
                    <a:pt x="4277" y="2886"/>
                    <a:pt x="4307" y="2886"/>
                  </a:cubicBezTo>
                  <a:cubicBezTo>
                    <a:pt x="4385" y="2886"/>
                    <a:pt x="4416" y="2950"/>
                    <a:pt x="4394" y="3072"/>
                  </a:cubicBezTo>
                  <a:cubicBezTo>
                    <a:pt x="4335" y="3328"/>
                    <a:pt x="4266" y="3584"/>
                    <a:pt x="4168" y="3821"/>
                  </a:cubicBezTo>
                  <a:cubicBezTo>
                    <a:pt x="3882" y="4490"/>
                    <a:pt x="3537" y="5121"/>
                    <a:pt x="3104" y="5702"/>
                  </a:cubicBezTo>
                  <a:cubicBezTo>
                    <a:pt x="3094" y="5722"/>
                    <a:pt x="3084" y="5732"/>
                    <a:pt x="3064" y="5741"/>
                  </a:cubicBezTo>
                  <a:cubicBezTo>
                    <a:pt x="2966" y="5416"/>
                    <a:pt x="2976" y="5111"/>
                    <a:pt x="3133" y="4815"/>
                  </a:cubicBezTo>
                  <a:cubicBezTo>
                    <a:pt x="3261" y="4579"/>
                    <a:pt x="3350" y="4343"/>
                    <a:pt x="3458" y="4096"/>
                  </a:cubicBezTo>
                  <a:cubicBezTo>
                    <a:pt x="3498" y="4008"/>
                    <a:pt x="3567" y="3899"/>
                    <a:pt x="3439" y="3840"/>
                  </a:cubicBezTo>
                  <a:cubicBezTo>
                    <a:pt x="3413" y="3829"/>
                    <a:pt x="3391" y="3824"/>
                    <a:pt x="3371" y="3824"/>
                  </a:cubicBezTo>
                  <a:cubicBezTo>
                    <a:pt x="3283" y="3824"/>
                    <a:pt x="3244" y="3918"/>
                    <a:pt x="3212" y="3998"/>
                  </a:cubicBezTo>
                  <a:cubicBezTo>
                    <a:pt x="3104" y="4224"/>
                    <a:pt x="3005" y="4451"/>
                    <a:pt x="2897" y="4697"/>
                  </a:cubicBezTo>
                  <a:cubicBezTo>
                    <a:pt x="2808" y="4333"/>
                    <a:pt x="2720" y="3988"/>
                    <a:pt x="2641" y="3643"/>
                  </a:cubicBezTo>
                  <a:cubicBezTo>
                    <a:pt x="2621" y="3574"/>
                    <a:pt x="2641" y="3505"/>
                    <a:pt x="2661" y="3436"/>
                  </a:cubicBezTo>
                  <a:cubicBezTo>
                    <a:pt x="2749" y="3121"/>
                    <a:pt x="2848" y="2806"/>
                    <a:pt x="2926" y="2491"/>
                  </a:cubicBezTo>
                  <a:cubicBezTo>
                    <a:pt x="2946" y="2422"/>
                    <a:pt x="2897" y="2333"/>
                    <a:pt x="2877" y="2254"/>
                  </a:cubicBezTo>
                  <a:cubicBezTo>
                    <a:pt x="2808" y="2304"/>
                    <a:pt x="2710" y="2343"/>
                    <a:pt x="2690" y="2412"/>
                  </a:cubicBezTo>
                  <a:cubicBezTo>
                    <a:pt x="2601" y="2619"/>
                    <a:pt x="2552" y="2845"/>
                    <a:pt x="2473" y="3111"/>
                  </a:cubicBezTo>
                  <a:cubicBezTo>
                    <a:pt x="2345" y="2727"/>
                    <a:pt x="2237" y="2392"/>
                    <a:pt x="2129" y="2057"/>
                  </a:cubicBezTo>
                  <a:cubicBezTo>
                    <a:pt x="2099" y="1978"/>
                    <a:pt x="2079" y="1890"/>
                    <a:pt x="2020" y="1831"/>
                  </a:cubicBezTo>
                  <a:cubicBezTo>
                    <a:pt x="1981" y="1781"/>
                    <a:pt x="1902" y="1762"/>
                    <a:pt x="1833" y="1732"/>
                  </a:cubicBezTo>
                  <a:cubicBezTo>
                    <a:pt x="1823" y="1801"/>
                    <a:pt x="1774" y="1880"/>
                    <a:pt x="1794" y="1939"/>
                  </a:cubicBezTo>
                  <a:cubicBezTo>
                    <a:pt x="1902" y="2294"/>
                    <a:pt x="2030" y="2648"/>
                    <a:pt x="2148" y="3003"/>
                  </a:cubicBezTo>
                  <a:cubicBezTo>
                    <a:pt x="2168" y="3072"/>
                    <a:pt x="2198" y="3151"/>
                    <a:pt x="2237" y="3269"/>
                  </a:cubicBezTo>
                  <a:cubicBezTo>
                    <a:pt x="2020" y="3161"/>
                    <a:pt x="1843" y="3062"/>
                    <a:pt x="1675" y="2973"/>
                  </a:cubicBezTo>
                  <a:cubicBezTo>
                    <a:pt x="1624" y="2951"/>
                    <a:pt x="1570" y="2915"/>
                    <a:pt x="1520" y="2915"/>
                  </a:cubicBezTo>
                  <a:cubicBezTo>
                    <a:pt x="1483" y="2915"/>
                    <a:pt x="1449" y="2934"/>
                    <a:pt x="1419" y="2993"/>
                  </a:cubicBezTo>
                  <a:cubicBezTo>
                    <a:pt x="1360" y="3111"/>
                    <a:pt x="1469" y="3161"/>
                    <a:pt x="1557" y="3210"/>
                  </a:cubicBezTo>
                  <a:cubicBezTo>
                    <a:pt x="1784" y="3328"/>
                    <a:pt x="2020" y="3456"/>
                    <a:pt x="2247" y="3584"/>
                  </a:cubicBezTo>
                  <a:cubicBezTo>
                    <a:pt x="2296" y="3604"/>
                    <a:pt x="2355" y="3653"/>
                    <a:pt x="2365" y="3692"/>
                  </a:cubicBezTo>
                  <a:cubicBezTo>
                    <a:pt x="2473" y="4087"/>
                    <a:pt x="2562" y="4481"/>
                    <a:pt x="2621" y="4904"/>
                  </a:cubicBezTo>
                  <a:cubicBezTo>
                    <a:pt x="2424" y="4776"/>
                    <a:pt x="2217" y="4638"/>
                    <a:pt x="2020" y="4510"/>
                  </a:cubicBezTo>
                  <a:cubicBezTo>
                    <a:pt x="1973" y="4475"/>
                    <a:pt x="1919" y="4436"/>
                    <a:pt x="1868" y="4436"/>
                  </a:cubicBezTo>
                  <a:cubicBezTo>
                    <a:pt x="1834" y="4436"/>
                    <a:pt x="1802" y="4453"/>
                    <a:pt x="1774" y="4500"/>
                  </a:cubicBezTo>
                  <a:cubicBezTo>
                    <a:pt x="1754" y="4549"/>
                    <a:pt x="1813" y="4678"/>
                    <a:pt x="1872" y="4717"/>
                  </a:cubicBezTo>
                  <a:cubicBezTo>
                    <a:pt x="2099" y="4884"/>
                    <a:pt x="2345" y="5022"/>
                    <a:pt x="2572" y="5190"/>
                  </a:cubicBezTo>
                  <a:cubicBezTo>
                    <a:pt x="2651" y="5239"/>
                    <a:pt x="2710" y="5338"/>
                    <a:pt x="2739" y="5426"/>
                  </a:cubicBezTo>
                  <a:cubicBezTo>
                    <a:pt x="2779" y="5613"/>
                    <a:pt x="2779" y="5801"/>
                    <a:pt x="2808" y="6047"/>
                  </a:cubicBezTo>
                  <a:cubicBezTo>
                    <a:pt x="2010" y="5426"/>
                    <a:pt x="1163" y="4953"/>
                    <a:pt x="572" y="4155"/>
                  </a:cubicBezTo>
                  <a:cubicBezTo>
                    <a:pt x="582" y="4136"/>
                    <a:pt x="592" y="4116"/>
                    <a:pt x="602" y="4096"/>
                  </a:cubicBezTo>
                  <a:cubicBezTo>
                    <a:pt x="779" y="4116"/>
                    <a:pt x="956" y="4155"/>
                    <a:pt x="1134" y="4155"/>
                  </a:cubicBezTo>
                  <a:cubicBezTo>
                    <a:pt x="1252" y="4155"/>
                    <a:pt x="1439" y="4126"/>
                    <a:pt x="1478" y="4047"/>
                  </a:cubicBezTo>
                  <a:cubicBezTo>
                    <a:pt x="1518" y="3949"/>
                    <a:pt x="1478" y="3771"/>
                    <a:pt x="1400" y="3683"/>
                  </a:cubicBezTo>
                  <a:cubicBezTo>
                    <a:pt x="1153" y="3358"/>
                    <a:pt x="878" y="3062"/>
                    <a:pt x="612" y="2757"/>
                  </a:cubicBezTo>
                  <a:cubicBezTo>
                    <a:pt x="533" y="2668"/>
                    <a:pt x="474" y="2570"/>
                    <a:pt x="434" y="2432"/>
                  </a:cubicBezTo>
                  <a:lnTo>
                    <a:pt x="434" y="2432"/>
                  </a:lnTo>
                  <a:cubicBezTo>
                    <a:pt x="641" y="2510"/>
                    <a:pt x="848" y="2589"/>
                    <a:pt x="1045" y="2668"/>
                  </a:cubicBezTo>
                  <a:cubicBezTo>
                    <a:pt x="1133" y="2705"/>
                    <a:pt x="1206" y="2724"/>
                    <a:pt x="1264" y="2724"/>
                  </a:cubicBezTo>
                  <a:cubicBezTo>
                    <a:pt x="1405" y="2724"/>
                    <a:pt x="1454" y="2610"/>
                    <a:pt x="1419" y="2372"/>
                  </a:cubicBezTo>
                  <a:cubicBezTo>
                    <a:pt x="1370" y="1939"/>
                    <a:pt x="1301" y="1515"/>
                    <a:pt x="1242" y="1082"/>
                  </a:cubicBezTo>
                  <a:cubicBezTo>
                    <a:pt x="1212" y="806"/>
                    <a:pt x="1242" y="530"/>
                    <a:pt x="1390" y="235"/>
                  </a:cubicBezTo>
                  <a:close/>
                  <a:moveTo>
                    <a:pt x="1413" y="0"/>
                  </a:moveTo>
                  <a:cubicBezTo>
                    <a:pt x="1387" y="0"/>
                    <a:pt x="1360" y="3"/>
                    <a:pt x="1331" y="8"/>
                  </a:cubicBezTo>
                  <a:cubicBezTo>
                    <a:pt x="1124" y="48"/>
                    <a:pt x="1055" y="215"/>
                    <a:pt x="1035" y="383"/>
                  </a:cubicBezTo>
                  <a:cubicBezTo>
                    <a:pt x="1006" y="727"/>
                    <a:pt x="996" y="1082"/>
                    <a:pt x="1015" y="1437"/>
                  </a:cubicBezTo>
                  <a:cubicBezTo>
                    <a:pt x="1025" y="1762"/>
                    <a:pt x="1104" y="2077"/>
                    <a:pt x="1144" y="2412"/>
                  </a:cubicBezTo>
                  <a:cubicBezTo>
                    <a:pt x="966" y="2343"/>
                    <a:pt x="818" y="2284"/>
                    <a:pt x="651" y="2225"/>
                  </a:cubicBezTo>
                  <a:cubicBezTo>
                    <a:pt x="547" y="2194"/>
                    <a:pt x="432" y="2129"/>
                    <a:pt x="326" y="2129"/>
                  </a:cubicBezTo>
                  <a:cubicBezTo>
                    <a:pt x="262" y="2129"/>
                    <a:pt x="201" y="2154"/>
                    <a:pt x="149" y="2225"/>
                  </a:cubicBezTo>
                  <a:cubicBezTo>
                    <a:pt x="1" y="2422"/>
                    <a:pt x="158" y="2609"/>
                    <a:pt x="267" y="2757"/>
                  </a:cubicBezTo>
                  <a:cubicBezTo>
                    <a:pt x="464" y="3003"/>
                    <a:pt x="681" y="3239"/>
                    <a:pt x="887" y="3476"/>
                  </a:cubicBezTo>
                  <a:cubicBezTo>
                    <a:pt x="996" y="3604"/>
                    <a:pt x="1104" y="3732"/>
                    <a:pt x="1212" y="3850"/>
                  </a:cubicBezTo>
                  <a:cubicBezTo>
                    <a:pt x="1203" y="3870"/>
                    <a:pt x="1193" y="3880"/>
                    <a:pt x="1183" y="3899"/>
                  </a:cubicBezTo>
                  <a:cubicBezTo>
                    <a:pt x="1006" y="3870"/>
                    <a:pt x="818" y="3840"/>
                    <a:pt x="641" y="3830"/>
                  </a:cubicBezTo>
                  <a:cubicBezTo>
                    <a:pt x="627" y="3829"/>
                    <a:pt x="613" y="3829"/>
                    <a:pt x="600" y="3829"/>
                  </a:cubicBezTo>
                  <a:cubicBezTo>
                    <a:pt x="352" y="3829"/>
                    <a:pt x="233" y="4001"/>
                    <a:pt x="346" y="4244"/>
                  </a:cubicBezTo>
                  <a:cubicBezTo>
                    <a:pt x="424" y="4412"/>
                    <a:pt x="543" y="4569"/>
                    <a:pt x="681" y="4707"/>
                  </a:cubicBezTo>
                  <a:cubicBezTo>
                    <a:pt x="887" y="4914"/>
                    <a:pt x="1124" y="5111"/>
                    <a:pt x="1360" y="5298"/>
                  </a:cubicBezTo>
                  <a:cubicBezTo>
                    <a:pt x="1794" y="5633"/>
                    <a:pt x="2237" y="5958"/>
                    <a:pt x="2680" y="6283"/>
                  </a:cubicBezTo>
                  <a:cubicBezTo>
                    <a:pt x="2779" y="6352"/>
                    <a:pt x="2818" y="6431"/>
                    <a:pt x="2808" y="6549"/>
                  </a:cubicBezTo>
                  <a:cubicBezTo>
                    <a:pt x="2759" y="6914"/>
                    <a:pt x="2739" y="7278"/>
                    <a:pt x="2690" y="7643"/>
                  </a:cubicBezTo>
                  <a:cubicBezTo>
                    <a:pt x="2670" y="7849"/>
                    <a:pt x="2611" y="8056"/>
                    <a:pt x="2601" y="8263"/>
                  </a:cubicBezTo>
                  <a:cubicBezTo>
                    <a:pt x="2592" y="8322"/>
                    <a:pt x="2680" y="8381"/>
                    <a:pt x="2729" y="8441"/>
                  </a:cubicBezTo>
                  <a:cubicBezTo>
                    <a:pt x="2769" y="8391"/>
                    <a:pt x="2828" y="8342"/>
                    <a:pt x="2848" y="8283"/>
                  </a:cubicBezTo>
                  <a:cubicBezTo>
                    <a:pt x="2877" y="8224"/>
                    <a:pt x="2877" y="8145"/>
                    <a:pt x="2887" y="8076"/>
                  </a:cubicBezTo>
                  <a:cubicBezTo>
                    <a:pt x="2946" y="7505"/>
                    <a:pt x="3005" y="6933"/>
                    <a:pt x="3084" y="6362"/>
                  </a:cubicBezTo>
                  <a:cubicBezTo>
                    <a:pt x="3094" y="6264"/>
                    <a:pt x="3133" y="6155"/>
                    <a:pt x="3192" y="6076"/>
                  </a:cubicBezTo>
                  <a:cubicBezTo>
                    <a:pt x="3675" y="5387"/>
                    <a:pt x="4118" y="4678"/>
                    <a:pt x="4424" y="3890"/>
                  </a:cubicBezTo>
                  <a:cubicBezTo>
                    <a:pt x="4542" y="3604"/>
                    <a:pt x="4611" y="3279"/>
                    <a:pt x="4650" y="2964"/>
                  </a:cubicBezTo>
                  <a:cubicBezTo>
                    <a:pt x="4676" y="2761"/>
                    <a:pt x="4513" y="2616"/>
                    <a:pt x="4317" y="2616"/>
                  </a:cubicBezTo>
                  <a:cubicBezTo>
                    <a:pt x="4284" y="2616"/>
                    <a:pt x="4251" y="2620"/>
                    <a:pt x="4217" y="2629"/>
                  </a:cubicBezTo>
                  <a:cubicBezTo>
                    <a:pt x="4069" y="2668"/>
                    <a:pt x="3921" y="2747"/>
                    <a:pt x="3784" y="2816"/>
                  </a:cubicBezTo>
                  <a:cubicBezTo>
                    <a:pt x="3665" y="2885"/>
                    <a:pt x="3557" y="2964"/>
                    <a:pt x="3429" y="3042"/>
                  </a:cubicBezTo>
                  <a:cubicBezTo>
                    <a:pt x="3478" y="2619"/>
                    <a:pt x="3547" y="2225"/>
                    <a:pt x="3567" y="1821"/>
                  </a:cubicBezTo>
                  <a:cubicBezTo>
                    <a:pt x="3586" y="1486"/>
                    <a:pt x="3577" y="1141"/>
                    <a:pt x="3537" y="806"/>
                  </a:cubicBezTo>
                  <a:cubicBezTo>
                    <a:pt x="3523" y="641"/>
                    <a:pt x="3413" y="543"/>
                    <a:pt x="3281" y="543"/>
                  </a:cubicBezTo>
                  <a:cubicBezTo>
                    <a:pt x="3224" y="543"/>
                    <a:pt x="3163" y="561"/>
                    <a:pt x="3104" y="599"/>
                  </a:cubicBezTo>
                  <a:cubicBezTo>
                    <a:pt x="2897" y="718"/>
                    <a:pt x="2720" y="895"/>
                    <a:pt x="2542" y="1052"/>
                  </a:cubicBezTo>
                  <a:cubicBezTo>
                    <a:pt x="2473" y="1112"/>
                    <a:pt x="2414" y="1190"/>
                    <a:pt x="2365" y="1259"/>
                  </a:cubicBezTo>
                  <a:cubicBezTo>
                    <a:pt x="2158" y="905"/>
                    <a:pt x="1971" y="570"/>
                    <a:pt x="1774" y="235"/>
                  </a:cubicBezTo>
                  <a:cubicBezTo>
                    <a:pt x="1689" y="99"/>
                    <a:pt x="1575"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9"/>
            <p:cNvSpPr/>
            <p:nvPr/>
          </p:nvSpPr>
          <p:spPr>
            <a:xfrm>
              <a:off x="4816878" y="4577963"/>
              <a:ext cx="32538" cy="31756"/>
            </a:xfrm>
            <a:custGeom>
              <a:avLst/>
              <a:gdLst/>
              <a:ahLst/>
              <a:cxnLst/>
              <a:rect l="l" t="t" r="r" b="b"/>
              <a:pathLst>
                <a:path w="828" h="808" extrusionOk="0">
                  <a:moveTo>
                    <a:pt x="453" y="0"/>
                  </a:moveTo>
                  <a:cubicBezTo>
                    <a:pt x="266" y="10"/>
                    <a:pt x="0" y="305"/>
                    <a:pt x="20" y="552"/>
                  </a:cubicBezTo>
                  <a:cubicBezTo>
                    <a:pt x="20" y="680"/>
                    <a:pt x="197" y="808"/>
                    <a:pt x="384" y="808"/>
                  </a:cubicBezTo>
                  <a:cubicBezTo>
                    <a:pt x="572" y="798"/>
                    <a:pt x="828" y="502"/>
                    <a:pt x="828" y="296"/>
                  </a:cubicBezTo>
                  <a:cubicBezTo>
                    <a:pt x="828" y="168"/>
                    <a:pt x="62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9"/>
            <p:cNvSpPr/>
            <p:nvPr/>
          </p:nvSpPr>
          <p:spPr>
            <a:xfrm>
              <a:off x="4862545" y="4589910"/>
              <a:ext cx="30613" cy="33407"/>
            </a:xfrm>
            <a:custGeom>
              <a:avLst/>
              <a:gdLst/>
              <a:ahLst/>
              <a:cxnLst/>
              <a:rect l="l" t="t" r="r" b="b"/>
              <a:pathLst>
                <a:path w="779" h="850" extrusionOk="0">
                  <a:moveTo>
                    <a:pt x="406" y="1"/>
                  </a:moveTo>
                  <a:cubicBezTo>
                    <a:pt x="363" y="1"/>
                    <a:pt x="322" y="17"/>
                    <a:pt x="286" y="61"/>
                  </a:cubicBezTo>
                  <a:cubicBezTo>
                    <a:pt x="178" y="189"/>
                    <a:pt x="109" y="356"/>
                    <a:pt x="1" y="523"/>
                  </a:cubicBezTo>
                  <a:cubicBezTo>
                    <a:pt x="99" y="642"/>
                    <a:pt x="158" y="750"/>
                    <a:pt x="247" y="819"/>
                  </a:cubicBezTo>
                  <a:cubicBezTo>
                    <a:pt x="281" y="840"/>
                    <a:pt x="314" y="849"/>
                    <a:pt x="344" y="849"/>
                  </a:cubicBezTo>
                  <a:cubicBezTo>
                    <a:pt x="427" y="849"/>
                    <a:pt x="495" y="783"/>
                    <a:pt x="552" y="711"/>
                  </a:cubicBezTo>
                  <a:cubicBezTo>
                    <a:pt x="621" y="622"/>
                    <a:pt x="690" y="523"/>
                    <a:pt x="730" y="415"/>
                  </a:cubicBezTo>
                  <a:cubicBezTo>
                    <a:pt x="779" y="277"/>
                    <a:pt x="710" y="159"/>
                    <a:pt x="592" y="80"/>
                  </a:cubicBezTo>
                  <a:cubicBezTo>
                    <a:pt x="538" y="39"/>
                    <a:pt x="47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9"/>
            <p:cNvSpPr/>
            <p:nvPr/>
          </p:nvSpPr>
          <p:spPr>
            <a:xfrm>
              <a:off x="4849772" y="4543812"/>
              <a:ext cx="32931" cy="26568"/>
            </a:xfrm>
            <a:custGeom>
              <a:avLst/>
              <a:gdLst/>
              <a:ahLst/>
              <a:cxnLst/>
              <a:rect l="l" t="t" r="r" b="b"/>
              <a:pathLst>
                <a:path w="838" h="676" extrusionOk="0">
                  <a:moveTo>
                    <a:pt x="444" y="1"/>
                  </a:moveTo>
                  <a:cubicBezTo>
                    <a:pt x="364" y="1"/>
                    <a:pt x="277" y="34"/>
                    <a:pt x="198" y="51"/>
                  </a:cubicBezTo>
                  <a:cubicBezTo>
                    <a:pt x="1" y="101"/>
                    <a:pt x="1" y="298"/>
                    <a:pt x="30" y="396"/>
                  </a:cubicBezTo>
                  <a:cubicBezTo>
                    <a:pt x="67" y="506"/>
                    <a:pt x="120" y="675"/>
                    <a:pt x="349" y="675"/>
                  </a:cubicBezTo>
                  <a:cubicBezTo>
                    <a:pt x="366" y="675"/>
                    <a:pt x="385" y="674"/>
                    <a:pt x="405" y="672"/>
                  </a:cubicBezTo>
                  <a:cubicBezTo>
                    <a:pt x="464" y="623"/>
                    <a:pt x="592" y="554"/>
                    <a:pt x="680" y="455"/>
                  </a:cubicBezTo>
                  <a:cubicBezTo>
                    <a:pt x="838" y="278"/>
                    <a:pt x="720" y="22"/>
                    <a:pt x="473" y="2"/>
                  </a:cubicBezTo>
                  <a:cubicBezTo>
                    <a:pt x="464" y="1"/>
                    <a:pt x="45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9"/>
            <p:cNvSpPr/>
            <p:nvPr/>
          </p:nvSpPr>
          <p:spPr>
            <a:xfrm>
              <a:off x="3864528" y="4880454"/>
              <a:ext cx="129328" cy="114803"/>
            </a:xfrm>
            <a:custGeom>
              <a:avLst/>
              <a:gdLst/>
              <a:ahLst/>
              <a:cxnLst/>
              <a:rect l="l" t="t" r="r" b="b"/>
              <a:pathLst>
                <a:path w="3291" h="2921" extrusionOk="0">
                  <a:moveTo>
                    <a:pt x="2818" y="302"/>
                  </a:moveTo>
                  <a:lnTo>
                    <a:pt x="2818" y="302"/>
                  </a:lnTo>
                  <a:cubicBezTo>
                    <a:pt x="2808" y="312"/>
                    <a:pt x="2798" y="322"/>
                    <a:pt x="2788" y="331"/>
                  </a:cubicBezTo>
                  <a:cubicBezTo>
                    <a:pt x="2739" y="420"/>
                    <a:pt x="2700" y="519"/>
                    <a:pt x="2641" y="607"/>
                  </a:cubicBezTo>
                  <a:cubicBezTo>
                    <a:pt x="2503" y="814"/>
                    <a:pt x="2532" y="913"/>
                    <a:pt x="2778" y="1001"/>
                  </a:cubicBezTo>
                  <a:cubicBezTo>
                    <a:pt x="2828" y="1011"/>
                    <a:pt x="2877" y="1031"/>
                    <a:pt x="2946" y="1060"/>
                  </a:cubicBezTo>
                  <a:cubicBezTo>
                    <a:pt x="2788" y="1149"/>
                    <a:pt x="2650" y="1228"/>
                    <a:pt x="2512" y="1316"/>
                  </a:cubicBezTo>
                  <a:cubicBezTo>
                    <a:pt x="2375" y="1415"/>
                    <a:pt x="2315" y="1523"/>
                    <a:pt x="2434" y="1681"/>
                  </a:cubicBezTo>
                  <a:cubicBezTo>
                    <a:pt x="2503" y="1770"/>
                    <a:pt x="2493" y="1839"/>
                    <a:pt x="2384" y="1878"/>
                  </a:cubicBezTo>
                  <a:cubicBezTo>
                    <a:pt x="2049" y="1976"/>
                    <a:pt x="1715" y="2075"/>
                    <a:pt x="1380" y="2173"/>
                  </a:cubicBezTo>
                  <a:cubicBezTo>
                    <a:pt x="1360" y="2144"/>
                    <a:pt x="1340" y="2114"/>
                    <a:pt x="1311" y="2075"/>
                  </a:cubicBezTo>
                  <a:cubicBezTo>
                    <a:pt x="1606" y="1809"/>
                    <a:pt x="1902" y="1543"/>
                    <a:pt x="2187" y="1257"/>
                  </a:cubicBezTo>
                  <a:cubicBezTo>
                    <a:pt x="2266" y="1179"/>
                    <a:pt x="2443" y="1070"/>
                    <a:pt x="2296" y="942"/>
                  </a:cubicBezTo>
                  <a:cubicBezTo>
                    <a:pt x="2262" y="911"/>
                    <a:pt x="2233" y="899"/>
                    <a:pt x="2205" y="899"/>
                  </a:cubicBezTo>
                  <a:cubicBezTo>
                    <a:pt x="2119" y="899"/>
                    <a:pt x="2058" y="1023"/>
                    <a:pt x="1990" y="1090"/>
                  </a:cubicBezTo>
                  <a:cubicBezTo>
                    <a:pt x="1715" y="1356"/>
                    <a:pt x="1449" y="1642"/>
                    <a:pt x="1183" y="1917"/>
                  </a:cubicBezTo>
                  <a:cubicBezTo>
                    <a:pt x="1124" y="1967"/>
                    <a:pt x="1064" y="2016"/>
                    <a:pt x="1005" y="2065"/>
                  </a:cubicBezTo>
                  <a:cubicBezTo>
                    <a:pt x="986" y="2055"/>
                    <a:pt x="966" y="2045"/>
                    <a:pt x="956" y="2045"/>
                  </a:cubicBezTo>
                  <a:cubicBezTo>
                    <a:pt x="1035" y="1701"/>
                    <a:pt x="1124" y="1356"/>
                    <a:pt x="1212" y="1021"/>
                  </a:cubicBezTo>
                  <a:cubicBezTo>
                    <a:pt x="1319" y="1074"/>
                    <a:pt x="1410" y="1152"/>
                    <a:pt x="1470" y="1152"/>
                  </a:cubicBezTo>
                  <a:cubicBezTo>
                    <a:pt x="1476" y="1152"/>
                    <a:pt x="1482" y="1151"/>
                    <a:pt x="1488" y="1149"/>
                  </a:cubicBezTo>
                  <a:cubicBezTo>
                    <a:pt x="1557" y="1129"/>
                    <a:pt x="1626" y="1031"/>
                    <a:pt x="1665" y="952"/>
                  </a:cubicBezTo>
                  <a:cubicBezTo>
                    <a:pt x="1764" y="784"/>
                    <a:pt x="1833" y="617"/>
                    <a:pt x="1931" y="410"/>
                  </a:cubicBezTo>
                  <a:cubicBezTo>
                    <a:pt x="1971" y="489"/>
                    <a:pt x="1990" y="519"/>
                    <a:pt x="2000" y="548"/>
                  </a:cubicBezTo>
                  <a:cubicBezTo>
                    <a:pt x="2048" y="649"/>
                    <a:pt x="2102" y="696"/>
                    <a:pt x="2173" y="696"/>
                  </a:cubicBezTo>
                  <a:cubicBezTo>
                    <a:pt x="2219" y="696"/>
                    <a:pt x="2273" y="676"/>
                    <a:pt x="2335" y="637"/>
                  </a:cubicBezTo>
                  <a:cubicBezTo>
                    <a:pt x="2483" y="528"/>
                    <a:pt x="2631" y="430"/>
                    <a:pt x="2778" y="322"/>
                  </a:cubicBezTo>
                  <a:cubicBezTo>
                    <a:pt x="2798" y="322"/>
                    <a:pt x="2808" y="312"/>
                    <a:pt x="2818" y="302"/>
                  </a:cubicBezTo>
                  <a:close/>
                  <a:moveTo>
                    <a:pt x="2920" y="0"/>
                  </a:moveTo>
                  <a:cubicBezTo>
                    <a:pt x="2859" y="0"/>
                    <a:pt x="2796" y="12"/>
                    <a:pt x="2749" y="36"/>
                  </a:cubicBezTo>
                  <a:cubicBezTo>
                    <a:pt x="2572" y="105"/>
                    <a:pt x="2404" y="233"/>
                    <a:pt x="2237" y="341"/>
                  </a:cubicBezTo>
                  <a:cubicBezTo>
                    <a:pt x="2134" y="214"/>
                    <a:pt x="2041" y="150"/>
                    <a:pt x="1951" y="150"/>
                  </a:cubicBezTo>
                  <a:cubicBezTo>
                    <a:pt x="1859" y="150"/>
                    <a:pt x="1770" y="217"/>
                    <a:pt x="1675" y="351"/>
                  </a:cubicBezTo>
                  <a:cubicBezTo>
                    <a:pt x="1586" y="479"/>
                    <a:pt x="1527" y="627"/>
                    <a:pt x="1449" y="765"/>
                  </a:cubicBezTo>
                  <a:cubicBezTo>
                    <a:pt x="1367" y="739"/>
                    <a:pt x="1301" y="724"/>
                    <a:pt x="1246" y="724"/>
                  </a:cubicBezTo>
                  <a:cubicBezTo>
                    <a:pt x="1133" y="724"/>
                    <a:pt x="1065" y="787"/>
                    <a:pt x="1005" y="952"/>
                  </a:cubicBezTo>
                  <a:cubicBezTo>
                    <a:pt x="887" y="1247"/>
                    <a:pt x="759" y="1563"/>
                    <a:pt x="749" y="1868"/>
                  </a:cubicBezTo>
                  <a:cubicBezTo>
                    <a:pt x="739" y="2282"/>
                    <a:pt x="552" y="2489"/>
                    <a:pt x="217" y="2636"/>
                  </a:cubicBezTo>
                  <a:cubicBezTo>
                    <a:pt x="188" y="2646"/>
                    <a:pt x="148" y="2656"/>
                    <a:pt x="129" y="2686"/>
                  </a:cubicBezTo>
                  <a:cubicBezTo>
                    <a:pt x="79" y="2745"/>
                    <a:pt x="40" y="2804"/>
                    <a:pt x="1" y="2873"/>
                  </a:cubicBezTo>
                  <a:cubicBezTo>
                    <a:pt x="64" y="2881"/>
                    <a:pt x="140" y="2920"/>
                    <a:pt x="198" y="2920"/>
                  </a:cubicBezTo>
                  <a:cubicBezTo>
                    <a:pt x="212" y="2920"/>
                    <a:pt x="225" y="2918"/>
                    <a:pt x="237" y="2912"/>
                  </a:cubicBezTo>
                  <a:cubicBezTo>
                    <a:pt x="424" y="2814"/>
                    <a:pt x="592" y="2686"/>
                    <a:pt x="779" y="2587"/>
                  </a:cubicBezTo>
                  <a:cubicBezTo>
                    <a:pt x="917" y="2518"/>
                    <a:pt x="1074" y="2469"/>
                    <a:pt x="1222" y="2430"/>
                  </a:cubicBezTo>
                  <a:cubicBezTo>
                    <a:pt x="1616" y="2331"/>
                    <a:pt x="2020" y="2272"/>
                    <a:pt x="2404" y="2154"/>
                  </a:cubicBezTo>
                  <a:cubicBezTo>
                    <a:pt x="2769" y="2045"/>
                    <a:pt x="2808" y="1888"/>
                    <a:pt x="2680" y="1533"/>
                  </a:cubicBezTo>
                  <a:cubicBezTo>
                    <a:pt x="2769" y="1484"/>
                    <a:pt x="2847" y="1435"/>
                    <a:pt x="2936" y="1385"/>
                  </a:cubicBezTo>
                  <a:cubicBezTo>
                    <a:pt x="3074" y="1287"/>
                    <a:pt x="3291" y="1228"/>
                    <a:pt x="3251" y="1031"/>
                  </a:cubicBezTo>
                  <a:cubicBezTo>
                    <a:pt x="3222" y="903"/>
                    <a:pt x="3044" y="814"/>
                    <a:pt x="2916" y="696"/>
                  </a:cubicBezTo>
                  <a:cubicBezTo>
                    <a:pt x="2956" y="627"/>
                    <a:pt x="3015" y="519"/>
                    <a:pt x="3084" y="400"/>
                  </a:cubicBezTo>
                  <a:cubicBezTo>
                    <a:pt x="3153" y="282"/>
                    <a:pt x="3222" y="134"/>
                    <a:pt x="3094" y="46"/>
                  </a:cubicBezTo>
                  <a:cubicBezTo>
                    <a:pt x="3052" y="15"/>
                    <a:pt x="2987" y="0"/>
                    <a:pt x="2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9"/>
            <p:cNvSpPr/>
            <p:nvPr/>
          </p:nvSpPr>
          <p:spPr>
            <a:xfrm>
              <a:off x="3963642" y="4725338"/>
              <a:ext cx="133572" cy="123567"/>
            </a:xfrm>
            <a:custGeom>
              <a:avLst/>
              <a:gdLst/>
              <a:ahLst/>
              <a:cxnLst/>
              <a:rect l="l" t="t" r="r" b="b"/>
              <a:pathLst>
                <a:path w="3399" h="3144" extrusionOk="0">
                  <a:moveTo>
                    <a:pt x="1893" y="260"/>
                  </a:moveTo>
                  <a:cubicBezTo>
                    <a:pt x="2296" y="260"/>
                    <a:pt x="2671" y="434"/>
                    <a:pt x="2896" y="732"/>
                  </a:cubicBezTo>
                  <a:cubicBezTo>
                    <a:pt x="3290" y="1244"/>
                    <a:pt x="3192" y="1983"/>
                    <a:pt x="2650" y="2466"/>
                  </a:cubicBezTo>
                  <a:cubicBezTo>
                    <a:pt x="2364" y="2722"/>
                    <a:pt x="2030" y="2870"/>
                    <a:pt x="1498" y="2880"/>
                  </a:cubicBezTo>
                  <a:cubicBezTo>
                    <a:pt x="1492" y="2880"/>
                    <a:pt x="1487" y="2880"/>
                    <a:pt x="1482" y="2880"/>
                  </a:cubicBezTo>
                  <a:cubicBezTo>
                    <a:pt x="742" y="2880"/>
                    <a:pt x="277" y="2186"/>
                    <a:pt x="365" y="1589"/>
                  </a:cubicBezTo>
                  <a:cubicBezTo>
                    <a:pt x="453" y="939"/>
                    <a:pt x="847" y="525"/>
                    <a:pt x="1458" y="328"/>
                  </a:cubicBezTo>
                  <a:cubicBezTo>
                    <a:pt x="1603" y="282"/>
                    <a:pt x="1750" y="260"/>
                    <a:pt x="1893" y="260"/>
                  </a:cubicBezTo>
                  <a:close/>
                  <a:moveTo>
                    <a:pt x="1893" y="1"/>
                  </a:moveTo>
                  <a:cubicBezTo>
                    <a:pt x="1210" y="1"/>
                    <a:pt x="517" y="405"/>
                    <a:pt x="227" y="1087"/>
                  </a:cubicBezTo>
                  <a:cubicBezTo>
                    <a:pt x="0" y="1638"/>
                    <a:pt x="40" y="2180"/>
                    <a:pt x="453" y="2643"/>
                  </a:cubicBezTo>
                  <a:cubicBezTo>
                    <a:pt x="737" y="2973"/>
                    <a:pt x="1153" y="3144"/>
                    <a:pt x="1598" y="3144"/>
                  </a:cubicBezTo>
                  <a:cubicBezTo>
                    <a:pt x="1818" y="3144"/>
                    <a:pt x="2045" y="3102"/>
                    <a:pt x="2266" y="3017"/>
                  </a:cubicBezTo>
                  <a:cubicBezTo>
                    <a:pt x="2936" y="2761"/>
                    <a:pt x="3389" y="2121"/>
                    <a:pt x="3389" y="1560"/>
                  </a:cubicBezTo>
                  <a:cubicBezTo>
                    <a:pt x="3399" y="939"/>
                    <a:pt x="3192" y="545"/>
                    <a:pt x="2788" y="269"/>
                  </a:cubicBezTo>
                  <a:cubicBezTo>
                    <a:pt x="2518" y="86"/>
                    <a:pt x="2206"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9"/>
            <p:cNvSpPr/>
            <p:nvPr/>
          </p:nvSpPr>
          <p:spPr>
            <a:xfrm>
              <a:off x="3908269" y="4771083"/>
              <a:ext cx="43031" cy="76168"/>
            </a:xfrm>
            <a:custGeom>
              <a:avLst/>
              <a:gdLst/>
              <a:ahLst/>
              <a:cxnLst/>
              <a:rect l="l" t="t" r="r" b="b"/>
              <a:pathLst>
                <a:path w="1095" h="1938" extrusionOk="0">
                  <a:moveTo>
                    <a:pt x="250" y="0"/>
                  </a:moveTo>
                  <a:cubicBezTo>
                    <a:pt x="170" y="0"/>
                    <a:pt x="58" y="37"/>
                    <a:pt x="40" y="90"/>
                  </a:cubicBezTo>
                  <a:cubicBezTo>
                    <a:pt x="1" y="218"/>
                    <a:pt x="129" y="228"/>
                    <a:pt x="227" y="238"/>
                  </a:cubicBezTo>
                  <a:cubicBezTo>
                    <a:pt x="444" y="287"/>
                    <a:pt x="493" y="366"/>
                    <a:pt x="464" y="593"/>
                  </a:cubicBezTo>
                  <a:cubicBezTo>
                    <a:pt x="444" y="681"/>
                    <a:pt x="414" y="770"/>
                    <a:pt x="424" y="859"/>
                  </a:cubicBezTo>
                  <a:cubicBezTo>
                    <a:pt x="424" y="957"/>
                    <a:pt x="424" y="1095"/>
                    <a:pt x="483" y="1134"/>
                  </a:cubicBezTo>
                  <a:cubicBezTo>
                    <a:pt x="739" y="1312"/>
                    <a:pt x="848" y="1499"/>
                    <a:pt x="631" y="1785"/>
                  </a:cubicBezTo>
                  <a:cubicBezTo>
                    <a:pt x="611" y="1804"/>
                    <a:pt x="661" y="1913"/>
                    <a:pt x="700" y="1932"/>
                  </a:cubicBezTo>
                  <a:cubicBezTo>
                    <a:pt x="707" y="1936"/>
                    <a:pt x="716" y="1938"/>
                    <a:pt x="726" y="1938"/>
                  </a:cubicBezTo>
                  <a:cubicBezTo>
                    <a:pt x="770" y="1938"/>
                    <a:pt x="834" y="1905"/>
                    <a:pt x="858" y="1873"/>
                  </a:cubicBezTo>
                  <a:cubicBezTo>
                    <a:pt x="927" y="1785"/>
                    <a:pt x="966" y="1686"/>
                    <a:pt x="1015" y="1578"/>
                  </a:cubicBezTo>
                  <a:cubicBezTo>
                    <a:pt x="1094" y="1420"/>
                    <a:pt x="1065" y="1262"/>
                    <a:pt x="927" y="1174"/>
                  </a:cubicBezTo>
                  <a:cubicBezTo>
                    <a:pt x="680" y="1036"/>
                    <a:pt x="651" y="839"/>
                    <a:pt x="730" y="602"/>
                  </a:cubicBezTo>
                  <a:cubicBezTo>
                    <a:pt x="739" y="573"/>
                    <a:pt x="739" y="533"/>
                    <a:pt x="739" y="504"/>
                  </a:cubicBezTo>
                  <a:cubicBezTo>
                    <a:pt x="749" y="218"/>
                    <a:pt x="582" y="31"/>
                    <a:pt x="276" y="2"/>
                  </a:cubicBezTo>
                  <a:cubicBezTo>
                    <a:pt x="268" y="1"/>
                    <a:pt x="260"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9"/>
            <p:cNvSpPr/>
            <p:nvPr/>
          </p:nvSpPr>
          <p:spPr>
            <a:xfrm>
              <a:off x="4006597" y="4871297"/>
              <a:ext cx="38747" cy="55495"/>
            </a:xfrm>
            <a:custGeom>
              <a:avLst/>
              <a:gdLst/>
              <a:ahLst/>
              <a:cxnLst/>
              <a:rect l="l" t="t" r="r" b="b"/>
              <a:pathLst>
                <a:path w="986" h="1412" extrusionOk="0">
                  <a:moveTo>
                    <a:pt x="174" y="1"/>
                  </a:moveTo>
                  <a:cubicBezTo>
                    <a:pt x="119" y="1"/>
                    <a:pt x="55" y="29"/>
                    <a:pt x="20" y="72"/>
                  </a:cubicBezTo>
                  <a:cubicBezTo>
                    <a:pt x="1" y="82"/>
                    <a:pt x="40" y="210"/>
                    <a:pt x="70" y="220"/>
                  </a:cubicBezTo>
                  <a:cubicBezTo>
                    <a:pt x="277" y="289"/>
                    <a:pt x="247" y="436"/>
                    <a:pt x="178" y="614"/>
                  </a:cubicBezTo>
                  <a:cubicBezTo>
                    <a:pt x="237" y="742"/>
                    <a:pt x="277" y="899"/>
                    <a:pt x="365" y="1008"/>
                  </a:cubicBezTo>
                  <a:cubicBezTo>
                    <a:pt x="474" y="1155"/>
                    <a:pt x="621" y="1264"/>
                    <a:pt x="759" y="1382"/>
                  </a:cubicBezTo>
                  <a:cubicBezTo>
                    <a:pt x="808" y="1412"/>
                    <a:pt x="887" y="1402"/>
                    <a:pt x="956" y="1412"/>
                  </a:cubicBezTo>
                  <a:cubicBezTo>
                    <a:pt x="956" y="1352"/>
                    <a:pt x="986" y="1264"/>
                    <a:pt x="956" y="1224"/>
                  </a:cubicBezTo>
                  <a:cubicBezTo>
                    <a:pt x="897" y="1126"/>
                    <a:pt x="818" y="1017"/>
                    <a:pt x="730" y="958"/>
                  </a:cubicBezTo>
                  <a:cubicBezTo>
                    <a:pt x="533" y="840"/>
                    <a:pt x="444" y="702"/>
                    <a:pt x="503" y="466"/>
                  </a:cubicBezTo>
                  <a:cubicBezTo>
                    <a:pt x="543" y="259"/>
                    <a:pt x="375" y="23"/>
                    <a:pt x="198" y="3"/>
                  </a:cubicBezTo>
                  <a:cubicBezTo>
                    <a:pt x="190" y="2"/>
                    <a:pt x="182"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9"/>
            <p:cNvSpPr/>
            <p:nvPr/>
          </p:nvSpPr>
          <p:spPr>
            <a:xfrm>
              <a:off x="3966354" y="4702229"/>
              <a:ext cx="47629" cy="30459"/>
            </a:xfrm>
            <a:custGeom>
              <a:avLst/>
              <a:gdLst/>
              <a:ahLst/>
              <a:cxnLst/>
              <a:rect l="l" t="t" r="r" b="b"/>
              <a:pathLst>
                <a:path w="1212" h="775" extrusionOk="0">
                  <a:moveTo>
                    <a:pt x="869" y="0"/>
                  </a:moveTo>
                  <a:cubicBezTo>
                    <a:pt x="743" y="0"/>
                    <a:pt x="635" y="77"/>
                    <a:pt x="581" y="227"/>
                  </a:cubicBezTo>
                  <a:cubicBezTo>
                    <a:pt x="515" y="410"/>
                    <a:pt x="427" y="502"/>
                    <a:pt x="258" y="502"/>
                  </a:cubicBezTo>
                  <a:cubicBezTo>
                    <a:pt x="228" y="502"/>
                    <a:pt x="194" y="499"/>
                    <a:pt x="158" y="493"/>
                  </a:cubicBezTo>
                  <a:cubicBezTo>
                    <a:pt x="156" y="492"/>
                    <a:pt x="153" y="492"/>
                    <a:pt x="151" y="492"/>
                  </a:cubicBezTo>
                  <a:cubicBezTo>
                    <a:pt x="112" y="492"/>
                    <a:pt x="56" y="563"/>
                    <a:pt x="0" y="591"/>
                  </a:cubicBezTo>
                  <a:cubicBezTo>
                    <a:pt x="40" y="640"/>
                    <a:pt x="69" y="709"/>
                    <a:pt x="118" y="729"/>
                  </a:cubicBezTo>
                  <a:cubicBezTo>
                    <a:pt x="188" y="760"/>
                    <a:pt x="258" y="775"/>
                    <a:pt x="324" y="775"/>
                  </a:cubicBezTo>
                  <a:cubicBezTo>
                    <a:pt x="510" y="775"/>
                    <a:pt x="672" y="659"/>
                    <a:pt x="759" y="463"/>
                  </a:cubicBezTo>
                  <a:cubicBezTo>
                    <a:pt x="788" y="404"/>
                    <a:pt x="818" y="335"/>
                    <a:pt x="857" y="256"/>
                  </a:cubicBezTo>
                  <a:cubicBezTo>
                    <a:pt x="926" y="286"/>
                    <a:pt x="966" y="325"/>
                    <a:pt x="1005" y="325"/>
                  </a:cubicBezTo>
                  <a:cubicBezTo>
                    <a:pt x="1074" y="325"/>
                    <a:pt x="1143" y="305"/>
                    <a:pt x="1212" y="286"/>
                  </a:cubicBezTo>
                  <a:cubicBezTo>
                    <a:pt x="1182" y="227"/>
                    <a:pt x="1172" y="138"/>
                    <a:pt x="1123" y="99"/>
                  </a:cubicBezTo>
                  <a:cubicBezTo>
                    <a:pt x="1038" y="33"/>
                    <a:pt x="950"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9"/>
            <p:cNvSpPr/>
            <p:nvPr/>
          </p:nvSpPr>
          <p:spPr>
            <a:xfrm>
              <a:off x="4057333" y="4872240"/>
              <a:ext cx="19767" cy="20870"/>
            </a:xfrm>
            <a:custGeom>
              <a:avLst/>
              <a:gdLst/>
              <a:ahLst/>
              <a:cxnLst/>
              <a:rect l="l" t="t" r="r" b="b"/>
              <a:pathLst>
                <a:path w="503" h="531" extrusionOk="0">
                  <a:moveTo>
                    <a:pt x="163" y="0"/>
                  </a:moveTo>
                  <a:cubicBezTo>
                    <a:pt x="121" y="0"/>
                    <a:pt x="48" y="40"/>
                    <a:pt x="0" y="48"/>
                  </a:cubicBezTo>
                  <a:cubicBezTo>
                    <a:pt x="20" y="107"/>
                    <a:pt x="20" y="166"/>
                    <a:pt x="49" y="215"/>
                  </a:cubicBezTo>
                  <a:cubicBezTo>
                    <a:pt x="99" y="304"/>
                    <a:pt x="148" y="383"/>
                    <a:pt x="217" y="452"/>
                  </a:cubicBezTo>
                  <a:cubicBezTo>
                    <a:pt x="246" y="491"/>
                    <a:pt x="315" y="531"/>
                    <a:pt x="365" y="531"/>
                  </a:cubicBezTo>
                  <a:cubicBezTo>
                    <a:pt x="404" y="521"/>
                    <a:pt x="434" y="452"/>
                    <a:pt x="503" y="373"/>
                  </a:cubicBezTo>
                  <a:cubicBezTo>
                    <a:pt x="394" y="245"/>
                    <a:pt x="296" y="117"/>
                    <a:pt x="187" y="8"/>
                  </a:cubicBezTo>
                  <a:cubicBezTo>
                    <a:pt x="182" y="3"/>
                    <a:pt x="173"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9"/>
            <p:cNvSpPr/>
            <p:nvPr/>
          </p:nvSpPr>
          <p:spPr>
            <a:xfrm>
              <a:off x="4341469" y="4849093"/>
              <a:ext cx="100562" cy="87959"/>
            </a:xfrm>
            <a:custGeom>
              <a:avLst/>
              <a:gdLst/>
              <a:ahLst/>
              <a:cxnLst/>
              <a:rect l="l" t="t" r="r" b="b"/>
              <a:pathLst>
                <a:path w="2559" h="2238" extrusionOk="0">
                  <a:moveTo>
                    <a:pt x="1867" y="298"/>
                  </a:moveTo>
                  <a:cubicBezTo>
                    <a:pt x="1891" y="298"/>
                    <a:pt x="1916" y="299"/>
                    <a:pt x="1941" y="302"/>
                  </a:cubicBezTo>
                  <a:cubicBezTo>
                    <a:pt x="2187" y="341"/>
                    <a:pt x="2316" y="499"/>
                    <a:pt x="2256" y="735"/>
                  </a:cubicBezTo>
                  <a:cubicBezTo>
                    <a:pt x="2178" y="1031"/>
                    <a:pt x="1981" y="1238"/>
                    <a:pt x="1764" y="1435"/>
                  </a:cubicBezTo>
                  <a:cubicBezTo>
                    <a:pt x="1449" y="1711"/>
                    <a:pt x="1094" y="1917"/>
                    <a:pt x="749" y="1957"/>
                  </a:cubicBezTo>
                  <a:cubicBezTo>
                    <a:pt x="306" y="1957"/>
                    <a:pt x="178" y="1750"/>
                    <a:pt x="336" y="1435"/>
                  </a:cubicBezTo>
                  <a:cubicBezTo>
                    <a:pt x="552" y="1011"/>
                    <a:pt x="927" y="755"/>
                    <a:pt x="1311" y="519"/>
                  </a:cubicBezTo>
                  <a:cubicBezTo>
                    <a:pt x="1479" y="412"/>
                    <a:pt x="1648" y="298"/>
                    <a:pt x="1867" y="298"/>
                  </a:cubicBezTo>
                  <a:close/>
                  <a:moveTo>
                    <a:pt x="1922" y="1"/>
                  </a:moveTo>
                  <a:cubicBezTo>
                    <a:pt x="1865" y="1"/>
                    <a:pt x="1808" y="9"/>
                    <a:pt x="1754" y="26"/>
                  </a:cubicBezTo>
                  <a:cubicBezTo>
                    <a:pt x="1074" y="243"/>
                    <a:pt x="503" y="647"/>
                    <a:pt x="129" y="1267"/>
                  </a:cubicBezTo>
                  <a:cubicBezTo>
                    <a:pt x="40" y="1415"/>
                    <a:pt x="1" y="1632"/>
                    <a:pt x="20" y="1799"/>
                  </a:cubicBezTo>
                  <a:cubicBezTo>
                    <a:pt x="62" y="2069"/>
                    <a:pt x="314" y="2238"/>
                    <a:pt x="626" y="2238"/>
                  </a:cubicBezTo>
                  <a:cubicBezTo>
                    <a:pt x="679" y="2238"/>
                    <a:pt x="733" y="2233"/>
                    <a:pt x="789" y="2223"/>
                  </a:cubicBezTo>
                  <a:cubicBezTo>
                    <a:pt x="1537" y="2065"/>
                    <a:pt x="2109" y="1642"/>
                    <a:pt x="2463" y="952"/>
                  </a:cubicBezTo>
                  <a:cubicBezTo>
                    <a:pt x="2513" y="863"/>
                    <a:pt x="2513" y="755"/>
                    <a:pt x="2542" y="657"/>
                  </a:cubicBezTo>
                  <a:cubicBezTo>
                    <a:pt x="2559" y="241"/>
                    <a:pt x="2232" y="1"/>
                    <a:pt x="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9"/>
            <p:cNvSpPr/>
            <p:nvPr/>
          </p:nvSpPr>
          <p:spPr>
            <a:xfrm>
              <a:off x="4471159" y="4889336"/>
              <a:ext cx="63151" cy="110872"/>
            </a:xfrm>
            <a:custGeom>
              <a:avLst/>
              <a:gdLst/>
              <a:ahLst/>
              <a:cxnLst/>
              <a:rect l="l" t="t" r="r" b="b"/>
              <a:pathLst>
                <a:path w="1607" h="2821" extrusionOk="0">
                  <a:moveTo>
                    <a:pt x="587" y="281"/>
                  </a:moveTo>
                  <a:cubicBezTo>
                    <a:pt x="655" y="281"/>
                    <a:pt x="730" y="308"/>
                    <a:pt x="808" y="361"/>
                  </a:cubicBezTo>
                  <a:cubicBezTo>
                    <a:pt x="1035" y="529"/>
                    <a:pt x="1114" y="785"/>
                    <a:pt x="1183" y="1031"/>
                  </a:cubicBezTo>
                  <a:cubicBezTo>
                    <a:pt x="1232" y="1248"/>
                    <a:pt x="1252" y="1465"/>
                    <a:pt x="1291" y="1741"/>
                  </a:cubicBezTo>
                  <a:cubicBezTo>
                    <a:pt x="1242" y="1918"/>
                    <a:pt x="1193" y="2154"/>
                    <a:pt x="1094" y="2371"/>
                  </a:cubicBezTo>
                  <a:cubicBezTo>
                    <a:pt x="1038" y="2493"/>
                    <a:pt x="958" y="2552"/>
                    <a:pt x="874" y="2552"/>
                  </a:cubicBezTo>
                  <a:cubicBezTo>
                    <a:pt x="795" y="2552"/>
                    <a:pt x="712" y="2501"/>
                    <a:pt x="641" y="2401"/>
                  </a:cubicBezTo>
                  <a:cubicBezTo>
                    <a:pt x="572" y="2302"/>
                    <a:pt x="493" y="2184"/>
                    <a:pt x="473" y="2066"/>
                  </a:cubicBezTo>
                  <a:cubicBezTo>
                    <a:pt x="404" y="1613"/>
                    <a:pt x="345" y="1150"/>
                    <a:pt x="286" y="687"/>
                  </a:cubicBezTo>
                  <a:cubicBezTo>
                    <a:pt x="286" y="637"/>
                    <a:pt x="296" y="578"/>
                    <a:pt x="316" y="519"/>
                  </a:cubicBezTo>
                  <a:cubicBezTo>
                    <a:pt x="372" y="362"/>
                    <a:pt x="469" y="281"/>
                    <a:pt x="587" y="281"/>
                  </a:cubicBezTo>
                  <a:close/>
                  <a:moveTo>
                    <a:pt x="591" y="0"/>
                  </a:moveTo>
                  <a:cubicBezTo>
                    <a:pt x="469" y="0"/>
                    <a:pt x="355" y="54"/>
                    <a:pt x="237" y="155"/>
                  </a:cubicBezTo>
                  <a:cubicBezTo>
                    <a:pt x="30" y="342"/>
                    <a:pt x="20" y="578"/>
                    <a:pt x="1" y="824"/>
                  </a:cubicBezTo>
                  <a:cubicBezTo>
                    <a:pt x="70" y="1258"/>
                    <a:pt x="119" y="1691"/>
                    <a:pt x="217" y="2125"/>
                  </a:cubicBezTo>
                  <a:cubicBezTo>
                    <a:pt x="257" y="2302"/>
                    <a:pt x="365" y="2470"/>
                    <a:pt x="473" y="2617"/>
                  </a:cubicBezTo>
                  <a:cubicBezTo>
                    <a:pt x="587" y="2754"/>
                    <a:pt x="725" y="2821"/>
                    <a:pt x="863" y="2821"/>
                  </a:cubicBezTo>
                  <a:cubicBezTo>
                    <a:pt x="1013" y="2821"/>
                    <a:pt x="1163" y="2742"/>
                    <a:pt x="1281" y="2588"/>
                  </a:cubicBezTo>
                  <a:cubicBezTo>
                    <a:pt x="1340" y="2509"/>
                    <a:pt x="1390" y="2410"/>
                    <a:pt x="1419" y="2312"/>
                  </a:cubicBezTo>
                  <a:cubicBezTo>
                    <a:pt x="1606" y="1800"/>
                    <a:pt x="1537" y="1297"/>
                    <a:pt x="1390" y="795"/>
                  </a:cubicBezTo>
                  <a:cubicBezTo>
                    <a:pt x="1301" y="490"/>
                    <a:pt x="1143" y="233"/>
                    <a:pt x="848" y="76"/>
                  </a:cubicBezTo>
                  <a:cubicBezTo>
                    <a:pt x="757" y="24"/>
                    <a:pt x="67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9"/>
            <p:cNvSpPr/>
            <p:nvPr/>
          </p:nvSpPr>
          <p:spPr>
            <a:xfrm>
              <a:off x="4006990" y="4994070"/>
              <a:ext cx="20160" cy="16743"/>
            </a:xfrm>
            <a:custGeom>
              <a:avLst/>
              <a:gdLst/>
              <a:ahLst/>
              <a:cxnLst/>
              <a:rect l="l" t="t" r="r" b="b"/>
              <a:pathLst>
                <a:path w="513" h="426" extrusionOk="0">
                  <a:moveTo>
                    <a:pt x="290" y="1"/>
                  </a:moveTo>
                  <a:cubicBezTo>
                    <a:pt x="289" y="1"/>
                    <a:pt x="287" y="1"/>
                    <a:pt x="286" y="2"/>
                  </a:cubicBezTo>
                  <a:cubicBezTo>
                    <a:pt x="178" y="90"/>
                    <a:pt x="89" y="189"/>
                    <a:pt x="10" y="287"/>
                  </a:cubicBezTo>
                  <a:cubicBezTo>
                    <a:pt x="1" y="297"/>
                    <a:pt x="120" y="426"/>
                    <a:pt x="146" y="426"/>
                  </a:cubicBezTo>
                  <a:cubicBezTo>
                    <a:pt x="147" y="426"/>
                    <a:pt x="148" y="425"/>
                    <a:pt x="148" y="425"/>
                  </a:cubicBezTo>
                  <a:cubicBezTo>
                    <a:pt x="257" y="356"/>
                    <a:pt x="355" y="268"/>
                    <a:pt x="513" y="149"/>
                  </a:cubicBezTo>
                  <a:cubicBezTo>
                    <a:pt x="401" y="75"/>
                    <a:pt x="316"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9"/>
            <p:cNvSpPr/>
            <p:nvPr/>
          </p:nvSpPr>
          <p:spPr>
            <a:xfrm>
              <a:off x="4044992" y="4980040"/>
              <a:ext cx="15444" cy="17214"/>
            </a:xfrm>
            <a:custGeom>
              <a:avLst/>
              <a:gdLst/>
              <a:ahLst/>
              <a:cxnLst/>
              <a:rect l="l" t="t" r="r" b="b"/>
              <a:pathLst>
                <a:path w="393" h="438" extrusionOk="0">
                  <a:moveTo>
                    <a:pt x="218" y="0"/>
                  </a:moveTo>
                  <a:cubicBezTo>
                    <a:pt x="115" y="0"/>
                    <a:pt x="1" y="141"/>
                    <a:pt x="19" y="240"/>
                  </a:cubicBezTo>
                  <a:cubicBezTo>
                    <a:pt x="19" y="299"/>
                    <a:pt x="78" y="339"/>
                    <a:pt x="157" y="437"/>
                  </a:cubicBezTo>
                  <a:cubicBezTo>
                    <a:pt x="255" y="319"/>
                    <a:pt x="334" y="240"/>
                    <a:pt x="383" y="152"/>
                  </a:cubicBezTo>
                  <a:cubicBezTo>
                    <a:pt x="393" y="132"/>
                    <a:pt x="304" y="24"/>
                    <a:pt x="245" y="4"/>
                  </a:cubicBezTo>
                  <a:cubicBezTo>
                    <a:pt x="236" y="1"/>
                    <a:pt x="22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9"/>
            <p:cNvSpPr/>
            <p:nvPr/>
          </p:nvSpPr>
          <p:spPr>
            <a:xfrm>
              <a:off x="3900527" y="4610857"/>
              <a:ext cx="121193" cy="82339"/>
            </a:xfrm>
            <a:custGeom>
              <a:avLst/>
              <a:gdLst/>
              <a:ahLst/>
              <a:cxnLst/>
              <a:rect l="l" t="t" r="r" b="b"/>
              <a:pathLst>
                <a:path w="3084" h="2095" extrusionOk="0">
                  <a:moveTo>
                    <a:pt x="2877" y="0"/>
                  </a:moveTo>
                  <a:cubicBezTo>
                    <a:pt x="2828" y="0"/>
                    <a:pt x="2779" y="40"/>
                    <a:pt x="2729" y="69"/>
                  </a:cubicBezTo>
                  <a:cubicBezTo>
                    <a:pt x="2148" y="444"/>
                    <a:pt x="1567" y="828"/>
                    <a:pt x="996" y="1212"/>
                  </a:cubicBezTo>
                  <a:cubicBezTo>
                    <a:pt x="720" y="1399"/>
                    <a:pt x="464" y="1596"/>
                    <a:pt x="198" y="1783"/>
                  </a:cubicBezTo>
                  <a:cubicBezTo>
                    <a:pt x="119" y="1852"/>
                    <a:pt x="1" y="1921"/>
                    <a:pt x="89" y="2039"/>
                  </a:cubicBezTo>
                  <a:cubicBezTo>
                    <a:pt x="120" y="2080"/>
                    <a:pt x="150" y="2095"/>
                    <a:pt x="180" y="2095"/>
                  </a:cubicBezTo>
                  <a:cubicBezTo>
                    <a:pt x="239" y="2095"/>
                    <a:pt x="297" y="2039"/>
                    <a:pt x="355" y="2000"/>
                  </a:cubicBezTo>
                  <a:cubicBezTo>
                    <a:pt x="464" y="1911"/>
                    <a:pt x="572" y="1833"/>
                    <a:pt x="680" y="1754"/>
                  </a:cubicBezTo>
                  <a:cubicBezTo>
                    <a:pt x="1409" y="1271"/>
                    <a:pt x="2138" y="788"/>
                    <a:pt x="2857" y="306"/>
                  </a:cubicBezTo>
                  <a:cubicBezTo>
                    <a:pt x="2926" y="256"/>
                    <a:pt x="2976" y="197"/>
                    <a:pt x="3084" y="109"/>
                  </a:cubicBezTo>
                  <a:cubicBezTo>
                    <a:pt x="2985" y="59"/>
                    <a:pt x="2926" y="1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9"/>
            <p:cNvSpPr/>
            <p:nvPr/>
          </p:nvSpPr>
          <p:spPr>
            <a:xfrm>
              <a:off x="3860284" y="4564523"/>
              <a:ext cx="120015" cy="73574"/>
            </a:xfrm>
            <a:custGeom>
              <a:avLst/>
              <a:gdLst/>
              <a:ahLst/>
              <a:cxnLst/>
              <a:rect l="l" t="t" r="r" b="b"/>
              <a:pathLst>
                <a:path w="3054" h="1872" extrusionOk="0">
                  <a:moveTo>
                    <a:pt x="2845" y="1"/>
                  </a:moveTo>
                  <a:cubicBezTo>
                    <a:pt x="2809" y="1"/>
                    <a:pt x="2774" y="16"/>
                    <a:pt x="2739" y="37"/>
                  </a:cubicBezTo>
                  <a:cubicBezTo>
                    <a:pt x="2483" y="165"/>
                    <a:pt x="2236" y="303"/>
                    <a:pt x="2000" y="450"/>
                  </a:cubicBezTo>
                  <a:cubicBezTo>
                    <a:pt x="1360" y="835"/>
                    <a:pt x="729" y="1229"/>
                    <a:pt x="99" y="1632"/>
                  </a:cubicBezTo>
                  <a:cubicBezTo>
                    <a:pt x="40" y="1672"/>
                    <a:pt x="30" y="1780"/>
                    <a:pt x="0" y="1849"/>
                  </a:cubicBezTo>
                  <a:cubicBezTo>
                    <a:pt x="47" y="1856"/>
                    <a:pt x="104" y="1872"/>
                    <a:pt x="150" y="1872"/>
                  </a:cubicBezTo>
                  <a:cubicBezTo>
                    <a:pt x="172" y="1872"/>
                    <a:pt x="191" y="1868"/>
                    <a:pt x="207" y="1859"/>
                  </a:cubicBezTo>
                  <a:cubicBezTo>
                    <a:pt x="1094" y="1337"/>
                    <a:pt x="1980" y="795"/>
                    <a:pt x="2867" y="263"/>
                  </a:cubicBezTo>
                  <a:cubicBezTo>
                    <a:pt x="2926" y="234"/>
                    <a:pt x="2995" y="214"/>
                    <a:pt x="3054" y="194"/>
                  </a:cubicBezTo>
                  <a:cubicBezTo>
                    <a:pt x="2978" y="49"/>
                    <a:pt x="2910" y="1"/>
                    <a:pt x="2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9"/>
            <p:cNvSpPr/>
            <p:nvPr/>
          </p:nvSpPr>
          <p:spPr>
            <a:xfrm>
              <a:off x="3892392" y="4618128"/>
              <a:ext cx="54231" cy="33682"/>
            </a:xfrm>
            <a:custGeom>
              <a:avLst/>
              <a:gdLst/>
              <a:ahLst/>
              <a:cxnLst/>
              <a:rect l="l" t="t" r="r" b="b"/>
              <a:pathLst>
                <a:path w="1380" h="857" extrusionOk="0">
                  <a:moveTo>
                    <a:pt x="1198" y="1"/>
                  </a:moveTo>
                  <a:cubicBezTo>
                    <a:pt x="1163" y="1"/>
                    <a:pt x="1124" y="11"/>
                    <a:pt x="1084" y="32"/>
                  </a:cubicBezTo>
                  <a:cubicBezTo>
                    <a:pt x="749" y="229"/>
                    <a:pt x="424" y="426"/>
                    <a:pt x="109" y="633"/>
                  </a:cubicBezTo>
                  <a:cubicBezTo>
                    <a:pt x="50" y="663"/>
                    <a:pt x="40" y="761"/>
                    <a:pt x="1" y="830"/>
                  </a:cubicBezTo>
                  <a:cubicBezTo>
                    <a:pt x="61" y="837"/>
                    <a:pt x="126" y="857"/>
                    <a:pt x="180" y="857"/>
                  </a:cubicBezTo>
                  <a:cubicBezTo>
                    <a:pt x="205" y="857"/>
                    <a:pt x="228" y="852"/>
                    <a:pt x="247" y="840"/>
                  </a:cubicBezTo>
                  <a:cubicBezTo>
                    <a:pt x="572" y="663"/>
                    <a:pt x="897" y="456"/>
                    <a:pt x="1222" y="259"/>
                  </a:cubicBezTo>
                  <a:cubicBezTo>
                    <a:pt x="1272" y="229"/>
                    <a:pt x="1321" y="200"/>
                    <a:pt x="1380" y="180"/>
                  </a:cubicBezTo>
                  <a:cubicBezTo>
                    <a:pt x="1360" y="160"/>
                    <a:pt x="1340" y="140"/>
                    <a:pt x="1331" y="131"/>
                  </a:cubicBezTo>
                  <a:cubicBezTo>
                    <a:pt x="1331" y="49"/>
                    <a:pt x="1275" y="1"/>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9"/>
            <p:cNvSpPr/>
            <p:nvPr/>
          </p:nvSpPr>
          <p:spPr>
            <a:xfrm>
              <a:off x="3806836" y="4835809"/>
              <a:ext cx="47236" cy="45316"/>
            </a:xfrm>
            <a:custGeom>
              <a:avLst/>
              <a:gdLst/>
              <a:ahLst/>
              <a:cxnLst/>
              <a:rect l="l" t="t" r="r" b="b"/>
              <a:pathLst>
                <a:path w="1202" h="1153" extrusionOk="0">
                  <a:moveTo>
                    <a:pt x="804" y="284"/>
                  </a:moveTo>
                  <a:cubicBezTo>
                    <a:pt x="832" y="284"/>
                    <a:pt x="927" y="346"/>
                    <a:pt x="927" y="374"/>
                  </a:cubicBezTo>
                  <a:cubicBezTo>
                    <a:pt x="927" y="571"/>
                    <a:pt x="550" y="859"/>
                    <a:pt x="301" y="859"/>
                  </a:cubicBezTo>
                  <a:cubicBezTo>
                    <a:pt x="289" y="859"/>
                    <a:pt x="278" y="858"/>
                    <a:pt x="267" y="857"/>
                  </a:cubicBezTo>
                  <a:cubicBezTo>
                    <a:pt x="365" y="591"/>
                    <a:pt x="572" y="423"/>
                    <a:pt x="799" y="285"/>
                  </a:cubicBezTo>
                  <a:cubicBezTo>
                    <a:pt x="800" y="285"/>
                    <a:pt x="802" y="284"/>
                    <a:pt x="804" y="284"/>
                  </a:cubicBezTo>
                  <a:close/>
                  <a:moveTo>
                    <a:pt x="862" y="0"/>
                  </a:moveTo>
                  <a:cubicBezTo>
                    <a:pt x="835" y="0"/>
                    <a:pt x="807" y="3"/>
                    <a:pt x="779" y="9"/>
                  </a:cubicBezTo>
                  <a:cubicBezTo>
                    <a:pt x="513" y="59"/>
                    <a:pt x="60" y="541"/>
                    <a:pt x="30" y="807"/>
                  </a:cubicBezTo>
                  <a:cubicBezTo>
                    <a:pt x="1" y="1004"/>
                    <a:pt x="109" y="1132"/>
                    <a:pt x="306" y="1152"/>
                  </a:cubicBezTo>
                  <a:cubicBezTo>
                    <a:pt x="313" y="1153"/>
                    <a:pt x="321" y="1153"/>
                    <a:pt x="328" y="1153"/>
                  </a:cubicBezTo>
                  <a:cubicBezTo>
                    <a:pt x="682" y="1153"/>
                    <a:pt x="1193" y="692"/>
                    <a:pt x="1193" y="344"/>
                  </a:cubicBezTo>
                  <a:cubicBezTo>
                    <a:pt x="1201" y="146"/>
                    <a:pt x="1051" y="0"/>
                    <a:pt x="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9"/>
            <p:cNvSpPr/>
            <p:nvPr/>
          </p:nvSpPr>
          <p:spPr>
            <a:xfrm>
              <a:off x="3726704" y="4894091"/>
              <a:ext cx="50262" cy="42761"/>
            </a:xfrm>
            <a:custGeom>
              <a:avLst/>
              <a:gdLst/>
              <a:ahLst/>
              <a:cxnLst/>
              <a:rect l="l" t="t" r="r" b="b"/>
              <a:pathLst>
                <a:path w="1279" h="1088" extrusionOk="0">
                  <a:moveTo>
                    <a:pt x="976" y="250"/>
                  </a:moveTo>
                  <a:lnTo>
                    <a:pt x="976" y="250"/>
                  </a:lnTo>
                  <a:cubicBezTo>
                    <a:pt x="968" y="543"/>
                    <a:pt x="717" y="786"/>
                    <a:pt x="467" y="786"/>
                  </a:cubicBezTo>
                  <a:cubicBezTo>
                    <a:pt x="423" y="786"/>
                    <a:pt x="379" y="779"/>
                    <a:pt x="336" y="763"/>
                  </a:cubicBezTo>
                  <a:cubicBezTo>
                    <a:pt x="454" y="477"/>
                    <a:pt x="690" y="359"/>
                    <a:pt x="976" y="250"/>
                  </a:cubicBezTo>
                  <a:close/>
                  <a:moveTo>
                    <a:pt x="995" y="1"/>
                  </a:moveTo>
                  <a:cubicBezTo>
                    <a:pt x="979" y="1"/>
                    <a:pt x="963" y="2"/>
                    <a:pt x="946" y="4"/>
                  </a:cubicBezTo>
                  <a:cubicBezTo>
                    <a:pt x="592" y="73"/>
                    <a:pt x="306" y="250"/>
                    <a:pt x="139" y="575"/>
                  </a:cubicBezTo>
                  <a:cubicBezTo>
                    <a:pt x="1" y="832"/>
                    <a:pt x="158" y="1088"/>
                    <a:pt x="464" y="1088"/>
                  </a:cubicBezTo>
                  <a:cubicBezTo>
                    <a:pt x="779" y="1088"/>
                    <a:pt x="1212" y="694"/>
                    <a:pt x="1252" y="378"/>
                  </a:cubicBezTo>
                  <a:cubicBezTo>
                    <a:pt x="1279" y="152"/>
                    <a:pt x="117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29"/>
            <p:cNvSpPr/>
            <p:nvPr/>
          </p:nvSpPr>
          <p:spPr>
            <a:xfrm>
              <a:off x="3802592" y="4898728"/>
              <a:ext cx="35643" cy="32189"/>
            </a:xfrm>
            <a:custGeom>
              <a:avLst/>
              <a:gdLst/>
              <a:ahLst/>
              <a:cxnLst/>
              <a:rect l="l" t="t" r="r" b="b"/>
              <a:pathLst>
                <a:path w="907" h="819" extrusionOk="0">
                  <a:moveTo>
                    <a:pt x="572" y="221"/>
                  </a:moveTo>
                  <a:lnTo>
                    <a:pt x="572" y="221"/>
                  </a:lnTo>
                  <a:cubicBezTo>
                    <a:pt x="670" y="408"/>
                    <a:pt x="582" y="507"/>
                    <a:pt x="345" y="526"/>
                  </a:cubicBezTo>
                  <a:cubicBezTo>
                    <a:pt x="325" y="507"/>
                    <a:pt x="316" y="487"/>
                    <a:pt x="296" y="477"/>
                  </a:cubicBezTo>
                  <a:cubicBezTo>
                    <a:pt x="385" y="388"/>
                    <a:pt x="473" y="310"/>
                    <a:pt x="572" y="221"/>
                  </a:cubicBezTo>
                  <a:close/>
                  <a:moveTo>
                    <a:pt x="608" y="1"/>
                  </a:moveTo>
                  <a:cubicBezTo>
                    <a:pt x="560" y="1"/>
                    <a:pt x="511" y="14"/>
                    <a:pt x="463" y="44"/>
                  </a:cubicBezTo>
                  <a:cubicBezTo>
                    <a:pt x="316" y="132"/>
                    <a:pt x="188" y="280"/>
                    <a:pt x="89" y="428"/>
                  </a:cubicBezTo>
                  <a:cubicBezTo>
                    <a:pt x="0" y="576"/>
                    <a:pt x="89" y="753"/>
                    <a:pt x="257" y="802"/>
                  </a:cubicBezTo>
                  <a:cubicBezTo>
                    <a:pt x="287" y="813"/>
                    <a:pt x="320" y="818"/>
                    <a:pt x="354" y="818"/>
                  </a:cubicBezTo>
                  <a:cubicBezTo>
                    <a:pt x="597" y="818"/>
                    <a:pt x="907" y="564"/>
                    <a:pt x="907" y="339"/>
                  </a:cubicBezTo>
                  <a:cubicBezTo>
                    <a:pt x="907" y="150"/>
                    <a:pt x="767"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29"/>
            <p:cNvSpPr/>
            <p:nvPr/>
          </p:nvSpPr>
          <p:spPr>
            <a:xfrm>
              <a:off x="3859144" y="4869411"/>
              <a:ext cx="19727" cy="17529"/>
            </a:xfrm>
            <a:custGeom>
              <a:avLst/>
              <a:gdLst/>
              <a:ahLst/>
              <a:cxnLst/>
              <a:rect l="l" t="t" r="r" b="b"/>
              <a:pathLst>
                <a:path w="502" h="446" extrusionOk="0">
                  <a:moveTo>
                    <a:pt x="315" y="0"/>
                  </a:moveTo>
                  <a:cubicBezTo>
                    <a:pt x="187" y="0"/>
                    <a:pt x="0" y="175"/>
                    <a:pt x="9" y="287"/>
                  </a:cubicBezTo>
                  <a:cubicBezTo>
                    <a:pt x="19" y="346"/>
                    <a:pt x="88" y="405"/>
                    <a:pt x="108" y="445"/>
                  </a:cubicBezTo>
                  <a:cubicBezTo>
                    <a:pt x="112" y="445"/>
                    <a:pt x="117" y="445"/>
                    <a:pt x="122" y="445"/>
                  </a:cubicBezTo>
                  <a:cubicBezTo>
                    <a:pt x="305" y="445"/>
                    <a:pt x="502" y="255"/>
                    <a:pt x="482" y="130"/>
                  </a:cubicBezTo>
                  <a:cubicBezTo>
                    <a:pt x="472" y="80"/>
                    <a:pt x="384" y="2"/>
                    <a:pt x="335" y="2"/>
                  </a:cubicBezTo>
                  <a:cubicBezTo>
                    <a:pt x="328" y="1"/>
                    <a:pt x="32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29"/>
            <p:cNvSpPr/>
            <p:nvPr/>
          </p:nvSpPr>
          <p:spPr>
            <a:xfrm>
              <a:off x="3856000" y="4803623"/>
              <a:ext cx="15915" cy="13245"/>
            </a:xfrm>
            <a:custGeom>
              <a:avLst/>
              <a:gdLst/>
              <a:ahLst/>
              <a:cxnLst/>
              <a:rect l="l" t="t" r="r" b="b"/>
              <a:pathLst>
                <a:path w="405" h="337" extrusionOk="0">
                  <a:moveTo>
                    <a:pt x="243" y="0"/>
                  </a:moveTo>
                  <a:cubicBezTo>
                    <a:pt x="241" y="0"/>
                    <a:pt x="239" y="0"/>
                    <a:pt x="237" y="1"/>
                  </a:cubicBezTo>
                  <a:cubicBezTo>
                    <a:pt x="149" y="40"/>
                    <a:pt x="80" y="129"/>
                    <a:pt x="1" y="188"/>
                  </a:cubicBezTo>
                  <a:cubicBezTo>
                    <a:pt x="48" y="244"/>
                    <a:pt x="104" y="337"/>
                    <a:pt x="143" y="337"/>
                  </a:cubicBezTo>
                  <a:cubicBezTo>
                    <a:pt x="145" y="337"/>
                    <a:pt x="147" y="336"/>
                    <a:pt x="149" y="336"/>
                  </a:cubicBezTo>
                  <a:cubicBezTo>
                    <a:pt x="237" y="306"/>
                    <a:pt x="316" y="237"/>
                    <a:pt x="405" y="188"/>
                  </a:cubicBezTo>
                  <a:cubicBezTo>
                    <a:pt x="405" y="159"/>
                    <a:pt x="405" y="129"/>
                    <a:pt x="405" y="109"/>
                  </a:cubicBezTo>
                  <a:cubicBezTo>
                    <a:pt x="349" y="72"/>
                    <a:pt x="276"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29"/>
            <p:cNvSpPr/>
            <p:nvPr/>
          </p:nvSpPr>
          <p:spPr>
            <a:xfrm>
              <a:off x="3769698" y="4938303"/>
              <a:ext cx="12811" cy="9826"/>
            </a:xfrm>
            <a:custGeom>
              <a:avLst/>
              <a:gdLst/>
              <a:ahLst/>
              <a:cxnLst/>
              <a:rect l="l" t="t" r="r" b="b"/>
              <a:pathLst>
                <a:path w="326" h="250" extrusionOk="0">
                  <a:moveTo>
                    <a:pt x="147" y="1"/>
                  </a:moveTo>
                  <a:cubicBezTo>
                    <a:pt x="144" y="1"/>
                    <a:pt x="141" y="1"/>
                    <a:pt x="138" y="2"/>
                  </a:cubicBezTo>
                  <a:cubicBezTo>
                    <a:pt x="89" y="22"/>
                    <a:pt x="49" y="91"/>
                    <a:pt x="0" y="140"/>
                  </a:cubicBezTo>
                  <a:cubicBezTo>
                    <a:pt x="46" y="177"/>
                    <a:pt x="93" y="249"/>
                    <a:pt x="139" y="249"/>
                  </a:cubicBezTo>
                  <a:cubicBezTo>
                    <a:pt x="142" y="249"/>
                    <a:pt x="145" y="249"/>
                    <a:pt x="148" y="248"/>
                  </a:cubicBezTo>
                  <a:cubicBezTo>
                    <a:pt x="197" y="248"/>
                    <a:pt x="246" y="179"/>
                    <a:pt x="325" y="101"/>
                  </a:cubicBezTo>
                  <a:cubicBezTo>
                    <a:pt x="243" y="55"/>
                    <a:pt x="186" y="1"/>
                    <a:pt x="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29"/>
            <p:cNvSpPr/>
            <p:nvPr/>
          </p:nvSpPr>
          <p:spPr>
            <a:xfrm>
              <a:off x="5054170" y="4479949"/>
              <a:ext cx="13204" cy="10572"/>
            </a:xfrm>
            <a:custGeom>
              <a:avLst/>
              <a:gdLst/>
              <a:ahLst/>
              <a:cxnLst/>
              <a:rect l="l" t="t" r="r" b="b"/>
              <a:pathLst>
                <a:path w="336" h="269" extrusionOk="0">
                  <a:moveTo>
                    <a:pt x="188" y="1"/>
                  </a:moveTo>
                  <a:cubicBezTo>
                    <a:pt x="184" y="1"/>
                    <a:pt x="181" y="1"/>
                    <a:pt x="178" y="2"/>
                  </a:cubicBezTo>
                  <a:cubicBezTo>
                    <a:pt x="109" y="22"/>
                    <a:pt x="60" y="90"/>
                    <a:pt x="1" y="130"/>
                  </a:cubicBezTo>
                  <a:cubicBezTo>
                    <a:pt x="38" y="177"/>
                    <a:pt x="85" y="268"/>
                    <a:pt x="115" y="268"/>
                  </a:cubicBezTo>
                  <a:cubicBezTo>
                    <a:pt x="116" y="268"/>
                    <a:pt x="118" y="268"/>
                    <a:pt x="119" y="268"/>
                  </a:cubicBezTo>
                  <a:cubicBezTo>
                    <a:pt x="198" y="248"/>
                    <a:pt x="267" y="189"/>
                    <a:pt x="336" y="150"/>
                  </a:cubicBezTo>
                  <a:cubicBezTo>
                    <a:pt x="336" y="130"/>
                    <a:pt x="336" y="100"/>
                    <a:pt x="336" y="81"/>
                  </a:cubicBezTo>
                  <a:cubicBezTo>
                    <a:pt x="290" y="53"/>
                    <a:pt x="228"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29"/>
            <p:cNvSpPr/>
            <p:nvPr/>
          </p:nvSpPr>
          <p:spPr>
            <a:xfrm>
              <a:off x="5151358" y="4452518"/>
              <a:ext cx="10885" cy="14345"/>
            </a:xfrm>
            <a:custGeom>
              <a:avLst/>
              <a:gdLst/>
              <a:ahLst/>
              <a:cxnLst/>
              <a:rect l="l" t="t" r="r" b="b"/>
              <a:pathLst>
                <a:path w="277" h="365" extrusionOk="0">
                  <a:moveTo>
                    <a:pt x="128" y="0"/>
                  </a:moveTo>
                  <a:cubicBezTo>
                    <a:pt x="79" y="40"/>
                    <a:pt x="0" y="79"/>
                    <a:pt x="10" y="119"/>
                  </a:cubicBezTo>
                  <a:cubicBezTo>
                    <a:pt x="20" y="188"/>
                    <a:pt x="69" y="257"/>
                    <a:pt x="128" y="365"/>
                  </a:cubicBezTo>
                  <a:cubicBezTo>
                    <a:pt x="197" y="276"/>
                    <a:pt x="276" y="217"/>
                    <a:pt x="256" y="178"/>
                  </a:cubicBezTo>
                  <a:cubicBezTo>
                    <a:pt x="237" y="109"/>
                    <a:pt x="168" y="6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29"/>
            <p:cNvSpPr/>
            <p:nvPr/>
          </p:nvSpPr>
          <p:spPr>
            <a:xfrm>
              <a:off x="5100269" y="4390542"/>
              <a:ext cx="12025" cy="12852"/>
            </a:xfrm>
            <a:custGeom>
              <a:avLst/>
              <a:gdLst/>
              <a:ahLst/>
              <a:cxnLst/>
              <a:rect l="l" t="t" r="r" b="b"/>
              <a:pathLst>
                <a:path w="306" h="327" extrusionOk="0">
                  <a:moveTo>
                    <a:pt x="123" y="1"/>
                  </a:moveTo>
                  <a:cubicBezTo>
                    <a:pt x="89" y="1"/>
                    <a:pt x="0" y="92"/>
                    <a:pt x="0" y="129"/>
                  </a:cubicBezTo>
                  <a:cubicBezTo>
                    <a:pt x="10" y="188"/>
                    <a:pt x="89" y="238"/>
                    <a:pt x="158" y="326"/>
                  </a:cubicBezTo>
                  <a:cubicBezTo>
                    <a:pt x="227" y="238"/>
                    <a:pt x="305" y="159"/>
                    <a:pt x="296" y="139"/>
                  </a:cubicBezTo>
                  <a:cubicBezTo>
                    <a:pt x="256" y="80"/>
                    <a:pt x="197" y="21"/>
                    <a:pt x="128" y="1"/>
                  </a:cubicBezTo>
                  <a:cubicBezTo>
                    <a:pt x="127" y="1"/>
                    <a:pt x="125"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9"/>
            <p:cNvSpPr/>
            <p:nvPr/>
          </p:nvSpPr>
          <p:spPr>
            <a:xfrm>
              <a:off x="5149432" y="4537288"/>
              <a:ext cx="11239" cy="12459"/>
            </a:xfrm>
            <a:custGeom>
              <a:avLst/>
              <a:gdLst/>
              <a:ahLst/>
              <a:cxnLst/>
              <a:rect l="l" t="t" r="r" b="b"/>
              <a:pathLst>
                <a:path w="286" h="317" extrusionOk="0">
                  <a:moveTo>
                    <a:pt x="138" y="1"/>
                  </a:moveTo>
                  <a:cubicBezTo>
                    <a:pt x="79" y="80"/>
                    <a:pt x="0" y="139"/>
                    <a:pt x="10" y="168"/>
                  </a:cubicBezTo>
                  <a:cubicBezTo>
                    <a:pt x="30" y="227"/>
                    <a:pt x="89" y="286"/>
                    <a:pt x="148" y="316"/>
                  </a:cubicBezTo>
                  <a:cubicBezTo>
                    <a:pt x="149" y="316"/>
                    <a:pt x="151" y="317"/>
                    <a:pt x="153" y="317"/>
                  </a:cubicBezTo>
                  <a:cubicBezTo>
                    <a:pt x="188" y="317"/>
                    <a:pt x="285" y="235"/>
                    <a:pt x="276" y="198"/>
                  </a:cubicBezTo>
                  <a:cubicBezTo>
                    <a:pt x="266" y="139"/>
                    <a:pt x="207" y="8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29"/>
            <p:cNvSpPr/>
            <p:nvPr/>
          </p:nvSpPr>
          <p:spPr>
            <a:xfrm>
              <a:off x="5039472" y="4557409"/>
              <a:ext cx="13204" cy="9354"/>
            </a:xfrm>
            <a:custGeom>
              <a:avLst/>
              <a:gdLst/>
              <a:ahLst/>
              <a:cxnLst/>
              <a:rect l="l" t="t" r="r" b="b"/>
              <a:pathLst>
                <a:path w="336" h="238" extrusionOk="0">
                  <a:moveTo>
                    <a:pt x="156" y="0"/>
                  </a:moveTo>
                  <a:cubicBezTo>
                    <a:pt x="153" y="0"/>
                    <a:pt x="151" y="0"/>
                    <a:pt x="148" y="1"/>
                  </a:cubicBezTo>
                  <a:cubicBezTo>
                    <a:pt x="89" y="11"/>
                    <a:pt x="50" y="80"/>
                    <a:pt x="0" y="129"/>
                  </a:cubicBezTo>
                  <a:cubicBezTo>
                    <a:pt x="50" y="168"/>
                    <a:pt x="89" y="237"/>
                    <a:pt x="138" y="237"/>
                  </a:cubicBezTo>
                  <a:cubicBezTo>
                    <a:pt x="188" y="237"/>
                    <a:pt x="237" y="178"/>
                    <a:pt x="335" y="119"/>
                  </a:cubicBezTo>
                  <a:cubicBezTo>
                    <a:pt x="253" y="64"/>
                    <a:pt x="195"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9"/>
            <p:cNvSpPr/>
            <p:nvPr/>
          </p:nvSpPr>
          <p:spPr>
            <a:xfrm>
              <a:off x="4305864" y="4566330"/>
              <a:ext cx="10492" cy="11319"/>
            </a:xfrm>
            <a:custGeom>
              <a:avLst/>
              <a:gdLst/>
              <a:ahLst/>
              <a:cxnLst/>
              <a:rect l="l" t="t" r="r" b="b"/>
              <a:pathLst>
                <a:path w="267" h="288" extrusionOk="0">
                  <a:moveTo>
                    <a:pt x="138" y="1"/>
                  </a:moveTo>
                  <a:cubicBezTo>
                    <a:pt x="69" y="79"/>
                    <a:pt x="10" y="129"/>
                    <a:pt x="0" y="178"/>
                  </a:cubicBezTo>
                  <a:cubicBezTo>
                    <a:pt x="0" y="215"/>
                    <a:pt x="79" y="287"/>
                    <a:pt x="113" y="287"/>
                  </a:cubicBezTo>
                  <a:cubicBezTo>
                    <a:pt x="115" y="287"/>
                    <a:pt x="117" y="287"/>
                    <a:pt x="119" y="286"/>
                  </a:cubicBezTo>
                  <a:cubicBezTo>
                    <a:pt x="178" y="276"/>
                    <a:pt x="237" y="217"/>
                    <a:pt x="256" y="158"/>
                  </a:cubicBezTo>
                  <a:cubicBezTo>
                    <a:pt x="266" y="129"/>
                    <a:pt x="197" y="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29"/>
            <p:cNvSpPr/>
            <p:nvPr/>
          </p:nvSpPr>
          <p:spPr>
            <a:xfrm>
              <a:off x="4255914" y="4496612"/>
              <a:ext cx="12025" cy="9393"/>
            </a:xfrm>
            <a:custGeom>
              <a:avLst/>
              <a:gdLst/>
              <a:ahLst/>
              <a:cxnLst/>
              <a:rect l="l" t="t" r="r" b="b"/>
              <a:pathLst>
                <a:path w="306" h="239" extrusionOk="0">
                  <a:moveTo>
                    <a:pt x="120" y="0"/>
                  </a:moveTo>
                  <a:cubicBezTo>
                    <a:pt x="116" y="0"/>
                    <a:pt x="113" y="1"/>
                    <a:pt x="109" y="1"/>
                  </a:cubicBezTo>
                  <a:cubicBezTo>
                    <a:pt x="70" y="21"/>
                    <a:pt x="10" y="80"/>
                    <a:pt x="1" y="129"/>
                  </a:cubicBezTo>
                  <a:cubicBezTo>
                    <a:pt x="1" y="167"/>
                    <a:pt x="71" y="239"/>
                    <a:pt x="112" y="239"/>
                  </a:cubicBezTo>
                  <a:cubicBezTo>
                    <a:pt x="114" y="239"/>
                    <a:pt x="117" y="238"/>
                    <a:pt x="119" y="238"/>
                  </a:cubicBezTo>
                  <a:cubicBezTo>
                    <a:pt x="168" y="238"/>
                    <a:pt x="217" y="169"/>
                    <a:pt x="306" y="100"/>
                  </a:cubicBezTo>
                  <a:cubicBezTo>
                    <a:pt x="215" y="54"/>
                    <a:pt x="16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29"/>
            <p:cNvSpPr/>
            <p:nvPr/>
          </p:nvSpPr>
          <p:spPr>
            <a:xfrm>
              <a:off x="4268686" y="4484272"/>
              <a:ext cx="8567" cy="10926"/>
            </a:xfrm>
            <a:custGeom>
              <a:avLst/>
              <a:gdLst/>
              <a:ahLst/>
              <a:cxnLst/>
              <a:rect l="l" t="t" r="r" b="b"/>
              <a:pathLst>
                <a:path w="218" h="278" extrusionOk="0">
                  <a:moveTo>
                    <a:pt x="99" y="0"/>
                  </a:moveTo>
                  <a:cubicBezTo>
                    <a:pt x="50" y="89"/>
                    <a:pt x="1" y="138"/>
                    <a:pt x="1" y="187"/>
                  </a:cubicBezTo>
                  <a:cubicBezTo>
                    <a:pt x="1" y="224"/>
                    <a:pt x="68" y="277"/>
                    <a:pt x="109" y="277"/>
                  </a:cubicBezTo>
                  <a:cubicBezTo>
                    <a:pt x="113" y="277"/>
                    <a:pt x="116" y="277"/>
                    <a:pt x="119" y="276"/>
                  </a:cubicBezTo>
                  <a:cubicBezTo>
                    <a:pt x="158" y="276"/>
                    <a:pt x="217" y="207"/>
                    <a:pt x="217" y="177"/>
                  </a:cubicBezTo>
                  <a:cubicBezTo>
                    <a:pt x="217" y="128"/>
                    <a:pt x="158" y="89"/>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29"/>
            <p:cNvSpPr/>
            <p:nvPr/>
          </p:nvSpPr>
          <p:spPr>
            <a:xfrm>
              <a:off x="4224946" y="4577885"/>
              <a:ext cx="10885" cy="8254"/>
            </a:xfrm>
            <a:custGeom>
              <a:avLst/>
              <a:gdLst/>
              <a:ahLst/>
              <a:cxnLst/>
              <a:rect l="l" t="t" r="r" b="b"/>
              <a:pathLst>
                <a:path w="277" h="210" extrusionOk="0">
                  <a:moveTo>
                    <a:pt x="130" y="1"/>
                  </a:moveTo>
                  <a:cubicBezTo>
                    <a:pt x="126" y="1"/>
                    <a:pt x="122" y="1"/>
                    <a:pt x="119" y="2"/>
                  </a:cubicBezTo>
                  <a:cubicBezTo>
                    <a:pt x="79" y="2"/>
                    <a:pt x="40" y="61"/>
                    <a:pt x="1" y="91"/>
                  </a:cubicBezTo>
                  <a:cubicBezTo>
                    <a:pt x="40" y="130"/>
                    <a:pt x="70" y="199"/>
                    <a:pt x="119" y="209"/>
                  </a:cubicBezTo>
                  <a:cubicBezTo>
                    <a:pt x="121" y="210"/>
                    <a:pt x="123" y="210"/>
                    <a:pt x="126" y="210"/>
                  </a:cubicBezTo>
                  <a:cubicBezTo>
                    <a:pt x="157" y="210"/>
                    <a:pt x="213" y="155"/>
                    <a:pt x="276" y="101"/>
                  </a:cubicBezTo>
                  <a:cubicBezTo>
                    <a:pt x="213" y="55"/>
                    <a:pt x="174"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29"/>
            <p:cNvSpPr/>
            <p:nvPr/>
          </p:nvSpPr>
          <p:spPr>
            <a:xfrm>
              <a:off x="4219915" y="4474565"/>
              <a:ext cx="8567" cy="10887"/>
            </a:xfrm>
            <a:custGeom>
              <a:avLst/>
              <a:gdLst/>
              <a:ahLst/>
              <a:cxnLst/>
              <a:rect l="l" t="t" r="r" b="b"/>
              <a:pathLst>
                <a:path w="218" h="277" extrusionOk="0">
                  <a:moveTo>
                    <a:pt x="109" y="1"/>
                  </a:moveTo>
                  <a:cubicBezTo>
                    <a:pt x="50" y="80"/>
                    <a:pt x="0" y="129"/>
                    <a:pt x="10" y="168"/>
                  </a:cubicBezTo>
                  <a:cubicBezTo>
                    <a:pt x="10" y="208"/>
                    <a:pt x="79" y="237"/>
                    <a:pt x="109" y="277"/>
                  </a:cubicBezTo>
                  <a:cubicBezTo>
                    <a:pt x="148" y="237"/>
                    <a:pt x="207" y="198"/>
                    <a:pt x="207" y="159"/>
                  </a:cubicBezTo>
                  <a:cubicBezTo>
                    <a:pt x="217" y="119"/>
                    <a:pt x="158" y="80"/>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9"/>
            <p:cNvSpPr/>
            <p:nvPr/>
          </p:nvSpPr>
          <p:spPr>
            <a:xfrm>
              <a:off x="4235793" y="4588771"/>
              <a:ext cx="8567" cy="10887"/>
            </a:xfrm>
            <a:custGeom>
              <a:avLst/>
              <a:gdLst/>
              <a:ahLst/>
              <a:cxnLst/>
              <a:rect l="l" t="t" r="r" b="b"/>
              <a:pathLst>
                <a:path w="218" h="277" extrusionOk="0">
                  <a:moveTo>
                    <a:pt x="89" y="1"/>
                  </a:moveTo>
                  <a:cubicBezTo>
                    <a:pt x="59" y="40"/>
                    <a:pt x="0" y="80"/>
                    <a:pt x="0" y="119"/>
                  </a:cubicBezTo>
                  <a:cubicBezTo>
                    <a:pt x="0" y="158"/>
                    <a:pt x="50" y="208"/>
                    <a:pt x="99" y="277"/>
                  </a:cubicBezTo>
                  <a:cubicBezTo>
                    <a:pt x="158" y="208"/>
                    <a:pt x="217" y="158"/>
                    <a:pt x="207" y="119"/>
                  </a:cubicBezTo>
                  <a:cubicBezTo>
                    <a:pt x="197" y="80"/>
                    <a:pt x="128" y="40"/>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9"/>
            <p:cNvSpPr/>
            <p:nvPr/>
          </p:nvSpPr>
          <p:spPr>
            <a:xfrm>
              <a:off x="4246639" y="4639860"/>
              <a:ext cx="10492" cy="8568"/>
            </a:xfrm>
            <a:custGeom>
              <a:avLst/>
              <a:gdLst/>
              <a:ahLst/>
              <a:cxnLst/>
              <a:rect l="l" t="t" r="r" b="b"/>
              <a:pathLst>
                <a:path w="267" h="218" extrusionOk="0">
                  <a:moveTo>
                    <a:pt x="118" y="0"/>
                  </a:moveTo>
                  <a:cubicBezTo>
                    <a:pt x="114" y="0"/>
                    <a:pt x="111" y="0"/>
                    <a:pt x="109" y="1"/>
                  </a:cubicBezTo>
                  <a:cubicBezTo>
                    <a:pt x="69" y="1"/>
                    <a:pt x="0" y="80"/>
                    <a:pt x="0" y="100"/>
                  </a:cubicBezTo>
                  <a:cubicBezTo>
                    <a:pt x="20" y="149"/>
                    <a:pt x="69" y="198"/>
                    <a:pt x="118" y="218"/>
                  </a:cubicBezTo>
                  <a:cubicBezTo>
                    <a:pt x="148" y="218"/>
                    <a:pt x="197" y="149"/>
                    <a:pt x="266" y="100"/>
                  </a:cubicBezTo>
                  <a:cubicBezTo>
                    <a:pt x="202" y="54"/>
                    <a:pt x="15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9"/>
            <p:cNvSpPr/>
            <p:nvPr/>
          </p:nvSpPr>
          <p:spPr>
            <a:xfrm>
              <a:off x="4001173" y="4761847"/>
              <a:ext cx="32971" cy="37927"/>
            </a:xfrm>
            <a:custGeom>
              <a:avLst/>
              <a:gdLst/>
              <a:ahLst/>
              <a:cxnLst/>
              <a:rect l="l" t="t" r="r" b="b"/>
              <a:pathLst>
                <a:path w="839" h="965" extrusionOk="0">
                  <a:moveTo>
                    <a:pt x="326" y="283"/>
                  </a:moveTo>
                  <a:cubicBezTo>
                    <a:pt x="346" y="283"/>
                    <a:pt x="387" y="299"/>
                    <a:pt x="395" y="315"/>
                  </a:cubicBezTo>
                  <a:cubicBezTo>
                    <a:pt x="454" y="434"/>
                    <a:pt x="503" y="562"/>
                    <a:pt x="552" y="680"/>
                  </a:cubicBezTo>
                  <a:cubicBezTo>
                    <a:pt x="523" y="700"/>
                    <a:pt x="484" y="719"/>
                    <a:pt x="444" y="729"/>
                  </a:cubicBezTo>
                  <a:cubicBezTo>
                    <a:pt x="385" y="611"/>
                    <a:pt x="326" y="493"/>
                    <a:pt x="267" y="374"/>
                  </a:cubicBezTo>
                  <a:cubicBezTo>
                    <a:pt x="257" y="355"/>
                    <a:pt x="296" y="305"/>
                    <a:pt x="316" y="286"/>
                  </a:cubicBezTo>
                  <a:cubicBezTo>
                    <a:pt x="318" y="284"/>
                    <a:pt x="321" y="283"/>
                    <a:pt x="326" y="283"/>
                  </a:cubicBezTo>
                  <a:close/>
                  <a:moveTo>
                    <a:pt x="361" y="0"/>
                  </a:moveTo>
                  <a:cubicBezTo>
                    <a:pt x="318" y="0"/>
                    <a:pt x="273" y="10"/>
                    <a:pt x="227" y="30"/>
                  </a:cubicBezTo>
                  <a:cubicBezTo>
                    <a:pt x="89" y="89"/>
                    <a:pt x="1" y="177"/>
                    <a:pt x="11" y="345"/>
                  </a:cubicBezTo>
                  <a:cubicBezTo>
                    <a:pt x="21" y="562"/>
                    <a:pt x="99" y="749"/>
                    <a:pt x="267" y="877"/>
                  </a:cubicBezTo>
                  <a:cubicBezTo>
                    <a:pt x="337" y="924"/>
                    <a:pt x="451" y="964"/>
                    <a:pt x="544" y="964"/>
                  </a:cubicBezTo>
                  <a:cubicBezTo>
                    <a:pt x="568" y="964"/>
                    <a:pt x="591" y="962"/>
                    <a:pt x="612" y="956"/>
                  </a:cubicBezTo>
                  <a:cubicBezTo>
                    <a:pt x="700" y="916"/>
                    <a:pt x="749" y="768"/>
                    <a:pt x="838" y="650"/>
                  </a:cubicBezTo>
                  <a:cubicBezTo>
                    <a:pt x="740" y="453"/>
                    <a:pt x="671" y="276"/>
                    <a:pt x="572" y="118"/>
                  </a:cubicBezTo>
                  <a:cubicBezTo>
                    <a:pt x="520" y="40"/>
                    <a:pt x="445"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9"/>
            <p:cNvSpPr/>
            <p:nvPr/>
          </p:nvSpPr>
          <p:spPr>
            <a:xfrm>
              <a:off x="4046093" y="4771829"/>
              <a:ext cx="34110" cy="36512"/>
            </a:xfrm>
            <a:custGeom>
              <a:avLst/>
              <a:gdLst/>
              <a:ahLst/>
              <a:cxnLst/>
              <a:rect l="l" t="t" r="r" b="b"/>
              <a:pathLst>
                <a:path w="868" h="929" extrusionOk="0">
                  <a:moveTo>
                    <a:pt x="414" y="229"/>
                  </a:moveTo>
                  <a:lnTo>
                    <a:pt x="414" y="229"/>
                  </a:lnTo>
                  <a:cubicBezTo>
                    <a:pt x="483" y="396"/>
                    <a:pt x="523" y="524"/>
                    <a:pt x="572" y="662"/>
                  </a:cubicBezTo>
                  <a:cubicBezTo>
                    <a:pt x="316" y="554"/>
                    <a:pt x="266" y="436"/>
                    <a:pt x="414" y="229"/>
                  </a:cubicBezTo>
                  <a:close/>
                  <a:moveTo>
                    <a:pt x="388" y="0"/>
                  </a:moveTo>
                  <a:cubicBezTo>
                    <a:pt x="275" y="0"/>
                    <a:pt x="162" y="73"/>
                    <a:pt x="99" y="199"/>
                  </a:cubicBezTo>
                  <a:cubicBezTo>
                    <a:pt x="1" y="426"/>
                    <a:pt x="89" y="731"/>
                    <a:pt x="335" y="869"/>
                  </a:cubicBezTo>
                  <a:cubicBezTo>
                    <a:pt x="393" y="907"/>
                    <a:pt x="475" y="929"/>
                    <a:pt x="549" y="929"/>
                  </a:cubicBezTo>
                  <a:cubicBezTo>
                    <a:pt x="590" y="929"/>
                    <a:pt x="629" y="922"/>
                    <a:pt x="661" y="909"/>
                  </a:cubicBezTo>
                  <a:cubicBezTo>
                    <a:pt x="749" y="869"/>
                    <a:pt x="789" y="731"/>
                    <a:pt x="867" y="623"/>
                  </a:cubicBezTo>
                  <a:cubicBezTo>
                    <a:pt x="779" y="436"/>
                    <a:pt x="720" y="258"/>
                    <a:pt x="611" y="120"/>
                  </a:cubicBezTo>
                  <a:cubicBezTo>
                    <a:pt x="549" y="38"/>
                    <a:pt x="469"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9"/>
            <p:cNvSpPr/>
            <p:nvPr/>
          </p:nvSpPr>
          <p:spPr>
            <a:xfrm>
              <a:off x="4033320" y="4807513"/>
              <a:ext cx="13597" cy="14738"/>
            </a:xfrm>
            <a:custGeom>
              <a:avLst/>
              <a:gdLst/>
              <a:ahLst/>
              <a:cxnLst/>
              <a:rect l="l" t="t" r="r" b="b"/>
              <a:pathLst>
                <a:path w="346" h="375" extrusionOk="0">
                  <a:moveTo>
                    <a:pt x="168" y="1"/>
                  </a:moveTo>
                  <a:cubicBezTo>
                    <a:pt x="148" y="1"/>
                    <a:pt x="119" y="1"/>
                    <a:pt x="99" y="10"/>
                  </a:cubicBezTo>
                  <a:cubicBezTo>
                    <a:pt x="69" y="60"/>
                    <a:pt x="0" y="148"/>
                    <a:pt x="20" y="168"/>
                  </a:cubicBezTo>
                  <a:cubicBezTo>
                    <a:pt x="69" y="257"/>
                    <a:pt x="148" y="306"/>
                    <a:pt x="227" y="375"/>
                  </a:cubicBezTo>
                  <a:cubicBezTo>
                    <a:pt x="266" y="335"/>
                    <a:pt x="345" y="276"/>
                    <a:pt x="335" y="257"/>
                  </a:cubicBezTo>
                  <a:cubicBezTo>
                    <a:pt x="296" y="158"/>
                    <a:pt x="227" y="79"/>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9"/>
            <p:cNvSpPr/>
            <p:nvPr/>
          </p:nvSpPr>
          <p:spPr>
            <a:xfrm>
              <a:off x="4036425" y="4754105"/>
              <a:ext cx="13951" cy="12537"/>
            </a:xfrm>
            <a:custGeom>
              <a:avLst/>
              <a:gdLst/>
              <a:ahLst/>
              <a:cxnLst/>
              <a:rect l="l" t="t" r="r" b="b"/>
              <a:pathLst>
                <a:path w="355" h="319" extrusionOk="0">
                  <a:moveTo>
                    <a:pt x="118" y="0"/>
                  </a:moveTo>
                  <a:cubicBezTo>
                    <a:pt x="109" y="0"/>
                    <a:pt x="0" y="99"/>
                    <a:pt x="0" y="118"/>
                  </a:cubicBezTo>
                  <a:cubicBezTo>
                    <a:pt x="40" y="197"/>
                    <a:pt x="99" y="266"/>
                    <a:pt x="168" y="315"/>
                  </a:cubicBezTo>
                  <a:cubicBezTo>
                    <a:pt x="170" y="318"/>
                    <a:pt x="173" y="319"/>
                    <a:pt x="177" y="319"/>
                  </a:cubicBezTo>
                  <a:cubicBezTo>
                    <a:pt x="204" y="319"/>
                    <a:pt x="268" y="258"/>
                    <a:pt x="355" y="197"/>
                  </a:cubicBezTo>
                  <a:cubicBezTo>
                    <a:pt x="256" y="118"/>
                    <a:pt x="197" y="49"/>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9"/>
            <p:cNvSpPr/>
            <p:nvPr/>
          </p:nvSpPr>
          <p:spPr>
            <a:xfrm>
              <a:off x="3999248" y="4807867"/>
              <a:ext cx="13597" cy="12105"/>
            </a:xfrm>
            <a:custGeom>
              <a:avLst/>
              <a:gdLst/>
              <a:ahLst/>
              <a:cxnLst/>
              <a:rect l="l" t="t" r="r" b="b"/>
              <a:pathLst>
                <a:path w="346" h="308" extrusionOk="0">
                  <a:moveTo>
                    <a:pt x="126" y="1"/>
                  </a:moveTo>
                  <a:cubicBezTo>
                    <a:pt x="100" y="1"/>
                    <a:pt x="1" y="110"/>
                    <a:pt x="1" y="120"/>
                  </a:cubicBezTo>
                  <a:cubicBezTo>
                    <a:pt x="40" y="198"/>
                    <a:pt x="99" y="257"/>
                    <a:pt x="168" y="307"/>
                  </a:cubicBezTo>
                  <a:cubicBezTo>
                    <a:pt x="169" y="307"/>
                    <a:pt x="171" y="308"/>
                    <a:pt x="172" y="308"/>
                  </a:cubicBezTo>
                  <a:cubicBezTo>
                    <a:pt x="197" y="308"/>
                    <a:pt x="262" y="244"/>
                    <a:pt x="345" y="189"/>
                  </a:cubicBezTo>
                  <a:cubicBezTo>
                    <a:pt x="257" y="110"/>
                    <a:pt x="198" y="41"/>
                    <a:pt x="129" y="1"/>
                  </a:cubicBezTo>
                  <a:cubicBezTo>
                    <a:pt x="128" y="1"/>
                    <a:pt x="127"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29"/>
            <p:cNvSpPr/>
            <p:nvPr/>
          </p:nvSpPr>
          <p:spPr>
            <a:xfrm>
              <a:off x="3817290" y="4846970"/>
              <a:ext cx="25976" cy="22599"/>
            </a:xfrm>
            <a:custGeom>
              <a:avLst/>
              <a:gdLst/>
              <a:ahLst/>
              <a:cxnLst/>
              <a:rect l="l" t="t" r="r" b="b"/>
              <a:pathLst>
                <a:path w="661" h="575" extrusionOk="0">
                  <a:moveTo>
                    <a:pt x="538" y="0"/>
                  </a:moveTo>
                  <a:cubicBezTo>
                    <a:pt x="536" y="0"/>
                    <a:pt x="534" y="1"/>
                    <a:pt x="533" y="1"/>
                  </a:cubicBezTo>
                  <a:cubicBezTo>
                    <a:pt x="306" y="139"/>
                    <a:pt x="99" y="307"/>
                    <a:pt x="1" y="573"/>
                  </a:cubicBezTo>
                  <a:cubicBezTo>
                    <a:pt x="12" y="574"/>
                    <a:pt x="23" y="575"/>
                    <a:pt x="35" y="575"/>
                  </a:cubicBezTo>
                  <a:cubicBezTo>
                    <a:pt x="284" y="575"/>
                    <a:pt x="661" y="287"/>
                    <a:pt x="661" y="90"/>
                  </a:cubicBezTo>
                  <a:cubicBezTo>
                    <a:pt x="661" y="62"/>
                    <a:pt x="566"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9"/>
            <p:cNvSpPr/>
            <p:nvPr/>
          </p:nvSpPr>
          <p:spPr>
            <a:xfrm>
              <a:off x="3814185" y="4907374"/>
              <a:ext cx="14776" cy="12066"/>
            </a:xfrm>
            <a:custGeom>
              <a:avLst/>
              <a:gdLst/>
              <a:ahLst/>
              <a:cxnLst/>
              <a:rect l="l" t="t" r="r" b="b"/>
              <a:pathLst>
                <a:path w="376" h="307" extrusionOk="0">
                  <a:moveTo>
                    <a:pt x="277" y="1"/>
                  </a:moveTo>
                  <a:lnTo>
                    <a:pt x="277" y="1"/>
                  </a:lnTo>
                  <a:cubicBezTo>
                    <a:pt x="178" y="90"/>
                    <a:pt x="90" y="168"/>
                    <a:pt x="1" y="257"/>
                  </a:cubicBezTo>
                  <a:cubicBezTo>
                    <a:pt x="21" y="267"/>
                    <a:pt x="30" y="287"/>
                    <a:pt x="50" y="306"/>
                  </a:cubicBezTo>
                  <a:cubicBezTo>
                    <a:pt x="287" y="287"/>
                    <a:pt x="375" y="188"/>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9"/>
            <p:cNvSpPr/>
            <p:nvPr/>
          </p:nvSpPr>
          <p:spPr>
            <a:xfrm>
              <a:off x="4407690" y="4869057"/>
              <a:ext cx="15523" cy="12066"/>
            </a:xfrm>
            <a:custGeom>
              <a:avLst/>
              <a:gdLst/>
              <a:ahLst/>
              <a:cxnLst/>
              <a:rect l="l" t="t" r="r" b="b"/>
              <a:pathLst>
                <a:path w="395" h="307" extrusionOk="0">
                  <a:moveTo>
                    <a:pt x="148" y="1"/>
                  </a:moveTo>
                  <a:cubicBezTo>
                    <a:pt x="99" y="1"/>
                    <a:pt x="0" y="99"/>
                    <a:pt x="10" y="149"/>
                  </a:cubicBezTo>
                  <a:cubicBezTo>
                    <a:pt x="10" y="208"/>
                    <a:pt x="89" y="296"/>
                    <a:pt x="148" y="306"/>
                  </a:cubicBezTo>
                  <a:cubicBezTo>
                    <a:pt x="151" y="307"/>
                    <a:pt x="154" y="307"/>
                    <a:pt x="157" y="307"/>
                  </a:cubicBezTo>
                  <a:cubicBezTo>
                    <a:pt x="206" y="307"/>
                    <a:pt x="283" y="233"/>
                    <a:pt x="394" y="168"/>
                  </a:cubicBezTo>
                  <a:cubicBezTo>
                    <a:pt x="276" y="89"/>
                    <a:pt x="217"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9"/>
            <p:cNvSpPr/>
            <p:nvPr/>
          </p:nvSpPr>
          <p:spPr>
            <a:xfrm>
              <a:off x="4488961" y="4909339"/>
              <a:ext cx="10492" cy="8568"/>
            </a:xfrm>
            <a:custGeom>
              <a:avLst/>
              <a:gdLst/>
              <a:ahLst/>
              <a:cxnLst/>
              <a:rect l="l" t="t" r="r" b="b"/>
              <a:pathLst>
                <a:path w="267" h="218" extrusionOk="0">
                  <a:moveTo>
                    <a:pt x="119" y="0"/>
                  </a:moveTo>
                  <a:cubicBezTo>
                    <a:pt x="80" y="0"/>
                    <a:pt x="40" y="59"/>
                    <a:pt x="1" y="99"/>
                  </a:cubicBezTo>
                  <a:cubicBezTo>
                    <a:pt x="40" y="138"/>
                    <a:pt x="70" y="197"/>
                    <a:pt x="119" y="217"/>
                  </a:cubicBezTo>
                  <a:cubicBezTo>
                    <a:pt x="121" y="218"/>
                    <a:pt x="123" y="218"/>
                    <a:pt x="125" y="218"/>
                  </a:cubicBezTo>
                  <a:cubicBezTo>
                    <a:pt x="155" y="218"/>
                    <a:pt x="202" y="155"/>
                    <a:pt x="267" y="109"/>
                  </a:cubicBezTo>
                  <a:cubicBezTo>
                    <a:pt x="198" y="59"/>
                    <a:pt x="158"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9"/>
            <p:cNvSpPr/>
            <p:nvPr/>
          </p:nvSpPr>
          <p:spPr>
            <a:xfrm>
              <a:off x="4011234" y="4772969"/>
              <a:ext cx="11671" cy="17568"/>
            </a:xfrm>
            <a:custGeom>
              <a:avLst/>
              <a:gdLst/>
              <a:ahLst/>
              <a:cxnLst/>
              <a:rect l="l" t="t" r="r" b="b"/>
              <a:pathLst>
                <a:path w="297" h="447" extrusionOk="0">
                  <a:moveTo>
                    <a:pt x="70" y="0"/>
                  </a:moveTo>
                  <a:cubicBezTo>
                    <a:pt x="65" y="0"/>
                    <a:pt x="62" y="1"/>
                    <a:pt x="60" y="3"/>
                  </a:cubicBezTo>
                  <a:cubicBezTo>
                    <a:pt x="40" y="22"/>
                    <a:pt x="1" y="72"/>
                    <a:pt x="11" y="91"/>
                  </a:cubicBezTo>
                  <a:cubicBezTo>
                    <a:pt x="70" y="210"/>
                    <a:pt x="129" y="328"/>
                    <a:pt x="188" y="446"/>
                  </a:cubicBezTo>
                  <a:cubicBezTo>
                    <a:pt x="228" y="436"/>
                    <a:pt x="267" y="417"/>
                    <a:pt x="296" y="397"/>
                  </a:cubicBezTo>
                  <a:cubicBezTo>
                    <a:pt x="247" y="279"/>
                    <a:pt x="198" y="151"/>
                    <a:pt x="139" y="32"/>
                  </a:cubicBezTo>
                  <a:cubicBezTo>
                    <a:pt x="131" y="16"/>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9"/>
            <p:cNvSpPr/>
            <p:nvPr/>
          </p:nvSpPr>
          <p:spPr>
            <a:xfrm>
              <a:off x="4056547" y="4780790"/>
              <a:ext cx="12025" cy="17097"/>
            </a:xfrm>
            <a:custGeom>
              <a:avLst/>
              <a:gdLst/>
              <a:ahLst/>
              <a:cxnLst/>
              <a:rect l="l" t="t" r="r" b="b"/>
              <a:pathLst>
                <a:path w="306" h="435" extrusionOk="0">
                  <a:moveTo>
                    <a:pt x="148" y="1"/>
                  </a:moveTo>
                  <a:cubicBezTo>
                    <a:pt x="0" y="208"/>
                    <a:pt x="50" y="326"/>
                    <a:pt x="306" y="434"/>
                  </a:cubicBezTo>
                  <a:cubicBezTo>
                    <a:pt x="257" y="296"/>
                    <a:pt x="217" y="168"/>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5" name="Google Shape;625;p29"/>
          <p:cNvGrpSpPr/>
          <p:nvPr/>
        </p:nvGrpSpPr>
        <p:grpSpPr>
          <a:xfrm>
            <a:off x="7375942" y="2552723"/>
            <a:ext cx="1411090" cy="1327941"/>
            <a:chOff x="7375942" y="2552723"/>
            <a:chExt cx="1411090" cy="1327941"/>
          </a:xfrm>
        </p:grpSpPr>
        <p:sp>
          <p:nvSpPr>
            <p:cNvPr id="626" name="Google Shape;626;p29"/>
            <p:cNvSpPr/>
            <p:nvPr/>
          </p:nvSpPr>
          <p:spPr>
            <a:xfrm>
              <a:off x="7560698" y="2552723"/>
              <a:ext cx="1226334" cy="1327941"/>
            </a:xfrm>
            <a:custGeom>
              <a:avLst/>
              <a:gdLst/>
              <a:ahLst/>
              <a:cxnLst/>
              <a:rect l="l" t="t" r="r" b="b"/>
              <a:pathLst>
                <a:path w="17279" h="18708" extrusionOk="0">
                  <a:moveTo>
                    <a:pt x="5860" y="1"/>
                  </a:moveTo>
                  <a:cubicBezTo>
                    <a:pt x="5630" y="1"/>
                    <a:pt x="5376" y="29"/>
                    <a:pt x="5093" y="92"/>
                  </a:cubicBezTo>
                  <a:cubicBezTo>
                    <a:pt x="0" y="1225"/>
                    <a:pt x="3054" y="8584"/>
                    <a:pt x="4522" y="9943"/>
                  </a:cubicBezTo>
                  <a:cubicBezTo>
                    <a:pt x="5989" y="11293"/>
                    <a:pt x="2355" y="15105"/>
                    <a:pt x="6334" y="18090"/>
                  </a:cubicBezTo>
                  <a:cubicBezTo>
                    <a:pt x="6902" y="18516"/>
                    <a:pt x="7544" y="18707"/>
                    <a:pt x="8177" y="18707"/>
                  </a:cubicBezTo>
                  <a:cubicBezTo>
                    <a:pt x="9563" y="18707"/>
                    <a:pt x="10903" y="17786"/>
                    <a:pt x="11309" y="16385"/>
                  </a:cubicBezTo>
                  <a:cubicBezTo>
                    <a:pt x="12333" y="12879"/>
                    <a:pt x="14028" y="10278"/>
                    <a:pt x="15653" y="8465"/>
                  </a:cubicBezTo>
                  <a:cubicBezTo>
                    <a:pt x="17278" y="6653"/>
                    <a:pt x="17081" y="5077"/>
                    <a:pt x="15160" y="3599"/>
                  </a:cubicBezTo>
                  <a:cubicBezTo>
                    <a:pt x="14342" y="2974"/>
                    <a:pt x="13626" y="2840"/>
                    <a:pt x="12915" y="2840"/>
                  </a:cubicBezTo>
                  <a:cubicBezTo>
                    <a:pt x="12385" y="2840"/>
                    <a:pt x="11857" y="2915"/>
                    <a:pt x="11293" y="2915"/>
                  </a:cubicBezTo>
                  <a:cubicBezTo>
                    <a:pt x="10840" y="2915"/>
                    <a:pt x="10363" y="2867"/>
                    <a:pt x="9841" y="2693"/>
                  </a:cubicBezTo>
                  <a:cubicBezTo>
                    <a:pt x="8016" y="2085"/>
                    <a:pt x="7817" y="1"/>
                    <a:pt x="5860" y="1"/>
                  </a:cubicBez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7" name="Google Shape;627;p29"/>
            <p:cNvGrpSpPr/>
            <p:nvPr/>
          </p:nvGrpSpPr>
          <p:grpSpPr>
            <a:xfrm>
              <a:off x="7375942" y="2800824"/>
              <a:ext cx="1112518" cy="855248"/>
              <a:chOff x="9146126" y="2217935"/>
              <a:chExt cx="318663" cy="244972"/>
            </a:xfrm>
          </p:grpSpPr>
          <p:sp>
            <p:nvSpPr>
              <p:cNvPr id="628" name="Google Shape;628;p29"/>
              <p:cNvSpPr/>
              <p:nvPr/>
            </p:nvSpPr>
            <p:spPr>
              <a:xfrm>
                <a:off x="9146126" y="2217935"/>
                <a:ext cx="318663" cy="244972"/>
              </a:xfrm>
              <a:custGeom>
                <a:avLst/>
                <a:gdLst/>
                <a:ahLst/>
                <a:cxnLst/>
                <a:rect l="l" t="t" r="r" b="b"/>
                <a:pathLst>
                  <a:path w="8109" h="6233" extrusionOk="0">
                    <a:moveTo>
                      <a:pt x="5736" y="89"/>
                    </a:moveTo>
                    <a:cubicBezTo>
                      <a:pt x="6046" y="89"/>
                      <a:pt x="6348" y="194"/>
                      <a:pt x="6640" y="317"/>
                    </a:cubicBezTo>
                    <a:cubicBezTo>
                      <a:pt x="6887" y="415"/>
                      <a:pt x="7113" y="573"/>
                      <a:pt x="7320" y="750"/>
                    </a:cubicBezTo>
                    <a:cubicBezTo>
                      <a:pt x="7468" y="868"/>
                      <a:pt x="7556" y="1026"/>
                      <a:pt x="7635" y="1193"/>
                    </a:cubicBezTo>
                    <a:cubicBezTo>
                      <a:pt x="7694" y="1331"/>
                      <a:pt x="7724" y="1479"/>
                      <a:pt x="7773" y="1617"/>
                    </a:cubicBezTo>
                    <a:cubicBezTo>
                      <a:pt x="7822" y="1784"/>
                      <a:pt x="7852" y="1942"/>
                      <a:pt x="7763" y="2119"/>
                    </a:cubicBezTo>
                    <a:cubicBezTo>
                      <a:pt x="7645" y="2149"/>
                      <a:pt x="7537" y="2198"/>
                      <a:pt x="7517" y="2356"/>
                    </a:cubicBezTo>
                    <a:cubicBezTo>
                      <a:pt x="7507" y="2405"/>
                      <a:pt x="7448" y="2444"/>
                      <a:pt x="7399" y="2523"/>
                    </a:cubicBezTo>
                    <a:cubicBezTo>
                      <a:pt x="7340" y="2425"/>
                      <a:pt x="7300" y="2356"/>
                      <a:pt x="7251" y="2287"/>
                    </a:cubicBezTo>
                    <a:cubicBezTo>
                      <a:pt x="7212" y="2247"/>
                      <a:pt x="7162" y="2188"/>
                      <a:pt x="7103" y="2178"/>
                    </a:cubicBezTo>
                    <a:cubicBezTo>
                      <a:pt x="7084" y="2170"/>
                      <a:pt x="7064" y="2166"/>
                      <a:pt x="7046" y="2166"/>
                    </a:cubicBezTo>
                    <a:cubicBezTo>
                      <a:pt x="6998" y="2166"/>
                      <a:pt x="6957" y="2194"/>
                      <a:pt x="6936" y="2257"/>
                    </a:cubicBezTo>
                    <a:cubicBezTo>
                      <a:pt x="6837" y="2582"/>
                      <a:pt x="6581" y="2779"/>
                      <a:pt x="6345" y="2986"/>
                    </a:cubicBezTo>
                    <a:cubicBezTo>
                      <a:pt x="6296" y="3026"/>
                      <a:pt x="6256" y="3065"/>
                      <a:pt x="6217" y="3104"/>
                    </a:cubicBezTo>
                    <a:cubicBezTo>
                      <a:pt x="6079" y="3262"/>
                      <a:pt x="6069" y="3420"/>
                      <a:pt x="6177" y="3607"/>
                    </a:cubicBezTo>
                    <a:cubicBezTo>
                      <a:pt x="6227" y="3686"/>
                      <a:pt x="6296" y="3764"/>
                      <a:pt x="6335" y="3853"/>
                    </a:cubicBezTo>
                    <a:cubicBezTo>
                      <a:pt x="6384" y="3971"/>
                      <a:pt x="6414" y="4080"/>
                      <a:pt x="6315" y="4198"/>
                    </a:cubicBezTo>
                    <a:cubicBezTo>
                      <a:pt x="6273" y="4240"/>
                      <a:pt x="6234" y="4260"/>
                      <a:pt x="6192" y="4260"/>
                    </a:cubicBezTo>
                    <a:cubicBezTo>
                      <a:pt x="6166" y="4260"/>
                      <a:pt x="6139" y="4252"/>
                      <a:pt x="6108" y="4237"/>
                    </a:cubicBezTo>
                    <a:cubicBezTo>
                      <a:pt x="5970" y="4168"/>
                      <a:pt x="5892" y="4050"/>
                      <a:pt x="5823" y="3922"/>
                    </a:cubicBezTo>
                    <a:cubicBezTo>
                      <a:pt x="5773" y="3843"/>
                      <a:pt x="5734" y="3755"/>
                      <a:pt x="5665" y="3686"/>
                    </a:cubicBezTo>
                    <a:cubicBezTo>
                      <a:pt x="5598" y="3603"/>
                      <a:pt x="5496" y="3561"/>
                      <a:pt x="5392" y="3561"/>
                    </a:cubicBezTo>
                    <a:cubicBezTo>
                      <a:pt x="5298" y="3561"/>
                      <a:pt x="5203" y="3596"/>
                      <a:pt x="5133" y="3666"/>
                    </a:cubicBezTo>
                    <a:cubicBezTo>
                      <a:pt x="5045" y="3755"/>
                      <a:pt x="4976" y="3843"/>
                      <a:pt x="4887" y="3932"/>
                    </a:cubicBezTo>
                    <a:cubicBezTo>
                      <a:pt x="4803" y="4025"/>
                      <a:pt x="4720" y="4100"/>
                      <a:pt x="4595" y="4100"/>
                    </a:cubicBezTo>
                    <a:cubicBezTo>
                      <a:pt x="4587" y="4100"/>
                      <a:pt x="4580" y="4100"/>
                      <a:pt x="4572" y="4099"/>
                    </a:cubicBezTo>
                    <a:cubicBezTo>
                      <a:pt x="4562" y="4098"/>
                      <a:pt x="4553" y="4098"/>
                      <a:pt x="4545" y="4098"/>
                    </a:cubicBezTo>
                    <a:cubicBezTo>
                      <a:pt x="4466" y="4098"/>
                      <a:pt x="4436" y="4140"/>
                      <a:pt x="4453" y="4247"/>
                    </a:cubicBezTo>
                    <a:cubicBezTo>
                      <a:pt x="4477" y="4386"/>
                      <a:pt x="4367" y="4489"/>
                      <a:pt x="4237" y="4489"/>
                    </a:cubicBezTo>
                    <a:cubicBezTo>
                      <a:pt x="4202" y="4489"/>
                      <a:pt x="4165" y="4481"/>
                      <a:pt x="4128" y="4464"/>
                    </a:cubicBezTo>
                    <a:cubicBezTo>
                      <a:pt x="4069" y="4424"/>
                      <a:pt x="4020" y="4375"/>
                      <a:pt x="3961" y="4336"/>
                    </a:cubicBezTo>
                    <a:cubicBezTo>
                      <a:pt x="3862" y="4277"/>
                      <a:pt x="3764" y="4208"/>
                      <a:pt x="3656" y="4168"/>
                    </a:cubicBezTo>
                    <a:cubicBezTo>
                      <a:pt x="3625" y="4156"/>
                      <a:pt x="3594" y="4151"/>
                      <a:pt x="3563" y="4151"/>
                    </a:cubicBezTo>
                    <a:cubicBezTo>
                      <a:pt x="3493" y="4151"/>
                      <a:pt x="3422" y="4180"/>
                      <a:pt x="3360" y="4227"/>
                    </a:cubicBezTo>
                    <a:cubicBezTo>
                      <a:pt x="3173" y="4346"/>
                      <a:pt x="3015" y="4484"/>
                      <a:pt x="2966" y="4710"/>
                    </a:cubicBezTo>
                    <a:cubicBezTo>
                      <a:pt x="2946" y="4789"/>
                      <a:pt x="2936" y="4878"/>
                      <a:pt x="2936" y="4956"/>
                    </a:cubicBezTo>
                    <a:cubicBezTo>
                      <a:pt x="2936" y="5006"/>
                      <a:pt x="2946" y="5045"/>
                      <a:pt x="2946" y="5094"/>
                    </a:cubicBezTo>
                    <a:cubicBezTo>
                      <a:pt x="2966" y="5262"/>
                      <a:pt x="2917" y="5380"/>
                      <a:pt x="2799" y="5429"/>
                    </a:cubicBezTo>
                    <a:cubicBezTo>
                      <a:pt x="2773" y="5442"/>
                      <a:pt x="2742" y="5448"/>
                      <a:pt x="2709" y="5448"/>
                    </a:cubicBezTo>
                    <a:cubicBezTo>
                      <a:pt x="2616" y="5448"/>
                      <a:pt x="2507" y="5401"/>
                      <a:pt x="2434" y="5321"/>
                    </a:cubicBezTo>
                    <a:cubicBezTo>
                      <a:pt x="2296" y="5163"/>
                      <a:pt x="2178" y="4986"/>
                      <a:pt x="2001" y="4868"/>
                    </a:cubicBezTo>
                    <a:cubicBezTo>
                      <a:pt x="1894" y="4797"/>
                      <a:pt x="1788" y="4751"/>
                      <a:pt x="1679" y="4751"/>
                    </a:cubicBezTo>
                    <a:cubicBezTo>
                      <a:pt x="1607" y="4751"/>
                      <a:pt x="1534" y="4771"/>
                      <a:pt x="1459" y="4818"/>
                    </a:cubicBezTo>
                    <a:cubicBezTo>
                      <a:pt x="1410" y="4845"/>
                      <a:pt x="1363" y="4856"/>
                      <a:pt x="1318" y="4856"/>
                    </a:cubicBezTo>
                    <a:cubicBezTo>
                      <a:pt x="1264" y="4856"/>
                      <a:pt x="1212" y="4840"/>
                      <a:pt x="1163" y="4818"/>
                    </a:cubicBezTo>
                    <a:cubicBezTo>
                      <a:pt x="1065" y="4779"/>
                      <a:pt x="976" y="4700"/>
                      <a:pt x="888" y="4641"/>
                    </a:cubicBezTo>
                    <a:cubicBezTo>
                      <a:pt x="769" y="4562"/>
                      <a:pt x="651" y="4464"/>
                      <a:pt x="513" y="4405"/>
                    </a:cubicBezTo>
                    <a:cubicBezTo>
                      <a:pt x="405" y="4346"/>
                      <a:pt x="346" y="4267"/>
                      <a:pt x="316" y="4158"/>
                    </a:cubicBezTo>
                    <a:cubicBezTo>
                      <a:pt x="208" y="3774"/>
                      <a:pt x="129" y="3390"/>
                      <a:pt x="228" y="2986"/>
                    </a:cubicBezTo>
                    <a:cubicBezTo>
                      <a:pt x="287" y="2691"/>
                      <a:pt x="444" y="2444"/>
                      <a:pt x="592" y="2198"/>
                    </a:cubicBezTo>
                    <a:cubicBezTo>
                      <a:pt x="828" y="1814"/>
                      <a:pt x="1153" y="1528"/>
                      <a:pt x="1508" y="1272"/>
                    </a:cubicBezTo>
                    <a:cubicBezTo>
                      <a:pt x="1754" y="1105"/>
                      <a:pt x="2001" y="937"/>
                      <a:pt x="2257" y="790"/>
                    </a:cubicBezTo>
                    <a:cubicBezTo>
                      <a:pt x="2385" y="711"/>
                      <a:pt x="2542" y="681"/>
                      <a:pt x="2680" y="632"/>
                    </a:cubicBezTo>
                    <a:cubicBezTo>
                      <a:pt x="2877" y="543"/>
                      <a:pt x="3074" y="445"/>
                      <a:pt x="3281" y="366"/>
                    </a:cubicBezTo>
                    <a:cubicBezTo>
                      <a:pt x="3626" y="228"/>
                      <a:pt x="3991" y="198"/>
                      <a:pt x="4355" y="139"/>
                    </a:cubicBezTo>
                    <a:cubicBezTo>
                      <a:pt x="4605" y="100"/>
                      <a:pt x="4858" y="96"/>
                      <a:pt x="5111" y="96"/>
                    </a:cubicBezTo>
                    <a:cubicBezTo>
                      <a:pt x="5185" y="96"/>
                      <a:pt x="5260" y="96"/>
                      <a:pt x="5334" y="96"/>
                    </a:cubicBezTo>
                    <a:cubicBezTo>
                      <a:pt x="5455" y="96"/>
                      <a:pt x="5575" y="95"/>
                      <a:pt x="5695" y="90"/>
                    </a:cubicBezTo>
                    <a:cubicBezTo>
                      <a:pt x="5708" y="90"/>
                      <a:pt x="5722" y="89"/>
                      <a:pt x="5736" y="89"/>
                    </a:cubicBezTo>
                    <a:close/>
                    <a:moveTo>
                      <a:pt x="7773" y="2169"/>
                    </a:moveTo>
                    <a:cubicBezTo>
                      <a:pt x="7832" y="2336"/>
                      <a:pt x="7891" y="2444"/>
                      <a:pt x="7921" y="2573"/>
                    </a:cubicBezTo>
                    <a:cubicBezTo>
                      <a:pt x="7970" y="2819"/>
                      <a:pt x="7980" y="3065"/>
                      <a:pt x="7911" y="3321"/>
                    </a:cubicBezTo>
                    <a:cubicBezTo>
                      <a:pt x="7832" y="3646"/>
                      <a:pt x="7714" y="3961"/>
                      <a:pt x="7537" y="4237"/>
                    </a:cubicBezTo>
                    <a:cubicBezTo>
                      <a:pt x="7320" y="4582"/>
                      <a:pt x="7034" y="4878"/>
                      <a:pt x="6699" y="5124"/>
                    </a:cubicBezTo>
                    <a:cubicBezTo>
                      <a:pt x="6365" y="5360"/>
                      <a:pt x="5990" y="5508"/>
                      <a:pt x="5626" y="5666"/>
                    </a:cubicBezTo>
                    <a:cubicBezTo>
                      <a:pt x="5291" y="5804"/>
                      <a:pt x="4956" y="5922"/>
                      <a:pt x="4611" y="6010"/>
                    </a:cubicBezTo>
                    <a:cubicBezTo>
                      <a:pt x="4274" y="6103"/>
                      <a:pt x="3923" y="6131"/>
                      <a:pt x="3570" y="6131"/>
                    </a:cubicBezTo>
                    <a:cubicBezTo>
                      <a:pt x="3510" y="6131"/>
                      <a:pt x="3450" y="6130"/>
                      <a:pt x="3390" y="6129"/>
                    </a:cubicBezTo>
                    <a:cubicBezTo>
                      <a:pt x="2936" y="6119"/>
                      <a:pt x="2533" y="5961"/>
                      <a:pt x="2119" y="5794"/>
                    </a:cubicBezTo>
                    <a:cubicBezTo>
                      <a:pt x="1774" y="5646"/>
                      <a:pt x="1488" y="5410"/>
                      <a:pt x="1203" y="5183"/>
                    </a:cubicBezTo>
                    <a:cubicBezTo>
                      <a:pt x="1075" y="5084"/>
                      <a:pt x="986" y="4937"/>
                      <a:pt x="878" y="4818"/>
                    </a:cubicBezTo>
                    <a:cubicBezTo>
                      <a:pt x="878" y="4809"/>
                      <a:pt x="888" y="4799"/>
                      <a:pt x="897" y="4789"/>
                    </a:cubicBezTo>
                    <a:cubicBezTo>
                      <a:pt x="947" y="4828"/>
                      <a:pt x="996" y="4858"/>
                      <a:pt x="1055" y="4887"/>
                    </a:cubicBezTo>
                    <a:cubicBezTo>
                      <a:pt x="1140" y="4938"/>
                      <a:pt x="1227" y="4973"/>
                      <a:pt x="1315" y="4973"/>
                    </a:cubicBezTo>
                    <a:cubicBezTo>
                      <a:pt x="1380" y="4973"/>
                      <a:pt x="1445" y="4953"/>
                      <a:pt x="1508" y="4907"/>
                    </a:cubicBezTo>
                    <a:cubicBezTo>
                      <a:pt x="1568" y="4863"/>
                      <a:pt x="1626" y="4845"/>
                      <a:pt x="1683" y="4845"/>
                    </a:cubicBezTo>
                    <a:cubicBezTo>
                      <a:pt x="1766" y="4845"/>
                      <a:pt x="1846" y="4884"/>
                      <a:pt x="1922" y="4937"/>
                    </a:cubicBezTo>
                    <a:cubicBezTo>
                      <a:pt x="2060" y="5015"/>
                      <a:pt x="2168" y="5124"/>
                      <a:pt x="2257" y="5262"/>
                    </a:cubicBezTo>
                    <a:cubicBezTo>
                      <a:pt x="2355" y="5410"/>
                      <a:pt x="2473" y="5528"/>
                      <a:pt x="2671" y="5547"/>
                    </a:cubicBezTo>
                    <a:cubicBezTo>
                      <a:pt x="2679" y="5548"/>
                      <a:pt x="2687" y="5548"/>
                      <a:pt x="2695" y="5548"/>
                    </a:cubicBezTo>
                    <a:cubicBezTo>
                      <a:pt x="2836" y="5548"/>
                      <a:pt x="2978" y="5470"/>
                      <a:pt x="3015" y="5331"/>
                    </a:cubicBezTo>
                    <a:cubicBezTo>
                      <a:pt x="3035" y="5232"/>
                      <a:pt x="3055" y="5114"/>
                      <a:pt x="3035" y="5015"/>
                    </a:cubicBezTo>
                    <a:cubicBezTo>
                      <a:pt x="2976" y="4690"/>
                      <a:pt x="3133" y="4474"/>
                      <a:pt x="3390" y="4306"/>
                    </a:cubicBezTo>
                    <a:cubicBezTo>
                      <a:pt x="3445" y="4270"/>
                      <a:pt x="3505" y="4252"/>
                      <a:pt x="3567" y="4252"/>
                    </a:cubicBezTo>
                    <a:cubicBezTo>
                      <a:pt x="3671" y="4252"/>
                      <a:pt x="3779" y="4302"/>
                      <a:pt x="3872" y="4395"/>
                    </a:cubicBezTo>
                    <a:cubicBezTo>
                      <a:pt x="3931" y="4444"/>
                      <a:pt x="3981" y="4503"/>
                      <a:pt x="4050" y="4533"/>
                    </a:cubicBezTo>
                    <a:cubicBezTo>
                      <a:pt x="4117" y="4571"/>
                      <a:pt x="4185" y="4590"/>
                      <a:pt x="4248" y="4590"/>
                    </a:cubicBezTo>
                    <a:cubicBezTo>
                      <a:pt x="4381" y="4590"/>
                      <a:pt x="4496" y="4509"/>
                      <a:pt x="4542" y="4355"/>
                    </a:cubicBezTo>
                    <a:cubicBezTo>
                      <a:pt x="4572" y="4267"/>
                      <a:pt x="4611" y="4227"/>
                      <a:pt x="4700" y="4188"/>
                    </a:cubicBezTo>
                    <a:cubicBezTo>
                      <a:pt x="4798" y="4139"/>
                      <a:pt x="4887" y="4050"/>
                      <a:pt x="4976" y="3981"/>
                    </a:cubicBezTo>
                    <a:cubicBezTo>
                      <a:pt x="5064" y="3902"/>
                      <a:pt x="5143" y="3794"/>
                      <a:pt x="5251" y="3735"/>
                    </a:cubicBezTo>
                    <a:cubicBezTo>
                      <a:pt x="5321" y="3695"/>
                      <a:pt x="5381" y="3675"/>
                      <a:pt x="5435" y="3675"/>
                    </a:cubicBezTo>
                    <a:cubicBezTo>
                      <a:pt x="5526" y="3675"/>
                      <a:pt x="5601" y="3732"/>
                      <a:pt x="5675" y="3843"/>
                    </a:cubicBezTo>
                    <a:cubicBezTo>
                      <a:pt x="5714" y="3912"/>
                      <a:pt x="5724" y="3981"/>
                      <a:pt x="5764" y="4040"/>
                    </a:cubicBezTo>
                    <a:cubicBezTo>
                      <a:pt x="5842" y="4139"/>
                      <a:pt x="5921" y="4247"/>
                      <a:pt x="6030" y="4316"/>
                    </a:cubicBezTo>
                    <a:cubicBezTo>
                      <a:pt x="6083" y="4355"/>
                      <a:pt x="6139" y="4373"/>
                      <a:pt x="6194" y="4373"/>
                    </a:cubicBezTo>
                    <a:cubicBezTo>
                      <a:pt x="6330" y="4373"/>
                      <a:pt x="6452" y="4261"/>
                      <a:pt x="6473" y="4099"/>
                    </a:cubicBezTo>
                    <a:cubicBezTo>
                      <a:pt x="6483" y="3981"/>
                      <a:pt x="6463" y="3863"/>
                      <a:pt x="6394" y="3764"/>
                    </a:cubicBezTo>
                    <a:cubicBezTo>
                      <a:pt x="6325" y="3666"/>
                      <a:pt x="6266" y="3558"/>
                      <a:pt x="6217" y="3449"/>
                    </a:cubicBezTo>
                    <a:cubicBezTo>
                      <a:pt x="6177" y="3351"/>
                      <a:pt x="6187" y="3252"/>
                      <a:pt x="6286" y="3173"/>
                    </a:cubicBezTo>
                    <a:cubicBezTo>
                      <a:pt x="6414" y="3055"/>
                      <a:pt x="6542" y="2927"/>
                      <a:pt x="6680" y="2809"/>
                    </a:cubicBezTo>
                    <a:cubicBezTo>
                      <a:pt x="6818" y="2691"/>
                      <a:pt x="6926" y="2553"/>
                      <a:pt x="6995" y="2395"/>
                    </a:cubicBezTo>
                    <a:cubicBezTo>
                      <a:pt x="7015" y="2356"/>
                      <a:pt x="7044" y="2316"/>
                      <a:pt x="7084" y="2257"/>
                    </a:cubicBezTo>
                    <a:cubicBezTo>
                      <a:pt x="7133" y="2326"/>
                      <a:pt x="7162" y="2366"/>
                      <a:pt x="7192" y="2415"/>
                    </a:cubicBezTo>
                    <a:cubicBezTo>
                      <a:pt x="7212" y="2444"/>
                      <a:pt x="7222" y="2484"/>
                      <a:pt x="7251" y="2513"/>
                    </a:cubicBezTo>
                    <a:cubicBezTo>
                      <a:pt x="7294" y="2575"/>
                      <a:pt x="7345" y="2605"/>
                      <a:pt x="7396" y="2605"/>
                    </a:cubicBezTo>
                    <a:cubicBezTo>
                      <a:pt x="7452" y="2605"/>
                      <a:pt x="7506" y="2570"/>
                      <a:pt x="7547" y="2504"/>
                    </a:cubicBezTo>
                    <a:cubicBezTo>
                      <a:pt x="7566" y="2464"/>
                      <a:pt x="7576" y="2415"/>
                      <a:pt x="7606" y="2375"/>
                    </a:cubicBezTo>
                    <a:cubicBezTo>
                      <a:pt x="7645" y="2316"/>
                      <a:pt x="7694" y="2267"/>
                      <a:pt x="7773" y="2169"/>
                    </a:cubicBezTo>
                    <a:close/>
                    <a:moveTo>
                      <a:pt x="5481" y="1"/>
                    </a:moveTo>
                    <a:cubicBezTo>
                      <a:pt x="5388" y="1"/>
                      <a:pt x="5295" y="4"/>
                      <a:pt x="5202" y="11"/>
                    </a:cubicBezTo>
                    <a:cubicBezTo>
                      <a:pt x="5130" y="11"/>
                      <a:pt x="5053" y="7"/>
                      <a:pt x="4978" y="7"/>
                    </a:cubicBezTo>
                    <a:cubicBezTo>
                      <a:pt x="4941" y="7"/>
                      <a:pt x="4903" y="8"/>
                      <a:pt x="4867" y="11"/>
                    </a:cubicBezTo>
                    <a:cubicBezTo>
                      <a:pt x="4562" y="41"/>
                      <a:pt x="4247" y="70"/>
                      <a:pt x="3931" y="110"/>
                    </a:cubicBezTo>
                    <a:cubicBezTo>
                      <a:pt x="3803" y="120"/>
                      <a:pt x="3675" y="139"/>
                      <a:pt x="3547" y="179"/>
                    </a:cubicBezTo>
                    <a:cubicBezTo>
                      <a:pt x="3133" y="307"/>
                      <a:pt x="2720" y="474"/>
                      <a:pt x="2336" y="681"/>
                    </a:cubicBezTo>
                    <a:cubicBezTo>
                      <a:pt x="2089" y="809"/>
                      <a:pt x="1873" y="967"/>
                      <a:pt x="1636" y="1105"/>
                    </a:cubicBezTo>
                    <a:cubicBezTo>
                      <a:pt x="1262" y="1331"/>
                      <a:pt x="917" y="1587"/>
                      <a:pt x="661" y="1952"/>
                    </a:cubicBezTo>
                    <a:cubicBezTo>
                      <a:pt x="493" y="2178"/>
                      <a:pt x="326" y="2425"/>
                      <a:pt x="218" y="2681"/>
                    </a:cubicBezTo>
                    <a:cubicBezTo>
                      <a:pt x="1" y="3223"/>
                      <a:pt x="50" y="3764"/>
                      <a:pt x="267" y="4296"/>
                    </a:cubicBezTo>
                    <a:cubicBezTo>
                      <a:pt x="287" y="4355"/>
                      <a:pt x="336" y="4415"/>
                      <a:pt x="385" y="4444"/>
                    </a:cubicBezTo>
                    <a:cubicBezTo>
                      <a:pt x="454" y="4474"/>
                      <a:pt x="493" y="4523"/>
                      <a:pt x="543" y="4582"/>
                    </a:cubicBezTo>
                    <a:cubicBezTo>
                      <a:pt x="750" y="4818"/>
                      <a:pt x="947" y="5065"/>
                      <a:pt x="1173" y="5281"/>
                    </a:cubicBezTo>
                    <a:cubicBezTo>
                      <a:pt x="1400" y="5488"/>
                      <a:pt x="1626" y="5695"/>
                      <a:pt x="1912" y="5813"/>
                    </a:cubicBezTo>
                    <a:cubicBezTo>
                      <a:pt x="2099" y="5892"/>
                      <a:pt x="2306" y="5951"/>
                      <a:pt x="2483" y="6040"/>
                    </a:cubicBezTo>
                    <a:cubicBezTo>
                      <a:pt x="2811" y="6204"/>
                      <a:pt x="3150" y="6233"/>
                      <a:pt x="3492" y="6233"/>
                    </a:cubicBezTo>
                    <a:cubicBezTo>
                      <a:pt x="3602" y="6233"/>
                      <a:pt x="3712" y="6230"/>
                      <a:pt x="3823" y="6227"/>
                    </a:cubicBezTo>
                    <a:cubicBezTo>
                      <a:pt x="4148" y="6217"/>
                      <a:pt x="4473" y="6158"/>
                      <a:pt x="4779" y="6050"/>
                    </a:cubicBezTo>
                    <a:cubicBezTo>
                      <a:pt x="4877" y="6010"/>
                      <a:pt x="4985" y="6010"/>
                      <a:pt x="5084" y="5981"/>
                    </a:cubicBezTo>
                    <a:cubicBezTo>
                      <a:pt x="5389" y="5863"/>
                      <a:pt x="5705" y="5744"/>
                      <a:pt x="6010" y="5616"/>
                    </a:cubicBezTo>
                    <a:cubicBezTo>
                      <a:pt x="6187" y="5538"/>
                      <a:pt x="6365" y="5439"/>
                      <a:pt x="6542" y="5341"/>
                    </a:cubicBezTo>
                    <a:cubicBezTo>
                      <a:pt x="6837" y="5183"/>
                      <a:pt x="7084" y="4956"/>
                      <a:pt x="7300" y="4710"/>
                    </a:cubicBezTo>
                    <a:cubicBezTo>
                      <a:pt x="7448" y="4533"/>
                      <a:pt x="7586" y="4336"/>
                      <a:pt x="7694" y="4129"/>
                    </a:cubicBezTo>
                    <a:cubicBezTo>
                      <a:pt x="7813" y="3922"/>
                      <a:pt x="7901" y="3686"/>
                      <a:pt x="7980" y="3449"/>
                    </a:cubicBezTo>
                    <a:cubicBezTo>
                      <a:pt x="8108" y="3085"/>
                      <a:pt x="8088" y="2710"/>
                      <a:pt x="7950" y="2346"/>
                    </a:cubicBezTo>
                    <a:cubicBezTo>
                      <a:pt x="7921" y="2257"/>
                      <a:pt x="7931" y="2159"/>
                      <a:pt x="7921" y="2060"/>
                    </a:cubicBezTo>
                    <a:cubicBezTo>
                      <a:pt x="7921" y="1981"/>
                      <a:pt x="7950" y="1893"/>
                      <a:pt x="7931" y="1814"/>
                    </a:cubicBezTo>
                    <a:cubicBezTo>
                      <a:pt x="7862" y="1587"/>
                      <a:pt x="7793" y="1371"/>
                      <a:pt x="7714" y="1144"/>
                    </a:cubicBezTo>
                    <a:cubicBezTo>
                      <a:pt x="7625" y="927"/>
                      <a:pt x="7497" y="730"/>
                      <a:pt x="7310" y="602"/>
                    </a:cubicBezTo>
                    <a:cubicBezTo>
                      <a:pt x="7015" y="405"/>
                      <a:pt x="6719" y="228"/>
                      <a:pt x="6374" y="130"/>
                    </a:cubicBezTo>
                    <a:cubicBezTo>
                      <a:pt x="6081" y="39"/>
                      <a:pt x="5782" y="1"/>
                      <a:pt x="5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9"/>
              <p:cNvSpPr/>
              <p:nvPr/>
            </p:nvSpPr>
            <p:spPr>
              <a:xfrm>
                <a:off x="9340503" y="2267532"/>
                <a:ext cx="49554" cy="46102"/>
              </a:xfrm>
              <a:custGeom>
                <a:avLst/>
                <a:gdLst/>
                <a:ahLst/>
                <a:cxnLst/>
                <a:rect l="l" t="t" r="r" b="b"/>
                <a:pathLst>
                  <a:path w="1261" h="1173" extrusionOk="0">
                    <a:moveTo>
                      <a:pt x="1061" y="146"/>
                    </a:moveTo>
                    <a:cubicBezTo>
                      <a:pt x="1079" y="146"/>
                      <a:pt x="1096" y="147"/>
                      <a:pt x="1113" y="148"/>
                    </a:cubicBezTo>
                    <a:cubicBezTo>
                      <a:pt x="1038" y="289"/>
                      <a:pt x="828" y="385"/>
                      <a:pt x="630" y="385"/>
                    </a:cubicBezTo>
                    <a:cubicBezTo>
                      <a:pt x="620" y="385"/>
                      <a:pt x="610" y="385"/>
                      <a:pt x="601" y="385"/>
                    </a:cubicBezTo>
                    <a:cubicBezTo>
                      <a:pt x="646" y="248"/>
                      <a:pt x="859" y="146"/>
                      <a:pt x="1061" y="146"/>
                    </a:cubicBezTo>
                    <a:close/>
                    <a:moveTo>
                      <a:pt x="453" y="316"/>
                    </a:moveTo>
                    <a:cubicBezTo>
                      <a:pt x="463" y="355"/>
                      <a:pt x="493" y="385"/>
                      <a:pt x="483" y="414"/>
                    </a:cubicBezTo>
                    <a:cubicBezTo>
                      <a:pt x="424" y="601"/>
                      <a:pt x="364" y="788"/>
                      <a:pt x="296" y="966"/>
                    </a:cubicBezTo>
                    <a:cubicBezTo>
                      <a:pt x="286" y="995"/>
                      <a:pt x="227" y="1005"/>
                      <a:pt x="187" y="1015"/>
                    </a:cubicBezTo>
                    <a:cubicBezTo>
                      <a:pt x="177" y="976"/>
                      <a:pt x="148" y="936"/>
                      <a:pt x="158" y="907"/>
                    </a:cubicBezTo>
                    <a:cubicBezTo>
                      <a:pt x="236" y="710"/>
                      <a:pt x="325" y="513"/>
                      <a:pt x="404" y="316"/>
                    </a:cubicBezTo>
                    <a:close/>
                    <a:moveTo>
                      <a:pt x="1172" y="0"/>
                    </a:moveTo>
                    <a:cubicBezTo>
                      <a:pt x="1133" y="10"/>
                      <a:pt x="1113" y="10"/>
                      <a:pt x="1093" y="10"/>
                    </a:cubicBezTo>
                    <a:cubicBezTo>
                      <a:pt x="877" y="79"/>
                      <a:pt x="670" y="148"/>
                      <a:pt x="453" y="207"/>
                    </a:cubicBezTo>
                    <a:cubicBezTo>
                      <a:pt x="364" y="237"/>
                      <a:pt x="325" y="276"/>
                      <a:pt x="296" y="345"/>
                    </a:cubicBezTo>
                    <a:cubicBezTo>
                      <a:pt x="197" y="572"/>
                      <a:pt x="108" y="798"/>
                      <a:pt x="0" y="1035"/>
                    </a:cubicBezTo>
                    <a:cubicBezTo>
                      <a:pt x="99" y="1074"/>
                      <a:pt x="197" y="1123"/>
                      <a:pt x="315" y="1173"/>
                    </a:cubicBezTo>
                    <a:cubicBezTo>
                      <a:pt x="374" y="985"/>
                      <a:pt x="443" y="838"/>
                      <a:pt x="493" y="680"/>
                    </a:cubicBezTo>
                    <a:cubicBezTo>
                      <a:pt x="522" y="582"/>
                      <a:pt x="581" y="532"/>
                      <a:pt x="680" y="503"/>
                    </a:cubicBezTo>
                    <a:cubicBezTo>
                      <a:pt x="867" y="434"/>
                      <a:pt x="1054" y="345"/>
                      <a:pt x="1261" y="266"/>
                    </a:cubicBezTo>
                    <a:cubicBezTo>
                      <a:pt x="1231" y="168"/>
                      <a:pt x="1202" y="89"/>
                      <a:pt x="1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9"/>
              <p:cNvSpPr/>
              <p:nvPr/>
            </p:nvSpPr>
            <p:spPr>
              <a:xfrm>
                <a:off x="9257266" y="2294256"/>
                <a:ext cx="70460" cy="27865"/>
              </a:xfrm>
              <a:custGeom>
                <a:avLst/>
                <a:gdLst/>
                <a:ahLst/>
                <a:cxnLst/>
                <a:rect l="l" t="t" r="r" b="b"/>
                <a:pathLst>
                  <a:path w="1793" h="709" extrusionOk="0">
                    <a:moveTo>
                      <a:pt x="1793" y="0"/>
                    </a:moveTo>
                    <a:lnTo>
                      <a:pt x="1793" y="0"/>
                    </a:lnTo>
                    <a:cubicBezTo>
                      <a:pt x="1697" y="78"/>
                      <a:pt x="1659" y="105"/>
                      <a:pt x="1597" y="105"/>
                    </a:cubicBezTo>
                    <a:cubicBezTo>
                      <a:pt x="1558" y="105"/>
                      <a:pt x="1509" y="94"/>
                      <a:pt x="1428" y="79"/>
                    </a:cubicBezTo>
                    <a:cubicBezTo>
                      <a:pt x="1391" y="73"/>
                      <a:pt x="1350" y="56"/>
                      <a:pt x="1308" y="56"/>
                    </a:cubicBezTo>
                    <a:cubicBezTo>
                      <a:pt x="1273" y="56"/>
                      <a:pt x="1238" y="68"/>
                      <a:pt x="1202" y="108"/>
                    </a:cubicBezTo>
                    <a:cubicBezTo>
                      <a:pt x="1310" y="138"/>
                      <a:pt x="1409" y="168"/>
                      <a:pt x="1517" y="197"/>
                    </a:cubicBezTo>
                    <a:cubicBezTo>
                      <a:pt x="1428" y="315"/>
                      <a:pt x="1360" y="433"/>
                      <a:pt x="1231" y="453"/>
                    </a:cubicBezTo>
                    <a:cubicBezTo>
                      <a:pt x="956" y="512"/>
                      <a:pt x="690" y="562"/>
                      <a:pt x="424" y="611"/>
                    </a:cubicBezTo>
                    <a:cubicBezTo>
                      <a:pt x="420" y="613"/>
                      <a:pt x="416" y="613"/>
                      <a:pt x="412" y="613"/>
                    </a:cubicBezTo>
                    <a:cubicBezTo>
                      <a:pt x="392" y="613"/>
                      <a:pt x="362" y="596"/>
                      <a:pt x="305" y="571"/>
                    </a:cubicBezTo>
                    <a:cubicBezTo>
                      <a:pt x="493" y="424"/>
                      <a:pt x="660" y="305"/>
                      <a:pt x="847" y="168"/>
                    </a:cubicBezTo>
                    <a:lnTo>
                      <a:pt x="847" y="168"/>
                    </a:lnTo>
                    <a:cubicBezTo>
                      <a:pt x="788" y="177"/>
                      <a:pt x="759" y="168"/>
                      <a:pt x="729" y="187"/>
                    </a:cubicBezTo>
                    <a:cubicBezTo>
                      <a:pt x="640" y="236"/>
                      <a:pt x="552" y="286"/>
                      <a:pt x="463" y="335"/>
                    </a:cubicBezTo>
                    <a:cubicBezTo>
                      <a:pt x="305" y="424"/>
                      <a:pt x="217" y="601"/>
                      <a:pt x="0" y="611"/>
                    </a:cubicBezTo>
                    <a:cubicBezTo>
                      <a:pt x="69" y="660"/>
                      <a:pt x="128" y="690"/>
                      <a:pt x="197" y="699"/>
                    </a:cubicBezTo>
                    <a:cubicBezTo>
                      <a:pt x="294" y="699"/>
                      <a:pt x="388" y="708"/>
                      <a:pt x="483" y="708"/>
                    </a:cubicBezTo>
                    <a:cubicBezTo>
                      <a:pt x="563" y="708"/>
                      <a:pt x="644" y="702"/>
                      <a:pt x="729" y="680"/>
                    </a:cubicBezTo>
                    <a:cubicBezTo>
                      <a:pt x="926" y="621"/>
                      <a:pt x="1143" y="611"/>
                      <a:pt x="1350" y="522"/>
                    </a:cubicBezTo>
                    <a:cubicBezTo>
                      <a:pt x="1527" y="443"/>
                      <a:pt x="1625" y="305"/>
                      <a:pt x="1734" y="158"/>
                    </a:cubicBezTo>
                    <a:cubicBezTo>
                      <a:pt x="1763" y="118"/>
                      <a:pt x="1773" y="49"/>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9"/>
              <p:cNvSpPr/>
              <p:nvPr/>
            </p:nvSpPr>
            <p:spPr>
              <a:xfrm>
                <a:off x="9341642" y="2245052"/>
                <a:ext cx="34503" cy="14385"/>
              </a:xfrm>
              <a:custGeom>
                <a:avLst/>
                <a:gdLst/>
                <a:ahLst/>
                <a:cxnLst/>
                <a:rect l="l" t="t" r="r" b="b"/>
                <a:pathLst>
                  <a:path w="878" h="366" extrusionOk="0">
                    <a:moveTo>
                      <a:pt x="432" y="99"/>
                    </a:moveTo>
                    <a:cubicBezTo>
                      <a:pt x="469" y="99"/>
                      <a:pt x="505" y="101"/>
                      <a:pt x="540" y="101"/>
                    </a:cubicBezTo>
                    <a:cubicBezTo>
                      <a:pt x="554" y="101"/>
                      <a:pt x="568" y="101"/>
                      <a:pt x="582" y="100"/>
                    </a:cubicBezTo>
                    <a:cubicBezTo>
                      <a:pt x="651" y="100"/>
                      <a:pt x="720" y="109"/>
                      <a:pt x="720" y="237"/>
                    </a:cubicBezTo>
                    <a:cubicBezTo>
                      <a:pt x="698" y="236"/>
                      <a:pt x="675" y="236"/>
                      <a:pt x="653" y="236"/>
                    </a:cubicBezTo>
                    <a:cubicBezTo>
                      <a:pt x="587" y="236"/>
                      <a:pt x="520" y="240"/>
                      <a:pt x="452" y="240"/>
                    </a:cubicBezTo>
                    <a:cubicBezTo>
                      <a:pt x="363" y="240"/>
                      <a:pt x="271" y="233"/>
                      <a:pt x="178" y="198"/>
                    </a:cubicBezTo>
                    <a:cubicBezTo>
                      <a:pt x="258" y="112"/>
                      <a:pt x="346" y="99"/>
                      <a:pt x="432" y="99"/>
                    </a:cubicBezTo>
                    <a:close/>
                    <a:moveTo>
                      <a:pt x="537" y="1"/>
                    </a:moveTo>
                    <a:cubicBezTo>
                      <a:pt x="359" y="1"/>
                      <a:pt x="184" y="22"/>
                      <a:pt x="1" y="90"/>
                    </a:cubicBezTo>
                    <a:cubicBezTo>
                      <a:pt x="50" y="178"/>
                      <a:pt x="99" y="257"/>
                      <a:pt x="148" y="365"/>
                    </a:cubicBezTo>
                    <a:cubicBezTo>
                      <a:pt x="220" y="333"/>
                      <a:pt x="293" y="323"/>
                      <a:pt x="366" y="323"/>
                    </a:cubicBezTo>
                    <a:cubicBezTo>
                      <a:pt x="461" y="323"/>
                      <a:pt x="557" y="339"/>
                      <a:pt x="653" y="339"/>
                    </a:cubicBezTo>
                    <a:cubicBezTo>
                      <a:pt x="728" y="339"/>
                      <a:pt x="802" y="329"/>
                      <a:pt x="877" y="297"/>
                    </a:cubicBezTo>
                    <a:cubicBezTo>
                      <a:pt x="838" y="198"/>
                      <a:pt x="808" y="109"/>
                      <a:pt x="779" y="11"/>
                    </a:cubicBezTo>
                    <a:cubicBezTo>
                      <a:pt x="697" y="5"/>
                      <a:pt x="616"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9"/>
              <p:cNvSpPr/>
              <p:nvPr/>
            </p:nvSpPr>
            <p:spPr>
              <a:xfrm>
                <a:off x="9197255" y="2334892"/>
                <a:ext cx="36036" cy="22874"/>
              </a:xfrm>
              <a:custGeom>
                <a:avLst/>
                <a:gdLst/>
                <a:ahLst/>
                <a:cxnLst/>
                <a:rect l="l" t="t" r="r" b="b"/>
                <a:pathLst>
                  <a:path w="917" h="582" extrusionOk="0">
                    <a:moveTo>
                      <a:pt x="759" y="138"/>
                    </a:moveTo>
                    <a:lnTo>
                      <a:pt x="759" y="138"/>
                    </a:lnTo>
                    <a:cubicBezTo>
                      <a:pt x="828" y="207"/>
                      <a:pt x="798" y="266"/>
                      <a:pt x="739" y="286"/>
                    </a:cubicBezTo>
                    <a:cubicBezTo>
                      <a:pt x="631" y="335"/>
                      <a:pt x="522" y="385"/>
                      <a:pt x="414" y="414"/>
                    </a:cubicBezTo>
                    <a:cubicBezTo>
                      <a:pt x="391" y="421"/>
                      <a:pt x="367" y="423"/>
                      <a:pt x="341" y="423"/>
                    </a:cubicBezTo>
                    <a:cubicBezTo>
                      <a:pt x="289" y="423"/>
                      <a:pt x="230" y="414"/>
                      <a:pt x="158" y="414"/>
                    </a:cubicBezTo>
                    <a:cubicBezTo>
                      <a:pt x="384" y="316"/>
                      <a:pt x="572" y="227"/>
                      <a:pt x="759" y="138"/>
                    </a:cubicBezTo>
                    <a:close/>
                    <a:moveTo>
                      <a:pt x="857" y="0"/>
                    </a:moveTo>
                    <a:cubicBezTo>
                      <a:pt x="562" y="109"/>
                      <a:pt x="325" y="286"/>
                      <a:pt x="0" y="335"/>
                    </a:cubicBezTo>
                    <a:cubicBezTo>
                      <a:pt x="50" y="424"/>
                      <a:pt x="89" y="493"/>
                      <a:pt x="138" y="582"/>
                    </a:cubicBezTo>
                    <a:cubicBezTo>
                      <a:pt x="345" y="522"/>
                      <a:pt x="522" y="463"/>
                      <a:pt x="700" y="404"/>
                    </a:cubicBezTo>
                    <a:cubicBezTo>
                      <a:pt x="897" y="345"/>
                      <a:pt x="916" y="325"/>
                      <a:pt x="887" y="119"/>
                    </a:cubicBezTo>
                    <a:cubicBezTo>
                      <a:pt x="877" y="89"/>
                      <a:pt x="867" y="59"/>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9"/>
              <p:cNvSpPr/>
              <p:nvPr/>
            </p:nvSpPr>
            <p:spPr>
              <a:xfrm>
                <a:off x="9309141" y="2324084"/>
                <a:ext cx="32145" cy="22088"/>
              </a:xfrm>
              <a:custGeom>
                <a:avLst/>
                <a:gdLst/>
                <a:ahLst/>
                <a:cxnLst/>
                <a:rect l="l" t="t" r="r" b="b"/>
                <a:pathLst>
                  <a:path w="818" h="562" extrusionOk="0">
                    <a:moveTo>
                      <a:pt x="611" y="128"/>
                    </a:moveTo>
                    <a:cubicBezTo>
                      <a:pt x="640" y="128"/>
                      <a:pt x="690" y="177"/>
                      <a:pt x="700" y="206"/>
                    </a:cubicBezTo>
                    <a:cubicBezTo>
                      <a:pt x="700" y="236"/>
                      <a:pt x="670" y="305"/>
                      <a:pt x="640" y="305"/>
                    </a:cubicBezTo>
                    <a:cubicBezTo>
                      <a:pt x="500" y="338"/>
                      <a:pt x="366" y="413"/>
                      <a:pt x="205" y="413"/>
                    </a:cubicBezTo>
                    <a:cubicBezTo>
                      <a:pt x="174" y="413"/>
                      <a:pt x="142" y="410"/>
                      <a:pt x="108" y="403"/>
                    </a:cubicBezTo>
                    <a:cubicBezTo>
                      <a:pt x="227" y="187"/>
                      <a:pt x="434" y="167"/>
                      <a:pt x="611" y="128"/>
                    </a:cubicBezTo>
                    <a:close/>
                    <a:moveTo>
                      <a:pt x="719" y="0"/>
                    </a:moveTo>
                    <a:cubicBezTo>
                      <a:pt x="700" y="0"/>
                      <a:pt x="675" y="7"/>
                      <a:pt x="640" y="19"/>
                    </a:cubicBezTo>
                    <a:cubicBezTo>
                      <a:pt x="503" y="59"/>
                      <a:pt x="365" y="88"/>
                      <a:pt x="237" y="147"/>
                    </a:cubicBezTo>
                    <a:cubicBezTo>
                      <a:pt x="158" y="177"/>
                      <a:pt x="69" y="236"/>
                      <a:pt x="30" y="305"/>
                    </a:cubicBezTo>
                    <a:cubicBezTo>
                      <a:pt x="0" y="364"/>
                      <a:pt x="30" y="453"/>
                      <a:pt x="30" y="561"/>
                    </a:cubicBezTo>
                    <a:cubicBezTo>
                      <a:pt x="315" y="492"/>
                      <a:pt x="562" y="423"/>
                      <a:pt x="818" y="364"/>
                    </a:cubicBezTo>
                    <a:cubicBezTo>
                      <a:pt x="808" y="266"/>
                      <a:pt x="798" y="177"/>
                      <a:pt x="788" y="98"/>
                    </a:cubicBezTo>
                    <a:cubicBezTo>
                      <a:pt x="775" y="31"/>
                      <a:pt x="761"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9"/>
              <p:cNvSpPr/>
              <p:nvPr/>
            </p:nvSpPr>
            <p:spPr>
              <a:xfrm>
                <a:off x="9177487" y="2308954"/>
                <a:ext cx="31399" cy="18236"/>
              </a:xfrm>
              <a:custGeom>
                <a:avLst/>
                <a:gdLst/>
                <a:ahLst/>
                <a:cxnLst/>
                <a:rect l="l" t="t" r="r" b="b"/>
                <a:pathLst>
                  <a:path w="799" h="464" extrusionOk="0">
                    <a:moveTo>
                      <a:pt x="194" y="136"/>
                    </a:moveTo>
                    <a:cubicBezTo>
                      <a:pt x="202" y="136"/>
                      <a:pt x="210" y="137"/>
                      <a:pt x="218" y="138"/>
                    </a:cubicBezTo>
                    <a:cubicBezTo>
                      <a:pt x="326" y="138"/>
                      <a:pt x="424" y="158"/>
                      <a:pt x="533" y="158"/>
                    </a:cubicBezTo>
                    <a:cubicBezTo>
                      <a:pt x="621" y="168"/>
                      <a:pt x="651" y="227"/>
                      <a:pt x="651" y="306"/>
                    </a:cubicBezTo>
                    <a:cubicBezTo>
                      <a:pt x="624" y="310"/>
                      <a:pt x="596" y="312"/>
                      <a:pt x="567" y="312"/>
                    </a:cubicBezTo>
                    <a:cubicBezTo>
                      <a:pt x="448" y="312"/>
                      <a:pt x="307" y="279"/>
                      <a:pt x="109" y="207"/>
                    </a:cubicBezTo>
                    <a:cubicBezTo>
                      <a:pt x="117" y="158"/>
                      <a:pt x="153" y="136"/>
                      <a:pt x="194" y="136"/>
                    </a:cubicBezTo>
                    <a:close/>
                    <a:moveTo>
                      <a:pt x="60" y="0"/>
                    </a:moveTo>
                    <a:cubicBezTo>
                      <a:pt x="1" y="119"/>
                      <a:pt x="60" y="217"/>
                      <a:pt x="70" y="316"/>
                    </a:cubicBezTo>
                    <a:cubicBezTo>
                      <a:pt x="316" y="365"/>
                      <a:pt x="543" y="404"/>
                      <a:pt x="799" y="463"/>
                    </a:cubicBezTo>
                    <a:cubicBezTo>
                      <a:pt x="759" y="316"/>
                      <a:pt x="730" y="197"/>
                      <a:pt x="690" y="89"/>
                    </a:cubicBezTo>
                    <a:cubicBezTo>
                      <a:pt x="474" y="59"/>
                      <a:pt x="267" y="3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9"/>
              <p:cNvSpPr/>
              <p:nvPr/>
            </p:nvSpPr>
            <p:spPr>
              <a:xfrm>
                <a:off x="9290946" y="2251183"/>
                <a:ext cx="37175" cy="24525"/>
              </a:xfrm>
              <a:custGeom>
                <a:avLst/>
                <a:gdLst/>
                <a:ahLst/>
                <a:cxnLst/>
                <a:rect l="l" t="t" r="r" b="b"/>
                <a:pathLst>
                  <a:path w="946" h="624" extrusionOk="0">
                    <a:moveTo>
                      <a:pt x="708" y="117"/>
                    </a:moveTo>
                    <a:cubicBezTo>
                      <a:pt x="744" y="117"/>
                      <a:pt x="786" y="132"/>
                      <a:pt x="837" y="170"/>
                    </a:cubicBezTo>
                    <a:cubicBezTo>
                      <a:pt x="607" y="276"/>
                      <a:pt x="451" y="466"/>
                      <a:pt x="187" y="466"/>
                    </a:cubicBezTo>
                    <a:cubicBezTo>
                      <a:pt x="181" y="466"/>
                      <a:pt x="174" y="466"/>
                      <a:pt x="168" y="466"/>
                    </a:cubicBezTo>
                    <a:cubicBezTo>
                      <a:pt x="187" y="328"/>
                      <a:pt x="306" y="347"/>
                      <a:pt x="365" y="298"/>
                    </a:cubicBezTo>
                    <a:cubicBezTo>
                      <a:pt x="434" y="249"/>
                      <a:pt x="503" y="209"/>
                      <a:pt x="581" y="170"/>
                    </a:cubicBezTo>
                    <a:cubicBezTo>
                      <a:pt x="620" y="142"/>
                      <a:pt x="660" y="117"/>
                      <a:pt x="708" y="117"/>
                    </a:cubicBezTo>
                    <a:close/>
                    <a:moveTo>
                      <a:pt x="741" y="0"/>
                    </a:moveTo>
                    <a:cubicBezTo>
                      <a:pt x="690" y="0"/>
                      <a:pt x="630" y="39"/>
                      <a:pt x="522" y="111"/>
                    </a:cubicBezTo>
                    <a:cubicBezTo>
                      <a:pt x="443" y="160"/>
                      <a:pt x="345" y="190"/>
                      <a:pt x="266" y="239"/>
                    </a:cubicBezTo>
                    <a:cubicBezTo>
                      <a:pt x="177" y="288"/>
                      <a:pt x="99" y="338"/>
                      <a:pt x="0" y="397"/>
                    </a:cubicBezTo>
                    <a:cubicBezTo>
                      <a:pt x="69" y="485"/>
                      <a:pt x="128" y="554"/>
                      <a:pt x="187" y="623"/>
                    </a:cubicBezTo>
                    <a:cubicBezTo>
                      <a:pt x="325" y="544"/>
                      <a:pt x="453" y="485"/>
                      <a:pt x="571" y="407"/>
                    </a:cubicBezTo>
                    <a:cubicBezTo>
                      <a:pt x="690" y="318"/>
                      <a:pt x="867" y="318"/>
                      <a:pt x="946" y="180"/>
                    </a:cubicBezTo>
                    <a:cubicBezTo>
                      <a:pt x="849" y="56"/>
                      <a:pt x="802"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9"/>
              <p:cNvSpPr/>
              <p:nvPr/>
            </p:nvSpPr>
            <p:spPr>
              <a:xfrm>
                <a:off x="9239817" y="2337210"/>
                <a:ext cx="27941" cy="31403"/>
              </a:xfrm>
              <a:custGeom>
                <a:avLst/>
                <a:gdLst/>
                <a:ahLst/>
                <a:cxnLst/>
                <a:rect l="l" t="t" r="r" b="b"/>
                <a:pathLst>
                  <a:path w="711" h="799" extrusionOk="0">
                    <a:moveTo>
                      <a:pt x="491" y="175"/>
                    </a:moveTo>
                    <a:cubicBezTo>
                      <a:pt x="506" y="175"/>
                      <a:pt x="534" y="190"/>
                      <a:pt x="582" y="197"/>
                    </a:cubicBezTo>
                    <a:cubicBezTo>
                      <a:pt x="464" y="385"/>
                      <a:pt x="385" y="552"/>
                      <a:pt x="188" y="641"/>
                    </a:cubicBezTo>
                    <a:cubicBezTo>
                      <a:pt x="168" y="611"/>
                      <a:pt x="129" y="562"/>
                      <a:pt x="139" y="552"/>
                    </a:cubicBezTo>
                    <a:cubicBezTo>
                      <a:pt x="247" y="424"/>
                      <a:pt x="365" y="296"/>
                      <a:pt x="484" y="178"/>
                    </a:cubicBezTo>
                    <a:cubicBezTo>
                      <a:pt x="485" y="176"/>
                      <a:pt x="488" y="175"/>
                      <a:pt x="491" y="175"/>
                    </a:cubicBezTo>
                    <a:close/>
                    <a:moveTo>
                      <a:pt x="513" y="0"/>
                    </a:moveTo>
                    <a:cubicBezTo>
                      <a:pt x="336" y="197"/>
                      <a:pt x="168" y="375"/>
                      <a:pt x="1" y="552"/>
                    </a:cubicBezTo>
                    <a:cubicBezTo>
                      <a:pt x="80" y="651"/>
                      <a:pt x="89" y="779"/>
                      <a:pt x="227" y="798"/>
                    </a:cubicBezTo>
                    <a:cubicBezTo>
                      <a:pt x="385" y="611"/>
                      <a:pt x="543" y="424"/>
                      <a:pt x="710" y="227"/>
                    </a:cubicBezTo>
                    <a:cubicBezTo>
                      <a:pt x="641" y="158"/>
                      <a:pt x="582" y="89"/>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9"/>
              <p:cNvSpPr/>
              <p:nvPr/>
            </p:nvSpPr>
            <p:spPr>
              <a:xfrm>
                <a:off x="9270038" y="2331237"/>
                <a:ext cx="31006" cy="15682"/>
              </a:xfrm>
              <a:custGeom>
                <a:avLst/>
                <a:gdLst/>
                <a:ahLst/>
                <a:cxnLst/>
                <a:rect l="l" t="t" r="r" b="b"/>
                <a:pathLst>
                  <a:path w="789" h="399" extrusionOk="0">
                    <a:moveTo>
                      <a:pt x="299" y="101"/>
                    </a:moveTo>
                    <a:cubicBezTo>
                      <a:pt x="311" y="101"/>
                      <a:pt x="323" y="102"/>
                      <a:pt x="335" y="103"/>
                    </a:cubicBezTo>
                    <a:cubicBezTo>
                      <a:pt x="463" y="123"/>
                      <a:pt x="621" y="74"/>
                      <a:pt x="700" y="290"/>
                    </a:cubicBezTo>
                    <a:cubicBezTo>
                      <a:pt x="653" y="295"/>
                      <a:pt x="608" y="297"/>
                      <a:pt x="565" y="297"/>
                    </a:cubicBezTo>
                    <a:cubicBezTo>
                      <a:pt x="418" y="297"/>
                      <a:pt x="290" y="274"/>
                      <a:pt x="168" y="251"/>
                    </a:cubicBezTo>
                    <a:cubicBezTo>
                      <a:pt x="168" y="132"/>
                      <a:pt x="226" y="101"/>
                      <a:pt x="299" y="101"/>
                    </a:cubicBezTo>
                    <a:close/>
                    <a:moveTo>
                      <a:pt x="325" y="0"/>
                    </a:moveTo>
                    <a:cubicBezTo>
                      <a:pt x="233" y="0"/>
                      <a:pt x="167" y="47"/>
                      <a:pt x="109" y="123"/>
                    </a:cubicBezTo>
                    <a:cubicBezTo>
                      <a:pt x="69" y="172"/>
                      <a:pt x="49" y="241"/>
                      <a:pt x="0" y="340"/>
                    </a:cubicBezTo>
                    <a:cubicBezTo>
                      <a:pt x="187" y="359"/>
                      <a:pt x="335" y="369"/>
                      <a:pt x="493" y="379"/>
                    </a:cubicBezTo>
                    <a:cubicBezTo>
                      <a:pt x="542" y="385"/>
                      <a:pt x="602" y="399"/>
                      <a:pt x="653" y="399"/>
                    </a:cubicBezTo>
                    <a:cubicBezTo>
                      <a:pt x="684" y="399"/>
                      <a:pt x="711" y="394"/>
                      <a:pt x="729" y="379"/>
                    </a:cubicBezTo>
                    <a:cubicBezTo>
                      <a:pt x="778" y="340"/>
                      <a:pt x="769" y="231"/>
                      <a:pt x="778" y="143"/>
                    </a:cubicBezTo>
                    <a:cubicBezTo>
                      <a:pt x="788" y="133"/>
                      <a:pt x="778" y="113"/>
                      <a:pt x="769" y="84"/>
                    </a:cubicBezTo>
                    <a:cubicBezTo>
                      <a:pt x="640" y="54"/>
                      <a:pt x="503" y="34"/>
                      <a:pt x="375" y="5"/>
                    </a:cubicBezTo>
                    <a:cubicBezTo>
                      <a:pt x="357" y="2"/>
                      <a:pt x="340"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9"/>
              <p:cNvSpPr/>
              <p:nvPr/>
            </p:nvSpPr>
            <p:spPr>
              <a:xfrm>
                <a:off x="9216590" y="2278772"/>
                <a:ext cx="23657" cy="26372"/>
              </a:xfrm>
              <a:custGeom>
                <a:avLst/>
                <a:gdLst/>
                <a:ahLst/>
                <a:cxnLst/>
                <a:rect l="l" t="t" r="r" b="b"/>
                <a:pathLst>
                  <a:path w="602" h="671" extrusionOk="0">
                    <a:moveTo>
                      <a:pt x="395" y="138"/>
                    </a:moveTo>
                    <a:cubicBezTo>
                      <a:pt x="415" y="158"/>
                      <a:pt x="424" y="167"/>
                      <a:pt x="444" y="177"/>
                    </a:cubicBezTo>
                    <a:cubicBezTo>
                      <a:pt x="385" y="296"/>
                      <a:pt x="326" y="414"/>
                      <a:pt x="267" y="532"/>
                    </a:cubicBezTo>
                    <a:cubicBezTo>
                      <a:pt x="251" y="548"/>
                      <a:pt x="208" y="564"/>
                      <a:pt x="183" y="564"/>
                    </a:cubicBezTo>
                    <a:cubicBezTo>
                      <a:pt x="177" y="564"/>
                      <a:pt x="172" y="563"/>
                      <a:pt x="168" y="562"/>
                    </a:cubicBezTo>
                    <a:cubicBezTo>
                      <a:pt x="149" y="552"/>
                      <a:pt x="119" y="493"/>
                      <a:pt x="129" y="473"/>
                    </a:cubicBezTo>
                    <a:cubicBezTo>
                      <a:pt x="188" y="335"/>
                      <a:pt x="277" y="227"/>
                      <a:pt x="395" y="138"/>
                    </a:cubicBezTo>
                    <a:close/>
                    <a:moveTo>
                      <a:pt x="395" y="0"/>
                    </a:moveTo>
                    <a:cubicBezTo>
                      <a:pt x="237" y="167"/>
                      <a:pt x="80" y="325"/>
                      <a:pt x="1" y="562"/>
                    </a:cubicBezTo>
                    <a:cubicBezTo>
                      <a:pt x="60" y="611"/>
                      <a:pt x="109" y="650"/>
                      <a:pt x="158" y="660"/>
                    </a:cubicBezTo>
                    <a:cubicBezTo>
                      <a:pt x="176" y="667"/>
                      <a:pt x="198" y="670"/>
                      <a:pt x="221" y="670"/>
                    </a:cubicBezTo>
                    <a:cubicBezTo>
                      <a:pt x="262" y="670"/>
                      <a:pt x="303" y="659"/>
                      <a:pt x="316" y="640"/>
                    </a:cubicBezTo>
                    <a:cubicBezTo>
                      <a:pt x="415" y="453"/>
                      <a:pt x="503" y="266"/>
                      <a:pt x="602" y="69"/>
                    </a:cubicBezTo>
                    <a:cubicBezTo>
                      <a:pt x="523" y="39"/>
                      <a:pt x="464" y="2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9"/>
              <p:cNvSpPr/>
              <p:nvPr/>
            </p:nvSpPr>
            <p:spPr>
              <a:xfrm>
                <a:off x="9246812" y="2255270"/>
                <a:ext cx="28687" cy="20477"/>
              </a:xfrm>
              <a:custGeom>
                <a:avLst/>
                <a:gdLst/>
                <a:ahLst/>
                <a:cxnLst/>
                <a:rect l="l" t="t" r="r" b="b"/>
                <a:pathLst>
                  <a:path w="730" h="521" extrusionOk="0">
                    <a:moveTo>
                      <a:pt x="324" y="135"/>
                    </a:moveTo>
                    <a:cubicBezTo>
                      <a:pt x="428" y="135"/>
                      <a:pt x="525" y="184"/>
                      <a:pt x="562" y="263"/>
                    </a:cubicBezTo>
                    <a:cubicBezTo>
                      <a:pt x="581" y="293"/>
                      <a:pt x="571" y="342"/>
                      <a:pt x="552" y="371"/>
                    </a:cubicBezTo>
                    <a:cubicBezTo>
                      <a:pt x="530" y="386"/>
                      <a:pt x="498" y="395"/>
                      <a:pt x="471" y="395"/>
                    </a:cubicBezTo>
                    <a:cubicBezTo>
                      <a:pt x="461" y="395"/>
                      <a:pt x="451" y="394"/>
                      <a:pt x="443" y="391"/>
                    </a:cubicBezTo>
                    <a:cubicBezTo>
                      <a:pt x="345" y="332"/>
                      <a:pt x="246" y="263"/>
                      <a:pt x="138" y="194"/>
                    </a:cubicBezTo>
                    <a:cubicBezTo>
                      <a:pt x="194" y="153"/>
                      <a:pt x="260" y="135"/>
                      <a:pt x="324" y="135"/>
                    </a:cubicBezTo>
                    <a:close/>
                    <a:moveTo>
                      <a:pt x="286" y="1"/>
                    </a:moveTo>
                    <a:cubicBezTo>
                      <a:pt x="241" y="1"/>
                      <a:pt x="196" y="18"/>
                      <a:pt x="148" y="56"/>
                    </a:cubicBezTo>
                    <a:cubicBezTo>
                      <a:pt x="99" y="96"/>
                      <a:pt x="69" y="155"/>
                      <a:pt x="0" y="224"/>
                    </a:cubicBezTo>
                    <a:cubicBezTo>
                      <a:pt x="99" y="283"/>
                      <a:pt x="187" y="332"/>
                      <a:pt x="266" y="391"/>
                    </a:cubicBezTo>
                    <a:cubicBezTo>
                      <a:pt x="400" y="478"/>
                      <a:pt x="456" y="520"/>
                      <a:pt x="498" y="520"/>
                    </a:cubicBezTo>
                    <a:cubicBezTo>
                      <a:pt x="551" y="520"/>
                      <a:pt x="581" y="451"/>
                      <a:pt x="719" y="312"/>
                    </a:cubicBezTo>
                    <a:cubicBezTo>
                      <a:pt x="719" y="303"/>
                      <a:pt x="719" y="283"/>
                      <a:pt x="729" y="263"/>
                    </a:cubicBezTo>
                    <a:cubicBezTo>
                      <a:pt x="631" y="194"/>
                      <a:pt x="532" y="125"/>
                      <a:pt x="434" y="56"/>
                    </a:cubicBezTo>
                    <a:cubicBezTo>
                      <a:pt x="383" y="21"/>
                      <a:pt x="334"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0" name="Google Shape;640;p29"/>
          <p:cNvGrpSpPr/>
          <p:nvPr/>
        </p:nvGrpSpPr>
        <p:grpSpPr>
          <a:xfrm>
            <a:off x="6873352" y="410421"/>
            <a:ext cx="1093284" cy="1762747"/>
            <a:chOff x="6873352" y="410421"/>
            <a:chExt cx="1093284" cy="1762747"/>
          </a:xfrm>
        </p:grpSpPr>
        <p:sp>
          <p:nvSpPr>
            <p:cNvPr id="641" name="Google Shape;641;p29"/>
            <p:cNvSpPr/>
            <p:nvPr/>
          </p:nvSpPr>
          <p:spPr>
            <a:xfrm>
              <a:off x="6873352" y="905606"/>
              <a:ext cx="1093284" cy="1075575"/>
            </a:xfrm>
            <a:custGeom>
              <a:avLst/>
              <a:gdLst/>
              <a:ahLst/>
              <a:cxnLst/>
              <a:rect l="l" t="t" r="r" b="b"/>
              <a:pathLst>
                <a:path w="10176" h="10010" extrusionOk="0">
                  <a:moveTo>
                    <a:pt x="6124" y="1"/>
                  </a:moveTo>
                  <a:cubicBezTo>
                    <a:pt x="4140" y="1"/>
                    <a:pt x="2775" y="1679"/>
                    <a:pt x="2945" y="3551"/>
                  </a:cubicBezTo>
                  <a:cubicBezTo>
                    <a:pt x="3172" y="6043"/>
                    <a:pt x="0" y="7285"/>
                    <a:pt x="1586" y="9097"/>
                  </a:cubicBezTo>
                  <a:cubicBezTo>
                    <a:pt x="2146" y="9737"/>
                    <a:pt x="2692" y="10010"/>
                    <a:pt x="3272" y="10010"/>
                  </a:cubicBezTo>
                  <a:cubicBezTo>
                    <a:pt x="4337" y="10010"/>
                    <a:pt x="5520" y="9095"/>
                    <a:pt x="7132" y="7846"/>
                  </a:cubicBezTo>
                  <a:cubicBezTo>
                    <a:pt x="9624" y="5925"/>
                    <a:pt x="10176" y="1670"/>
                    <a:pt x="8265" y="606"/>
                  </a:cubicBezTo>
                  <a:cubicBezTo>
                    <a:pt x="7506" y="185"/>
                    <a:pt x="6781" y="1"/>
                    <a:pt x="6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2" name="Google Shape;642;p29"/>
            <p:cNvGrpSpPr/>
            <p:nvPr/>
          </p:nvGrpSpPr>
          <p:grpSpPr>
            <a:xfrm>
              <a:off x="6951344" y="410421"/>
              <a:ext cx="881484" cy="1762747"/>
              <a:chOff x="5947898" y="520104"/>
              <a:chExt cx="468227" cy="936287"/>
            </a:xfrm>
          </p:grpSpPr>
          <p:sp>
            <p:nvSpPr>
              <p:cNvPr id="643" name="Google Shape;643;p29"/>
              <p:cNvSpPr/>
              <p:nvPr/>
            </p:nvSpPr>
            <p:spPr>
              <a:xfrm>
                <a:off x="5947898" y="520104"/>
                <a:ext cx="468227" cy="936287"/>
              </a:xfrm>
              <a:custGeom>
                <a:avLst/>
                <a:gdLst/>
                <a:ahLst/>
                <a:cxnLst/>
                <a:rect l="l" t="t" r="r" b="b"/>
                <a:pathLst>
                  <a:path w="13812" h="27615" extrusionOk="0">
                    <a:moveTo>
                      <a:pt x="533" y="159"/>
                    </a:moveTo>
                    <a:cubicBezTo>
                      <a:pt x="499" y="236"/>
                      <a:pt x="397" y="290"/>
                      <a:pt x="255" y="290"/>
                    </a:cubicBezTo>
                    <a:cubicBezTo>
                      <a:pt x="233" y="290"/>
                      <a:pt x="211" y="289"/>
                      <a:pt x="188" y="287"/>
                    </a:cubicBezTo>
                    <a:cubicBezTo>
                      <a:pt x="306" y="198"/>
                      <a:pt x="415" y="159"/>
                      <a:pt x="533" y="159"/>
                    </a:cubicBezTo>
                    <a:close/>
                    <a:moveTo>
                      <a:pt x="641" y="326"/>
                    </a:moveTo>
                    <a:cubicBezTo>
                      <a:pt x="671" y="346"/>
                      <a:pt x="671" y="385"/>
                      <a:pt x="661" y="425"/>
                    </a:cubicBezTo>
                    <a:cubicBezTo>
                      <a:pt x="612" y="562"/>
                      <a:pt x="533" y="681"/>
                      <a:pt x="464" y="799"/>
                    </a:cubicBezTo>
                    <a:cubicBezTo>
                      <a:pt x="444" y="828"/>
                      <a:pt x="424" y="858"/>
                      <a:pt x="395" y="907"/>
                    </a:cubicBezTo>
                    <a:cubicBezTo>
                      <a:pt x="336" y="750"/>
                      <a:pt x="296" y="612"/>
                      <a:pt x="257" y="474"/>
                    </a:cubicBezTo>
                    <a:cubicBezTo>
                      <a:pt x="385" y="425"/>
                      <a:pt x="513" y="375"/>
                      <a:pt x="641" y="326"/>
                    </a:cubicBezTo>
                    <a:close/>
                    <a:moveTo>
                      <a:pt x="759" y="631"/>
                    </a:moveTo>
                    <a:cubicBezTo>
                      <a:pt x="779" y="681"/>
                      <a:pt x="799" y="740"/>
                      <a:pt x="819" y="799"/>
                    </a:cubicBezTo>
                    <a:cubicBezTo>
                      <a:pt x="740" y="966"/>
                      <a:pt x="641" y="1134"/>
                      <a:pt x="533" y="1311"/>
                    </a:cubicBezTo>
                    <a:cubicBezTo>
                      <a:pt x="493" y="1242"/>
                      <a:pt x="484" y="1183"/>
                      <a:pt x="454" y="1124"/>
                    </a:cubicBezTo>
                    <a:cubicBezTo>
                      <a:pt x="553" y="956"/>
                      <a:pt x="641" y="799"/>
                      <a:pt x="730" y="641"/>
                    </a:cubicBezTo>
                    <a:cubicBezTo>
                      <a:pt x="730" y="641"/>
                      <a:pt x="740" y="631"/>
                      <a:pt x="759" y="631"/>
                    </a:cubicBezTo>
                    <a:close/>
                    <a:moveTo>
                      <a:pt x="887" y="1016"/>
                    </a:moveTo>
                    <a:cubicBezTo>
                      <a:pt x="947" y="1134"/>
                      <a:pt x="976" y="1242"/>
                      <a:pt x="1016" y="1351"/>
                    </a:cubicBezTo>
                    <a:cubicBezTo>
                      <a:pt x="1016" y="1370"/>
                      <a:pt x="1006" y="1400"/>
                      <a:pt x="996" y="1429"/>
                    </a:cubicBezTo>
                    <a:cubicBezTo>
                      <a:pt x="917" y="1577"/>
                      <a:pt x="819" y="1715"/>
                      <a:pt x="720" y="1873"/>
                    </a:cubicBezTo>
                    <a:cubicBezTo>
                      <a:pt x="661" y="1754"/>
                      <a:pt x="641" y="1646"/>
                      <a:pt x="592" y="1538"/>
                    </a:cubicBezTo>
                    <a:cubicBezTo>
                      <a:pt x="690" y="1370"/>
                      <a:pt x="779" y="1193"/>
                      <a:pt x="887" y="1016"/>
                    </a:cubicBezTo>
                    <a:close/>
                    <a:moveTo>
                      <a:pt x="1084" y="1597"/>
                    </a:moveTo>
                    <a:cubicBezTo>
                      <a:pt x="1134" y="1705"/>
                      <a:pt x="1163" y="1794"/>
                      <a:pt x="1183" y="1892"/>
                    </a:cubicBezTo>
                    <a:cubicBezTo>
                      <a:pt x="1193" y="1922"/>
                      <a:pt x="1183" y="1951"/>
                      <a:pt x="1173" y="1971"/>
                    </a:cubicBezTo>
                    <a:cubicBezTo>
                      <a:pt x="1084" y="2119"/>
                      <a:pt x="996" y="2257"/>
                      <a:pt x="917" y="2395"/>
                    </a:cubicBezTo>
                    <a:cubicBezTo>
                      <a:pt x="907" y="2405"/>
                      <a:pt x="897" y="2405"/>
                      <a:pt x="887" y="2414"/>
                    </a:cubicBezTo>
                    <a:cubicBezTo>
                      <a:pt x="838" y="2316"/>
                      <a:pt x="809" y="2217"/>
                      <a:pt x="789" y="2119"/>
                    </a:cubicBezTo>
                    <a:cubicBezTo>
                      <a:pt x="779" y="2099"/>
                      <a:pt x="789" y="2079"/>
                      <a:pt x="799" y="2060"/>
                    </a:cubicBezTo>
                    <a:cubicBezTo>
                      <a:pt x="887" y="1912"/>
                      <a:pt x="976" y="1754"/>
                      <a:pt x="1084" y="1597"/>
                    </a:cubicBezTo>
                    <a:close/>
                    <a:moveTo>
                      <a:pt x="1252" y="2148"/>
                    </a:moveTo>
                    <a:cubicBezTo>
                      <a:pt x="1262" y="2168"/>
                      <a:pt x="1272" y="2178"/>
                      <a:pt x="1281" y="2188"/>
                    </a:cubicBezTo>
                    <a:cubicBezTo>
                      <a:pt x="1311" y="2276"/>
                      <a:pt x="1341" y="2375"/>
                      <a:pt x="1370" y="2464"/>
                    </a:cubicBezTo>
                    <a:cubicBezTo>
                      <a:pt x="1380" y="2503"/>
                      <a:pt x="1380" y="2533"/>
                      <a:pt x="1360" y="2572"/>
                    </a:cubicBezTo>
                    <a:cubicBezTo>
                      <a:pt x="1272" y="2700"/>
                      <a:pt x="1193" y="2828"/>
                      <a:pt x="1104" y="2956"/>
                    </a:cubicBezTo>
                    <a:cubicBezTo>
                      <a:pt x="1104" y="2966"/>
                      <a:pt x="1094" y="2966"/>
                      <a:pt x="1075" y="2976"/>
                    </a:cubicBezTo>
                    <a:cubicBezTo>
                      <a:pt x="1016" y="2877"/>
                      <a:pt x="996" y="2769"/>
                      <a:pt x="966" y="2671"/>
                    </a:cubicBezTo>
                    <a:cubicBezTo>
                      <a:pt x="956" y="2651"/>
                      <a:pt x="956" y="2631"/>
                      <a:pt x="966" y="2611"/>
                    </a:cubicBezTo>
                    <a:cubicBezTo>
                      <a:pt x="1065" y="2464"/>
                      <a:pt x="1153" y="2316"/>
                      <a:pt x="1252" y="2148"/>
                    </a:cubicBezTo>
                    <a:close/>
                    <a:moveTo>
                      <a:pt x="9852" y="2680"/>
                    </a:moveTo>
                    <a:cubicBezTo>
                      <a:pt x="9950" y="2690"/>
                      <a:pt x="10029" y="2739"/>
                      <a:pt x="10118" y="2789"/>
                    </a:cubicBezTo>
                    <a:cubicBezTo>
                      <a:pt x="10295" y="2877"/>
                      <a:pt x="10384" y="2946"/>
                      <a:pt x="10472" y="3074"/>
                    </a:cubicBezTo>
                    <a:cubicBezTo>
                      <a:pt x="10443" y="3065"/>
                      <a:pt x="10423" y="3055"/>
                      <a:pt x="10393" y="3045"/>
                    </a:cubicBezTo>
                    <a:cubicBezTo>
                      <a:pt x="10295" y="2986"/>
                      <a:pt x="10187" y="2946"/>
                      <a:pt x="10068" y="2946"/>
                    </a:cubicBezTo>
                    <a:cubicBezTo>
                      <a:pt x="9980" y="2946"/>
                      <a:pt x="9911" y="2897"/>
                      <a:pt x="9842" y="2848"/>
                    </a:cubicBezTo>
                    <a:cubicBezTo>
                      <a:pt x="9793" y="2818"/>
                      <a:pt x="9783" y="2799"/>
                      <a:pt x="9812" y="2739"/>
                    </a:cubicBezTo>
                    <a:cubicBezTo>
                      <a:pt x="9822" y="2720"/>
                      <a:pt x="9832" y="2700"/>
                      <a:pt x="9852" y="2680"/>
                    </a:cubicBezTo>
                    <a:close/>
                    <a:moveTo>
                      <a:pt x="1449" y="2730"/>
                    </a:moveTo>
                    <a:cubicBezTo>
                      <a:pt x="1518" y="2868"/>
                      <a:pt x="1547" y="2996"/>
                      <a:pt x="1587" y="3114"/>
                    </a:cubicBezTo>
                    <a:cubicBezTo>
                      <a:pt x="1518" y="3291"/>
                      <a:pt x="1380" y="3508"/>
                      <a:pt x="1291" y="3577"/>
                    </a:cubicBezTo>
                    <a:cubicBezTo>
                      <a:pt x="1291" y="3567"/>
                      <a:pt x="1272" y="3557"/>
                      <a:pt x="1272" y="3547"/>
                    </a:cubicBezTo>
                    <a:cubicBezTo>
                      <a:pt x="1232" y="3429"/>
                      <a:pt x="1183" y="3311"/>
                      <a:pt x="1144" y="3193"/>
                    </a:cubicBezTo>
                    <a:cubicBezTo>
                      <a:pt x="1242" y="3045"/>
                      <a:pt x="1341" y="2887"/>
                      <a:pt x="1449" y="2730"/>
                    </a:cubicBezTo>
                    <a:close/>
                    <a:moveTo>
                      <a:pt x="12184" y="3177"/>
                    </a:moveTo>
                    <a:cubicBezTo>
                      <a:pt x="12196" y="3177"/>
                      <a:pt x="12204" y="3187"/>
                      <a:pt x="12216" y="3193"/>
                    </a:cubicBezTo>
                    <a:cubicBezTo>
                      <a:pt x="12265" y="3232"/>
                      <a:pt x="12314" y="3271"/>
                      <a:pt x="12364" y="3311"/>
                    </a:cubicBezTo>
                    <a:cubicBezTo>
                      <a:pt x="12433" y="3360"/>
                      <a:pt x="12511" y="3409"/>
                      <a:pt x="12590" y="3439"/>
                    </a:cubicBezTo>
                    <a:cubicBezTo>
                      <a:pt x="12659" y="3468"/>
                      <a:pt x="12708" y="3508"/>
                      <a:pt x="12748" y="3577"/>
                    </a:cubicBezTo>
                    <a:cubicBezTo>
                      <a:pt x="12767" y="3616"/>
                      <a:pt x="12797" y="3646"/>
                      <a:pt x="12827" y="3695"/>
                    </a:cubicBezTo>
                    <a:cubicBezTo>
                      <a:pt x="12807" y="3725"/>
                      <a:pt x="12797" y="3744"/>
                      <a:pt x="12777" y="3754"/>
                    </a:cubicBezTo>
                    <a:cubicBezTo>
                      <a:pt x="12767" y="3754"/>
                      <a:pt x="12748" y="3754"/>
                      <a:pt x="12738" y="3744"/>
                    </a:cubicBezTo>
                    <a:cubicBezTo>
                      <a:pt x="12679" y="3695"/>
                      <a:pt x="12630" y="3636"/>
                      <a:pt x="12570" y="3587"/>
                    </a:cubicBezTo>
                    <a:cubicBezTo>
                      <a:pt x="12492" y="3518"/>
                      <a:pt x="12413" y="3439"/>
                      <a:pt x="12334" y="3370"/>
                    </a:cubicBezTo>
                    <a:cubicBezTo>
                      <a:pt x="12285" y="3331"/>
                      <a:pt x="12236" y="3281"/>
                      <a:pt x="12186" y="3232"/>
                    </a:cubicBezTo>
                    <a:cubicBezTo>
                      <a:pt x="12167" y="3222"/>
                      <a:pt x="12167" y="3202"/>
                      <a:pt x="12157" y="3193"/>
                    </a:cubicBezTo>
                    <a:cubicBezTo>
                      <a:pt x="12168" y="3181"/>
                      <a:pt x="12177" y="3177"/>
                      <a:pt x="12184" y="3177"/>
                    </a:cubicBezTo>
                    <a:close/>
                    <a:moveTo>
                      <a:pt x="1676" y="3340"/>
                    </a:moveTo>
                    <a:cubicBezTo>
                      <a:pt x="1715" y="3459"/>
                      <a:pt x="1754" y="3567"/>
                      <a:pt x="1784" y="3675"/>
                    </a:cubicBezTo>
                    <a:cubicBezTo>
                      <a:pt x="1794" y="3705"/>
                      <a:pt x="1794" y="3734"/>
                      <a:pt x="1784" y="3754"/>
                    </a:cubicBezTo>
                    <a:cubicBezTo>
                      <a:pt x="1695" y="3892"/>
                      <a:pt x="1607" y="4020"/>
                      <a:pt x="1528" y="4148"/>
                    </a:cubicBezTo>
                    <a:lnTo>
                      <a:pt x="1508" y="4148"/>
                    </a:lnTo>
                    <a:cubicBezTo>
                      <a:pt x="1469" y="4099"/>
                      <a:pt x="1459" y="4040"/>
                      <a:pt x="1429" y="3981"/>
                    </a:cubicBezTo>
                    <a:cubicBezTo>
                      <a:pt x="1410" y="3931"/>
                      <a:pt x="1390" y="3872"/>
                      <a:pt x="1370" y="3803"/>
                    </a:cubicBezTo>
                    <a:cubicBezTo>
                      <a:pt x="1419" y="3734"/>
                      <a:pt x="1469" y="3656"/>
                      <a:pt x="1518" y="3577"/>
                    </a:cubicBezTo>
                    <a:cubicBezTo>
                      <a:pt x="1567" y="3508"/>
                      <a:pt x="1597" y="3409"/>
                      <a:pt x="1676" y="3340"/>
                    </a:cubicBezTo>
                    <a:close/>
                    <a:moveTo>
                      <a:pt x="1882" y="3951"/>
                    </a:moveTo>
                    <a:cubicBezTo>
                      <a:pt x="1941" y="4079"/>
                      <a:pt x="1981" y="4217"/>
                      <a:pt x="2040" y="4355"/>
                    </a:cubicBezTo>
                    <a:cubicBezTo>
                      <a:pt x="1951" y="4513"/>
                      <a:pt x="1863" y="4651"/>
                      <a:pt x="1754" y="4788"/>
                    </a:cubicBezTo>
                    <a:cubicBezTo>
                      <a:pt x="1695" y="4719"/>
                      <a:pt x="1636" y="4572"/>
                      <a:pt x="1587" y="4375"/>
                    </a:cubicBezTo>
                    <a:cubicBezTo>
                      <a:pt x="1676" y="4227"/>
                      <a:pt x="1764" y="4089"/>
                      <a:pt x="1853" y="3951"/>
                    </a:cubicBezTo>
                    <a:close/>
                    <a:moveTo>
                      <a:pt x="7645" y="3301"/>
                    </a:moveTo>
                    <a:cubicBezTo>
                      <a:pt x="7665" y="3360"/>
                      <a:pt x="7684" y="3419"/>
                      <a:pt x="7684" y="3478"/>
                    </a:cubicBezTo>
                    <a:cubicBezTo>
                      <a:pt x="7684" y="3764"/>
                      <a:pt x="7734" y="4040"/>
                      <a:pt x="7803" y="4316"/>
                    </a:cubicBezTo>
                    <a:cubicBezTo>
                      <a:pt x="7832" y="4463"/>
                      <a:pt x="7862" y="4621"/>
                      <a:pt x="7872" y="4779"/>
                    </a:cubicBezTo>
                    <a:cubicBezTo>
                      <a:pt x="7872" y="4848"/>
                      <a:pt x="7881" y="4916"/>
                      <a:pt x="7881" y="4995"/>
                    </a:cubicBezTo>
                    <a:cubicBezTo>
                      <a:pt x="7852" y="4976"/>
                      <a:pt x="7832" y="4976"/>
                      <a:pt x="7813" y="4956"/>
                    </a:cubicBezTo>
                    <a:cubicBezTo>
                      <a:pt x="7724" y="4887"/>
                      <a:pt x="7635" y="4808"/>
                      <a:pt x="7547" y="4729"/>
                    </a:cubicBezTo>
                    <a:cubicBezTo>
                      <a:pt x="7507" y="4700"/>
                      <a:pt x="7478" y="4660"/>
                      <a:pt x="7438" y="4631"/>
                    </a:cubicBezTo>
                    <a:cubicBezTo>
                      <a:pt x="7212" y="4453"/>
                      <a:pt x="6985" y="4276"/>
                      <a:pt x="6749" y="4099"/>
                    </a:cubicBezTo>
                    <a:cubicBezTo>
                      <a:pt x="6719" y="4069"/>
                      <a:pt x="6680" y="4050"/>
                      <a:pt x="6640" y="4020"/>
                    </a:cubicBezTo>
                    <a:cubicBezTo>
                      <a:pt x="6640" y="3991"/>
                      <a:pt x="6640" y="3991"/>
                      <a:pt x="6640" y="3991"/>
                    </a:cubicBezTo>
                    <a:cubicBezTo>
                      <a:pt x="6808" y="3813"/>
                      <a:pt x="6965" y="3636"/>
                      <a:pt x="7162" y="3488"/>
                    </a:cubicBezTo>
                    <a:cubicBezTo>
                      <a:pt x="7300" y="3380"/>
                      <a:pt x="7468" y="3321"/>
                      <a:pt x="7645" y="3301"/>
                    </a:cubicBezTo>
                    <a:close/>
                    <a:moveTo>
                      <a:pt x="8157" y="3242"/>
                    </a:moveTo>
                    <a:cubicBezTo>
                      <a:pt x="8187" y="3301"/>
                      <a:pt x="8187" y="3360"/>
                      <a:pt x="8187" y="3409"/>
                    </a:cubicBezTo>
                    <a:cubicBezTo>
                      <a:pt x="8187" y="3656"/>
                      <a:pt x="8187" y="3902"/>
                      <a:pt x="8187" y="4148"/>
                    </a:cubicBezTo>
                    <a:cubicBezTo>
                      <a:pt x="8177" y="4385"/>
                      <a:pt x="8157" y="4621"/>
                      <a:pt x="8147" y="4867"/>
                    </a:cubicBezTo>
                    <a:cubicBezTo>
                      <a:pt x="8147" y="4887"/>
                      <a:pt x="8147" y="4907"/>
                      <a:pt x="8147" y="4936"/>
                    </a:cubicBezTo>
                    <a:cubicBezTo>
                      <a:pt x="8138" y="4966"/>
                      <a:pt x="8118" y="4995"/>
                      <a:pt x="8059" y="5005"/>
                    </a:cubicBezTo>
                    <a:cubicBezTo>
                      <a:pt x="8049" y="4916"/>
                      <a:pt x="8039" y="4828"/>
                      <a:pt x="8029" y="4739"/>
                    </a:cubicBezTo>
                    <a:cubicBezTo>
                      <a:pt x="8019" y="4601"/>
                      <a:pt x="8000" y="4463"/>
                      <a:pt x="7960" y="4325"/>
                    </a:cubicBezTo>
                    <a:cubicBezTo>
                      <a:pt x="7891" y="4040"/>
                      <a:pt x="7822" y="3754"/>
                      <a:pt x="7822" y="3459"/>
                    </a:cubicBezTo>
                    <a:cubicBezTo>
                      <a:pt x="7822" y="3429"/>
                      <a:pt x="7822" y="3399"/>
                      <a:pt x="7813" y="3370"/>
                    </a:cubicBezTo>
                    <a:cubicBezTo>
                      <a:pt x="7803" y="3350"/>
                      <a:pt x="7793" y="3321"/>
                      <a:pt x="7783" y="3281"/>
                    </a:cubicBezTo>
                    <a:cubicBezTo>
                      <a:pt x="7911" y="3242"/>
                      <a:pt x="8029" y="3252"/>
                      <a:pt x="8157" y="3242"/>
                    </a:cubicBezTo>
                    <a:close/>
                    <a:moveTo>
                      <a:pt x="6522" y="4109"/>
                    </a:moveTo>
                    <a:cubicBezTo>
                      <a:pt x="6788" y="4266"/>
                      <a:pt x="7448" y="4818"/>
                      <a:pt x="7566" y="4995"/>
                    </a:cubicBezTo>
                    <a:cubicBezTo>
                      <a:pt x="7537" y="4995"/>
                      <a:pt x="7507" y="4995"/>
                      <a:pt x="7478" y="4985"/>
                    </a:cubicBezTo>
                    <a:cubicBezTo>
                      <a:pt x="7338" y="4952"/>
                      <a:pt x="7193" y="4941"/>
                      <a:pt x="7046" y="4941"/>
                    </a:cubicBezTo>
                    <a:cubicBezTo>
                      <a:pt x="6934" y="4941"/>
                      <a:pt x="6820" y="4947"/>
                      <a:pt x="6709" y="4956"/>
                    </a:cubicBezTo>
                    <a:cubicBezTo>
                      <a:pt x="6522" y="4966"/>
                      <a:pt x="6345" y="5005"/>
                      <a:pt x="6177" y="5094"/>
                    </a:cubicBezTo>
                    <a:cubicBezTo>
                      <a:pt x="6167" y="5104"/>
                      <a:pt x="6148" y="5104"/>
                      <a:pt x="6128" y="5113"/>
                    </a:cubicBezTo>
                    <a:cubicBezTo>
                      <a:pt x="6118" y="5094"/>
                      <a:pt x="6108" y="5074"/>
                      <a:pt x="6108" y="5054"/>
                    </a:cubicBezTo>
                    <a:cubicBezTo>
                      <a:pt x="6079" y="4946"/>
                      <a:pt x="6079" y="4828"/>
                      <a:pt x="6089" y="4710"/>
                    </a:cubicBezTo>
                    <a:cubicBezTo>
                      <a:pt x="6099" y="4670"/>
                      <a:pt x="6108" y="4621"/>
                      <a:pt x="6128" y="4582"/>
                    </a:cubicBezTo>
                    <a:cubicBezTo>
                      <a:pt x="6187" y="4434"/>
                      <a:pt x="6374" y="4217"/>
                      <a:pt x="6522" y="4109"/>
                    </a:cubicBezTo>
                    <a:close/>
                    <a:moveTo>
                      <a:pt x="9145" y="2056"/>
                    </a:moveTo>
                    <a:cubicBezTo>
                      <a:pt x="9203" y="2056"/>
                      <a:pt x="9256" y="2071"/>
                      <a:pt x="9310" y="2109"/>
                    </a:cubicBezTo>
                    <a:cubicBezTo>
                      <a:pt x="9393" y="2173"/>
                      <a:pt x="9484" y="2200"/>
                      <a:pt x="9581" y="2200"/>
                    </a:cubicBezTo>
                    <a:cubicBezTo>
                      <a:pt x="9634" y="2200"/>
                      <a:pt x="9688" y="2192"/>
                      <a:pt x="9743" y="2178"/>
                    </a:cubicBezTo>
                    <a:cubicBezTo>
                      <a:pt x="9812" y="2168"/>
                      <a:pt x="9891" y="2148"/>
                      <a:pt x="9960" y="2129"/>
                    </a:cubicBezTo>
                    <a:cubicBezTo>
                      <a:pt x="9974" y="2123"/>
                      <a:pt x="9987" y="2121"/>
                      <a:pt x="9999" y="2121"/>
                    </a:cubicBezTo>
                    <a:cubicBezTo>
                      <a:pt x="10030" y="2121"/>
                      <a:pt x="10057" y="2137"/>
                      <a:pt x="10078" y="2158"/>
                    </a:cubicBezTo>
                    <a:cubicBezTo>
                      <a:pt x="10118" y="2198"/>
                      <a:pt x="10147" y="2237"/>
                      <a:pt x="10177" y="2286"/>
                    </a:cubicBezTo>
                    <a:cubicBezTo>
                      <a:pt x="10275" y="2424"/>
                      <a:pt x="10403" y="2533"/>
                      <a:pt x="10551" y="2602"/>
                    </a:cubicBezTo>
                    <a:cubicBezTo>
                      <a:pt x="10906" y="2789"/>
                      <a:pt x="11260" y="2986"/>
                      <a:pt x="11635" y="3114"/>
                    </a:cubicBezTo>
                    <a:cubicBezTo>
                      <a:pt x="11684" y="3133"/>
                      <a:pt x="11733" y="3153"/>
                      <a:pt x="11782" y="3173"/>
                    </a:cubicBezTo>
                    <a:cubicBezTo>
                      <a:pt x="11861" y="3212"/>
                      <a:pt x="11920" y="3252"/>
                      <a:pt x="11979" y="3321"/>
                    </a:cubicBezTo>
                    <a:cubicBezTo>
                      <a:pt x="12058" y="3419"/>
                      <a:pt x="12157" y="3498"/>
                      <a:pt x="12255" y="3577"/>
                    </a:cubicBezTo>
                    <a:cubicBezTo>
                      <a:pt x="12295" y="3606"/>
                      <a:pt x="12334" y="3636"/>
                      <a:pt x="12364" y="3675"/>
                    </a:cubicBezTo>
                    <a:cubicBezTo>
                      <a:pt x="12482" y="3813"/>
                      <a:pt x="12610" y="3922"/>
                      <a:pt x="12758" y="4030"/>
                    </a:cubicBezTo>
                    <a:cubicBezTo>
                      <a:pt x="12817" y="4069"/>
                      <a:pt x="12866" y="4119"/>
                      <a:pt x="12876" y="4188"/>
                    </a:cubicBezTo>
                    <a:cubicBezTo>
                      <a:pt x="12896" y="4276"/>
                      <a:pt x="12964" y="4335"/>
                      <a:pt x="13033" y="4385"/>
                    </a:cubicBezTo>
                    <a:cubicBezTo>
                      <a:pt x="13122" y="4444"/>
                      <a:pt x="13230" y="4503"/>
                      <a:pt x="13329" y="4562"/>
                    </a:cubicBezTo>
                    <a:cubicBezTo>
                      <a:pt x="13388" y="4601"/>
                      <a:pt x="13457" y="4631"/>
                      <a:pt x="13516" y="4670"/>
                    </a:cubicBezTo>
                    <a:cubicBezTo>
                      <a:pt x="13615" y="4739"/>
                      <a:pt x="13624" y="4828"/>
                      <a:pt x="13556" y="4916"/>
                    </a:cubicBezTo>
                    <a:cubicBezTo>
                      <a:pt x="13536" y="4956"/>
                      <a:pt x="13506" y="4985"/>
                      <a:pt x="13467" y="5005"/>
                    </a:cubicBezTo>
                    <a:cubicBezTo>
                      <a:pt x="13388" y="5054"/>
                      <a:pt x="13299" y="5094"/>
                      <a:pt x="13191" y="5123"/>
                    </a:cubicBezTo>
                    <a:cubicBezTo>
                      <a:pt x="13112" y="5005"/>
                      <a:pt x="13043" y="4887"/>
                      <a:pt x="13043" y="4749"/>
                    </a:cubicBezTo>
                    <a:cubicBezTo>
                      <a:pt x="13043" y="4670"/>
                      <a:pt x="13014" y="4611"/>
                      <a:pt x="12974" y="4552"/>
                    </a:cubicBezTo>
                    <a:cubicBezTo>
                      <a:pt x="12876" y="4404"/>
                      <a:pt x="12738" y="4286"/>
                      <a:pt x="12580" y="4188"/>
                    </a:cubicBezTo>
                    <a:cubicBezTo>
                      <a:pt x="12541" y="4148"/>
                      <a:pt x="12472" y="4138"/>
                      <a:pt x="12423" y="4119"/>
                    </a:cubicBezTo>
                    <a:cubicBezTo>
                      <a:pt x="12285" y="4079"/>
                      <a:pt x="12176" y="4020"/>
                      <a:pt x="12058" y="3941"/>
                    </a:cubicBezTo>
                    <a:cubicBezTo>
                      <a:pt x="11861" y="3793"/>
                      <a:pt x="11664" y="3636"/>
                      <a:pt x="11507" y="3439"/>
                    </a:cubicBezTo>
                    <a:cubicBezTo>
                      <a:pt x="11418" y="3321"/>
                      <a:pt x="11300" y="3242"/>
                      <a:pt x="11152" y="3212"/>
                    </a:cubicBezTo>
                    <a:cubicBezTo>
                      <a:pt x="10935" y="3163"/>
                      <a:pt x="10748" y="3055"/>
                      <a:pt x="10581" y="2887"/>
                    </a:cubicBezTo>
                    <a:cubicBezTo>
                      <a:pt x="10413" y="2720"/>
                      <a:pt x="10206" y="2621"/>
                      <a:pt x="9980" y="2533"/>
                    </a:cubicBezTo>
                    <a:cubicBezTo>
                      <a:pt x="9921" y="2508"/>
                      <a:pt x="9861" y="2496"/>
                      <a:pt x="9804" y="2496"/>
                    </a:cubicBezTo>
                    <a:cubicBezTo>
                      <a:pt x="9746" y="2496"/>
                      <a:pt x="9689" y="2508"/>
                      <a:pt x="9635" y="2533"/>
                    </a:cubicBezTo>
                    <a:cubicBezTo>
                      <a:pt x="9436" y="2624"/>
                      <a:pt x="9226" y="2645"/>
                      <a:pt x="9012" y="2645"/>
                    </a:cubicBezTo>
                    <a:cubicBezTo>
                      <a:pt x="8951" y="2645"/>
                      <a:pt x="8889" y="2643"/>
                      <a:pt x="8827" y="2641"/>
                    </a:cubicBezTo>
                    <a:cubicBezTo>
                      <a:pt x="8768" y="2631"/>
                      <a:pt x="8699" y="2611"/>
                      <a:pt x="8630" y="2582"/>
                    </a:cubicBezTo>
                    <a:cubicBezTo>
                      <a:pt x="8541" y="2542"/>
                      <a:pt x="8463" y="2513"/>
                      <a:pt x="8364" y="2503"/>
                    </a:cubicBezTo>
                    <a:cubicBezTo>
                      <a:pt x="8335" y="2503"/>
                      <a:pt x="8295" y="2483"/>
                      <a:pt x="8256" y="2473"/>
                    </a:cubicBezTo>
                    <a:cubicBezTo>
                      <a:pt x="8246" y="2375"/>
                      <a:pt x="8236" y="2276"/>
                      <a:pt x="8226" y="2158"/>
                    </a:cubicBezTo>
                    <a:cubicBezTo>
                      <a:pt x="8239" y="2158"/>
                      <a:pt x="8253" y="2154"/>
                      <a:pt x="8269" y="2154"/>
                    </a:cubicBezTo>
                    <a:cubicBezTo>
                      <a:pt x="8277" y="2154"/>
                      <a:pt x="8285" y="2155"/>
                      <a:pt x="8295" y="2158"/>
                    </a:cubicBezTo>
                    <a:cubicBezTo>
                      <a:pt x="8334" y="2163"/>
                      <a:pt x="8372" y="2165"/>
                      <a:pt x="8411" y="2165"/>
                    </a:cubicBezTo>
                    <a:cubicBezTo>
                      <a:pt x="8546" y="2165"/>
                      <a:pt x="8677" y="2140"/>
                      <a:pt x="8807" y="2109"/>
                    </a:cubicBezTo>
                    <a:cubicBezTo>
                      <a:pt x="8906" y="2089"/>
                      <a:pt x="9004" y="2070"/>
                      <a:pt x="9093" y="2060"/>
                    </a:cubicBezTo>
                    <a:cubicBezTo>
                      <a:pt x="9111" y="2058"/>
                      <a:pt x="9128" y="2056"/>
                      <a:pt x="9145" y="2056"/>
                    </a:cubicBezTo>
                    <a:close/>
                    <a:moveTo>
                      <a:pt x="2119" y="4572"/>
                    </a:moveTo>
                    <a:cubicBezTo>
                      <a:pt x="2158" y="4651"/>
                      <a:pt x="2178" y="4739"/>
                      <a:pt x="2217" y="4828"/>
                    </a:cubicBezTo>
                    <a:cubicBezTo>
                      <a:pt x="2237" y="4887"/>
                      <a:pt x="2257" y="4946"/>
                      <a:pt x="2276" y="5005"/>
                    </a:cubicBezTo>
                    <a:cubicBezTo>
                      <a:pt x="2296" y="5054"/>
                      <a:pt x="2296" y="5084"/>
                      <a:pt x="2267" y="5123"/>
                    </a:cubicBezTo>
                    <a:cubicBezTo>
                      <a:pt x="2178" y="5232"/>
                      <a:pt x="2099" y="5350"/>
                      <a:pt x="2020" y="5458"/>
                    </a:cubicBezTo>
                    <a:cubicBezTo>
                      <a:pt x="2010" y="5468"/>
                      <a:pt x="2001" y="5468"/>
                      <a:pt x="1971" y="5488"/>
                    </a:cubicBezTo>
                    <a:cubicBezTo>
                      <a:pt x="1912" y="5320"/>
                      <a:pt x="1863" y="5173"/>
                      <a:pt x="1804" y="5025"/>
                    </a:cubicBezTo>
                    <a:cubicBezTo>
                      <a:pt x="1902" y="4877"/>
                      <a:pt x="1991" y="4729"/>
                      <a:pt x="2089" y="4591"/>
                    </a:cubicBezTo>
                    <a:cubicBezTo>
                      <a:pt x="2089" y="4582"/>
                      <a:pt x="2099" y="4582"/>
                      <a:pt x="2119" y="4572"/>
                    </a:cubicBezTo>
                    <a:close/>
                    <a:moveTo>
                      <a:pt x="3412" y="5606"/>
                    </a:moveTo>
                    <a:cubicBezTo>
                      <a:pt x="3525" y="5606"/>
                      <a:pt x="3639" y="5609"/>
                      <a:pt x="3754" y="5616"/>
                    </a:cubicBezTo>
                    <a:cubicBezTo>
                      <a:pt x="4039" y="5632"/>
                      <a:pt x="4323" y="5642"/>
                      <a:pt x="4608" y="5642"/>
                    </a:cubicBezTo>
                    <a:cubicBezTo>
                      <a:pt x="4855" y="5642"/>
                      <a:pt x="5103" y="5634"/>
                      <a:pt x="5350" y="5616"/>
                    </a:cubicBezTo>
                    <a:cubicBezTo>
                      <a:pt x="5379" y="5613"/>
                      <a:pt x="5409" y="5611"/>
                      <a:pt x="5439" y="5611"/>
                    </a:cubicBezTo>
                    <a:cubicBezTo>
                      <a:pt x="5498" y="5611"/>
                      <a:pt x="5557" y="5616"/>
                      <a:pt x="5616" y="5616"/>
                    </a:cubicBezTo>
                    <a:cubicBezTo>
                      <a:pt x="5655" y="5655"/>
                      <a:pt x="5655" y="5695"/>
                      <a:pt x="5626" y="5734"/>
                    </a:cubicBezTo>
                    <a:cubicBezTo>
                      <a:pt x="5616" y="5695"/>
                      <a:pt x="5586" y="5695"/>
                      <a:pt x="5547" y="5695"/>
                    </a:cubicBezTo>
                    <a:cubicBezTo>
                      <a:pt x="5478" y="5705"/>
                      <a:pt x="5409" y="5724"/>
                      <a:pt x="5330" y="5724"/>
                    </a:cubicBezTo>
                    <a:cubicBezTo>
                      <a:pt x="5222" y="5734"/>
                      <a:pt x="5113" y="5744"/>
                      <a:pt x="5005" y="5744"/>
                    </a:cubicBezTo>
                    <a:cubicBezTo>
                      <a:pt x="4690" y="5744"/>
                      <a:pt x="4375" y="5744"/>
                      <a:pt x="4059" y="5734"/>
                    </a:cubicBezTo>
                    <a:cubicBezTo>
                      <a:pt x="3867" y="5729"/>
                      <a:pt x="3673" y="5724"/>
                      <a:pt x="3478" y="5724"/>
                    </a:cubicBezTo>
                    <a:cubicBezTo>
                      <a:pt x="3284" y="5724"/>
                      <a:pt x="3089" y="5729"/>
                      <a:pt x="2897" y="5744"/>
                    </a:cubicBezTo>
                    <a:cubicBezTo>
                      <a:pt x="2858" y="5744"/>
                      <a:pt x="2818" y="5754"/>
                      <a:pt x="2779" y="5754"/>
                    </a:cubicBezTo>
                    <a:cubicBezTo>
                      <a:pt x="2730" y="5754"/>
                      <a:pt x="2720" y="5744"/>
                      <a:pt x="2710" y="5665"/>
                    </a:cubicBezTo>
                    <a:cubicBezTo>
                      <a:pt x="2739" y="5655"/>
                      <a:pt x="2769" y="5645"/>
                      <a:pt x="2799" y="5636"/>
                    </a:cubicBezTo>
                    <a:cubicBezTo>
                      <a:pt x="3002" y="5616"/>
                      <a:pt x="3206" y="5606"/>
                      <a:pt x="3412" y="5606"/>
                    </a:cubicBezTo>
                    <a:close/>
                    <a:moveTo>
                      <a:pt x="2365" y="5291"/>
                    </a:moveTo>
                    <a:cubicBezTo>
                      <a:pt x="2404" y="5409"/>
                      <a:pt x="2444" y="5527"/>
                      <a:pt x="2483" y="5645"/>
                    </a:cubicBezTo>
                    <a:cubicBezTo>
                      <a:pt x="2493" y="5665"/>
                      <a:pt x="2483" y="5695"/>
                      <a:pt x="2464" y="5714"/>
                    </a:cubicBezTo>
                    <a:cubicBezTo>
                      <a:pt x="2385" y="5833"/>
                      <a:pt x="2296" y="5941"/>
                      <a:pt x="2198" y="6049"/>
                    </a:cubicBezTo>
                    <a:cubicBezTo>
                      <a:pt x="2148" y="5980"/>
                      <a:pt x="2109" y="5892"/>
                      <a:pt x="2060" y="5695"/>
                    </a:cubicBezTo>
                    <a:cubicBezTo>
                      <a:pt x="2148" y="5547"/>
                      <a:pt x="2296" y="5350"/>
                      <a:pt x="2365" y="5291"/>
                    </a:cubicBezTo>
                    <a:close/>
                    <a:moveTo>
                      <a:pt x="6962" y="5089"/>
                    </a:moveTo>
                    <a:cubicBezTo>
                      <a:pt x="7178" y="5089"/>
                      <a:pt x="7389" y="5113"/>
                      <a:pt x="7596" y="5173"/>
                    </a:cubicBezTo>
                    <a:cubicBezTo>
                      <a:pt x="7635" y="5182"/>
                      <a:pt x="7675" y="5192"/>
                      <a:pt x="7734" y="5202"/>
                    </a:cubicBezTo>
                    <a:cubicBezTo>
                      <a:pt x="7724" y="5222"/>
                      <a:pt x="7714" y="5242"/>
                      <a:pt x="7704" y="5251"/>
                    </a:cubicBezTo>
                    <a:cubicBezTo>
                      <a:pt x="7537" y="5379"/>
                      <a:pt x="7369" y="5517"/>
                      <a:pt x="7202" y="5655"/>
                    </a:cubicBezTo>
                    <a:cubicBezTo>
                      <a:pt x="7123" y="5714"/>
                      <a:pt x="7034" y="5764"/>
                      <a:pt x="6936" y="5813"/>
                    </a:cubicBezTo>
                    <a:cubicBezTo>
                      <a:pt x="6847" y="5862"/>
                      <a:pt x="6759" y="5892"/>
                      <a:pt x="6660" y="5931"/>
                    </a:cubicBezTo>
                    <a:cubicBezTo>
                      <a:pt x="6571" y="5980"/>
                      <a:pt x="6483" y="6030"/>
                      <a:pt x="6394" y="6089"/>
                    </a:cubicBezTo>
                    <a:cubicBezTo>
                      <a:pt x="6256" y="5852"/>
                      <a:pt x="6138" y="5458"/>
                      <a:pt x="6148" y="5261"/>
                    </a:cubicBezTo>
                    <a:cubicBezTo>
                      <a:pt x="6305" y="5173"/>
                      <a:pt x="6473" y="5123"/>
                      <a:pt x="6650" y="5104"/>
                    </a:cubicBezTo>
                    <a:cubicBezTo>
                      <a:pt x="6755" y="5094"/>
                      <a:pt x="6859" y="5089"/>
                      <a:pt x="6962" y="5089"/>
                    </a:cubicBezTo>
                    <a:close/>
                    <a:moveTo>
                      <a:pt x="8147" y="5192"/>
                    </a:moveTo>
                    <a:cubicBezTo>
                      <a:pt x="8197" y="5567"/>
                      <a:pt x="8256" y="5911"/>
                      <a:pt x="8305" y="6256"/>
                    </a:cubicBezTo>
                    <a:cubicBezTo>
                      <a:pt x="8295" y="6266"/>
                      <a:pt x="8295" y="6266"/>
                      <a:pt x="8285" y="6266"/>
                    </a:cubicBezTo>
                    <a:cubicBezTo>
                      <a:pt x="8276" y="6276"/>
                      <a:pt x="8266" y="6276"/>
                      <a:pt x="8246" y="6276"/>
                    </a:cubicBezTo>
                    <a:lnTo>
                      <a:pt x="7753" y="6276"/>
                    </a:lnTo>
                    <a:cubicBezTo>
                      <a:pt x="7763" y="6246"/>
                      <a:pt x="7773" y="6227"/>
                      <a:pt x="7773" y="6207"/>
                    </a:cubicBezTo>
                    <a:cubicBezTo>
                      <a:pt x="7783" y="6187"/>
                      <a:pt x="7793" y="6177"/>
                      <a:pt x="7803" y="6158"/>
                    </a:cubicBezTo>
                    <a:cubicBezTo>
                      <a:pt x="7901" y="5990"/>
                      <a:pt x="7960" y="5803"/>
                      <a:pt x="8000" y="5606"/>
                    </a:cubicBezTo>
                    <a:cubicBezTo>
                      <a:pt x="8010" y="5547"/>
                      <a:pt x="8019" y="5488"/>
                      <a:pt x="8029" y="5429"/>
                    </a:cubicBezTo>
                    <a:cubicBezTo>
                      <a:pt x="8049" y="5370"/>
                      <a:pt x="8069" y="5310"/>
                      <a:pt x="8088" y="5261"/>
                    </a:cubicBezTo>
                    <a:cubicBezTo>
                      <a:pt x="8098" y="5232"/>
                      <a:pt x="8118" y="5222"/>
                      <a:pt x="8147" y="5192"/>
                    </a:cubicBezTo>
                    <a:close/>
                    <a:moveTo>
                      <a:pt x="1961" y="6000"/>
                    </a:moveTo>
                    <a:cubicBezTo>
                      <a:pt x="1991" y="6099"/>
                      <a:pt x="2030" y="6187"/>
                      <a:pt x="2060" y="6276"/>
                    </a:cubicBezTo>
                    <a:cubicBezTo>
                      <a:pt x="2070" y="6286"/>
                      <a:pt x="2060" y="6305"/>
                      <a:pt x="2060" y="6325"/>
                    </a:cubicBezTo>
                    <a:cubicBezTo>
                      <a:pt x="1882" y="6325"/>
                      <a:pt x="1715" y="6286"/>
                      <a:pt x="1547" y="6246"/>
                    </a:cubicBezTo>
                    <a:cubicBezTo>
                      <a:pt x="1429" y="6217"/>
                      <a:pt x="1321" y="6177"/>
                      <a:pt x="1213" y="6108"/>
                    </a:cubicBezTo>
                    <a:cubicBezTo>
                      <a:pt x="1291" y="6059"/>
                      <a:pt x="1410" y="6049"/>
                      <a:pt x="1961" y="6000"/>
                    </a:cubicBezTo>
                    <a:close/>
                    <a:moveTo>
                      <a:pt x="7881" y="5350"/>
                    </a:moveTo>
                    <a:cubicBezTo>
                      <a:pt x="7881" y="5399"/>
                      <a:pt x="7891" y="5429"/>
                      <a:pt x="7881" y="5458"/>
                    </a:cubicBezTo>
                    <a:cubicBezTo>
                      <a:pt x="7872" y="5537"/>
                      <a:pt x="7852" y="5626"/>
                      <a:pt x="7822" y="5714"/>
                    </a:cubicBezTo>
                    <a:cubicBezTo>
                      <a:pt x="7813" y="5764"/>
                      <a:pt x="7793" y="5823"/>
                      <a:pt x="7773" y="5882"/>
                    </a:cubicBezTo>
                    <a:cubicBezTo>
                      <a:pt x="7704" y="6020"/>
                      <a:pt x="7625" y="6148"/>
                      <a:pt x="7556" y="6286"/>
                    </a:cubicBezTo>
                    <a:cubicBezTo>
                      <a:pt x="7428" y="6296"/>
                      <a:pt x="7310" y="6315"/>
                      <a:pt x="7182" y="6315"/>
                    </a:cubicBezTo>
                    <a:cubicBezTo>
                      <a:pt x="6975" y="6325"/>
                      <a:pt x="6768" y="6335"/>
                      <a:pt x="6561" y="6345"/>
                    </a:cubicBezTo>
                    <a:cubicBezTo>
                      <a:pt x="6532" y="6345"/>
                      <a:pt x="6502" y="6345"/>
                      <a:pt x="6483" y="6305"/>
                    </a:cubicBezTo>
                    <a:cubicBezTo>
                      <a:pt x="6453" y="6266"/>
                      <a:pt x="6453" y="6217"/>
                      <a:pt x="6493" y="6197"/>
                    </a:cubicBezTo>
                    <a:cubicBezTo>
                      <a:pt x="6552" y="6158"/>
                      <a:pt x="6621" y="6118"/>
                      <a:pt x="6680" y="6079"/>
                    </a:cubicBezTo>
                    <a:cubicBezTo>
                      <a:pt x="6759" y="6049"/>
                      <a:pt x="6837" y="6020"/>
                      <a:pt x="6916" y="5990"/>
                    </a:cubicBezTo>
                    <a:cubicBezTo>
                      <a:pt x="7074" y="5931"/>
                      <a:pt x="7212" y="5852"/>
                      <a:pt x="7350" y="5744"/>
                    </a:cubicBezTo>
                    <a:cubicBezTo>
                      <a:pt x="7497" y="5626"/>
                      <a:pt x="7655" y="5508"/>
                      <a:pt x="7803" y="5399"/>
                    </a:cubicBezTo>
                    <a:cubicBezTo>
                      <a:pt x="7832" y="5379"/>
                      <a:pt x="7852" y="5370"/>
                      <a:pt x="7881" y="5350"/>
                    </a:cubicBezTo>
                    <a:close/>
                    <a:moveTo>
                      <a:pt x="8059" y="2858"/>
                    </a:moveTo>
                    <a:cubicBezTo>
                      <a:pt x="8079" y="2858"/>
                      <a:pt x="8108" y="2868"/>
                      <a:pt x="8138" y="2868"/>
                    </a:cubicBezTo>
                    <a:cubicBezTo>
                      <a:pt x="8138" y="2927"/>
                      <a:pt x="8147" y="2986"/>
                      <a:pt x="8157" y="3055"/>
                    </a:cubicBezTo>
                    <a:cubicBezTo>
                      <a:pt x="8118" y="3055"/>
                      <a:pt x="8088" y="3065"/>
                      <a:pt x="8059" y="3065"/>
                    </a:cubicBezTo>
                    <a:cubicBezTo>
                      <a:pt x="7842" y="3084"/>
                      <a:pt x="7635" y="3114"/>
                      <a:pt x="7428" y="3163"/>
                    </a:cubicBezTo>
                    <a:cubicBezTo>
                      <a:pt x="7281" y="3202"/>
                      <a:pt x="7153" y="3262"/>
                      <a:pt x="7034" y="3360"/>
                    </a:cubicBezTo>
                    <a:cubicBezTo>
                      <a:pt x="6946" y="3439"/>
                      <a:pt x="6857" y="3518"/>
                      <a:pt x="6778" y="3596"/>
                    </a:cubicBezTo>
                    <a:cubicBezTo>
                      <a:pt x="6650" y="3725"/>
                      <a:pt x="6512" y="3853"/>
                      <a:pt x="6384" y="3981"/>
                    </a:cubicBezTo>
                    <a:cubicBezTo>
                      <a:pt x="6315" y="4050"/>
                      <a:pt x="6246" y="4119"/>
                      <a:pt x="6187" y="4197"/>
                    </a:cubicBezTo>
                    <a:cubicBezTo>
                      <a:pt x="6118" y="4266"/>
                      <a:pt x="6059" y="4355"/>
                      <a:pt x="6010" y="4444"/>
                    </a:cubicBezTo>
                    <a:cubicBezTo>
                      <a:pt x="5951" y="4532"/>
                      <a:pt x="5921" y="4641"/>
                      <a:pt x="5921" y="4759"/>
                    </a:cubicBezTo>
                    <a:cubicBezTo>
                      <a:pt x="5911" y="4946"/>
                      <a:pt x="5951" y="5133"/>
                      <a:pt x="5980" y="5320"/>
                    </a:cubicBezTo>
                    <a:cubicBezTo>
                      <a:pt x="6030" y="5626"/>
                      <a:pt x="6138" y="5921"/>
                      <a:pt x="6276" y="6197"/>
                    </a:cubicBezTo>
                    <a:cubicBezTo>
                      <a:pt x="6296" y="6236"/>
                      <a:pt x="6325" y="6286"/>
                      <a:pt x="6335" y="6335"/>
                    </a:cubicBezTo>
                    <a:cubicBezTo>
                      <a:pt x="6300" y="6347"/>
                      <a:pt x="6266" y="6351"/>
                      <a:pt x="6231" y="6351"/>
                    </a:cubicBezTo>
                    <a:cubicBezTo>
                      <a:pt x="6207" y="6351"/>
                      <a:pt x="6182" y="6349"/>
                      <a:pt x="6158" y="6345"/>
                    </a:cubicBezTo>
                    <a:cubicBezTo>
                      <a:pt x="6010" y="6148"/>
                      <a:pt x="5872" y="5941"/>
                      <a:pt x="5813" y="5695"/>
                    </a:cubicBezTo>
                    <a:cubicBezTo>
                      <a:pt x="5803" y="5645"/>
                      <a:pt x="5783" y="5606"/>
                      <a:pt x="5823" y="5557"/>
                    </a:cubicBezTo>
                    <a:cubicBezTo>
                      <a:pt x="5852" y="5517"/>
                      <a:pt x="5842" y="5478"/>
                      <a:pt x="5803" y="5458"/>
                    </a:cubicBezTo>
                    <a:cubicBezTo>
                      <a:pt x="5764" y="5429"/>
                      <a:pt x="5754" y="5399"/>
                      <a:pt x="5754" y="5350"/>
                    </a:cubicBezTo>
                    <a:cubicBezTo>
                      <a:pt x="5714" y="5104"/>
                      <a:pt x="5704" y="4857"/>
                      <a:pt x="5783" y="4611"/>
                    </a:cubicBezTo>
                    <a:cubicBezTo>
                      <a:pt x="5823" y="4473"/>
                      <a:pt x="5872" y="4335"/>
                      <a:pt x="5951" y="4207"/>
                    </a:cubicBezTo>
                    <a:cubicBezTo>
                      <a:pt x="6138" y="3931"/>
                      <a:pt x="6335" y="3665"/>
                      <a:pt x="6581" y="3439"/>
                    </a:cubicBezTo>
                    <a:cubicBezTo>
                      <a:pt x="6788" y="3242"/>
                      <a:pt x="7015" y="3084"/>
                      <a:pt x="7290" y="2986"/>
                    </a:cubicBezTo>
                    <a:cubicBezTo>
                      <a:pt x="7537" y="2887"/>
                      <a:pt x="7793" y="2858"/>
                      <a:pt x="8059" y="2858"/>
                    </a:cubicBezTo>
                    <a:close/>
                    <a:moveTo>
                      <a:pt x="5626" y="5734"/>
                    </a:moveTo>
                    <a:cubicBezTo>
                      <a:pt x="5645" y="5754"/>
                      <a:pt x="5675" y="5773"/>
                      <a:pt x="5685" y="5803"/>
                    </a:cubicBezTo>
                    <a:cubicBezTo>
                      <a:pt x="5744" y="5990"/>
                      <a:pt x="5852" y="6148"/>
                      <a:pt x="5961" y="6305"/>
                    </a:cubicBezTo>
                    <a:cubicBezTo>
                      <a:pt x="5970" y="6315"/>
                      <a:pt x="5970" y="6335"/>
                      <a:pt x="5970" y="6355"/>
                    </a:cubicBezTo>
                    <a:cubicBezTo>
                      <a:pt x="5911" y="6374"/>
                      <a:pt x="5852" y="6374"/>
                      <a:pt x="5793" y="6384"/>
                    </a:cubicBezTo>
                    <a:cubicBezTo>
                      <a:pt x="5415" y="6403"/>
                      <a:pt x="5036" y="6419"/>
                      <a:pt x="4657" y="6419"/>
                    </a:cubicBezTo>
                    <a:cubicBezTo>
                      <a:pt x="4455" y="6419"/>
                      <a:pt x="4252" y="6414"/>
                      <a:pt x="4050" y="6404"/>
                    </a:cubicBezTo>
                    <a:cubicBezTo>
                      <a:pt x="3754" y="6384"/>
                      <a:pt x="3459" y="6384"/>
                      <a:pt x="3163" y="6384"/>
                    </a:cubicBezTo>
                    <a:cubicBezTo>
                      <a:pt x="3104" y="6384"/>
                      <a:pt x="3035" y="6384"/>
                      <a:pt x="2966" y="6374"/>
                    </a:cubicBezTo>
                    <a:cubicBezTo>
                      <a:pt x="2897" y="6227"/>
                      <a:pt x="2848" y="6079"/>
                      <a:pt x="2789" y="5921"/>
                    </a:cubicBezTo>
                    <a:cubicBezTo>
                      <a:pt x="2828" y="5911"/>
                      <a:pt x="2858" y="5892"/>
                      <a:pt x="2897" y="5892"/>
                    </a:cubicBezTo>
                    <a:cubicBezTo>
                      <a:pt x="2976" y="5882"/>
                      <a:pt x="3064" y="5882"/>
                      <a:pt x="3143" y="5882"/>
                    </a:cubicBezTo>
                    <a:cubicBezTo>
                      <a:pt x="3715" y="5882"/>
                      <a:pt x="4286" y="5892"/>
                      <a:pt x="4867" y="5892"/>
                    </a:cubicBezTo>
                    <a:cubicBezTo>
                      <a:pt x="5064" y="5892"/>
                      <a:pt x="5261" y="5892"/>
                      <a:pt x="5458" y="5852"/>
                    </a:cubicBezTo>
                    <a:cubicBezTo>
                      <a:pt x="5507" y="5852"/>
                      <a:pt x="5557" y="5833"/>
                      <a:pt x="5606" y="5823"/>
                    </a:cubicBezTo>
                    <a:cubicBezTo>
                      <a:pt x="5636" y="5813"/>
                      <a:pt x="5645" y="5783"/>
                      <a:pt x="5626" y="5734"/>
                    </a:cubicBezTo>
                    <a:close/>
                    <a:moveTo>
                      <a:pt x="9389" y="6148"/>
                    </a:moveTo>
                    <a:cubicBezTo>
                      <a:pt x="9418" y="6177"/>
                      <a:pt x="9408" y="6197"/>
                      <a:pt x="9389" y="6227"/>
                    </a:cubicBezTo>
                    <a:cubicBezTo>
                      <a:pt x="9339" y="6296"/>
                      <a:pt x="9280" y="6345"/>
                      <a:pt x="9211" y="6384"/>
                    </a:cubicBezTo>
                    <a:cubicBezTo>
                      <a:pt x="9083" y="6453"/>
                      <a:pt x="8955" y="6493"/>
                      <a:pt x="8817" y="6522"/>
                    </a:cubicBezTo>
                    <a:cubicBezTo>
                      <a:pt x="8748" y="6532"/>
                      <a:pt x="8670" y="6532"/>
                      <a:pt x="8591" y="6542"/>
                    </a:cubicBezTo>
                    <a:cubicBezTo>
                      <a:pt x="8581" y="6502"/>
                      <a:pt x="8571" y="6473"/>
                      <a:pt x="8561" y="6443"/>
                    </a:cubicBezTo>
                    <a:cubicBezTo>
                      <a:pt x="8581" y="6433"/>
                      <a:pt x="8591" y="6424"/>
                      <a:pt x="8601" y="6424"/>
                    </a:cubicBezTo>
                    <a:cubicBezTo>
                      <a:pt x="8630" y="6414"/>
                      <a:pt x="8670" y="6414"/>
                      <a:pt x="8699" y="6414"/>
                    </a:cubicBezTo>
                    <a:cubicBezTo>
                      <a:pt x="8847" y="6414"/>
                      <a:pt x="8985" y="6365"/>
                      <a:pt x="9113" y="6296"/>
                    </a:cubicBezTo>
                    <a:cubicBezTo>
                      <a:pt x="9211" y="6246"/>
                      <a:pt x="9300" y="6197"/>
                      <a:pt x="9389" y="6148"/>
                    </a:cubicBezTo>
                    <a:close/>
                    <a:moveTo>
                      <a:pt x="1859" y="5811"/>
                    </a:moveTo>
                    <a:cubicBezTo>
                      <a:pt x="1872" y="5811"/>
                      <a:pt x="1882" y="5815"/>
                      <a:pt x="1882" y="5833"/>
                    </a:cubicBezTo>
                    <a:cubicBezTo>
                      <a:pt x="1882" y="5862"/>
                      <a:pt x="1863" y="5852"/>
                      <a:pt x="1843" y="5862"/>
                    </a:cubicBezTo>
                    <a:cubicBezTo>
                      <a:pt x="1676" y="5872"/>
                      <a:pt x="1518" y="5892"/>
                      <a:pt x="1350" y="5911"/>
                    </a:cubicBezTo>
                    <a:cubicBezTo>
                      <a:pt x="1281" y="5921"/>
                      <a:pt x="1222" y="5931"/>
                      <a:pt x="1153" y="5941"/>
                    </a:cubicBezTo>
                    <a:cubicBezTo>
                      <a:pt x="1144" y="5951"/>
                      <a:pt x="1124" y="5951"/>
                      <a:pt x="1104" y="5961"/>
                    </a:cubicBezTo>
                    <a:cubicBezTo>
                      <a:pt x="1006" y="6010"/>
                      <a:pt x="986" y="6108"/>
                      <a:pt x="1065" y="6187"/>
                    </a:cubicBezTo>
                    <a:cubicBezTo>
                      <a:pt x="1104" y="6227"/>
                      <a:pt x="1163" y="6266"/>
                      <a:pt x="1222" y="6286"/>
                    </a:cubicBezTo>
                    <a:cubicBezTo>
                      <a:pt x="1439" y="6384"/>
                      <a:pt x="1666" y="6443"/>
                      <a:pt x="1902" y="6463"/>
                    </a:cubicBezTo>
                    <a:cubicBezTo>
                      <a:pt x="1981" y="6473"/>
                      <a:pt x="2060" y="6483"/>
                      <a:pt x="2139" y="6493"/>
                    </a:cubicBezTo>
                    <a:cubicBezTo>
                      <a:pt x="2148" y="6522"/>
                      <a:pt x="2158" y="6552"/>
                      <a:pt x="2168" y="6571"/>
                    </a:cubicBezTo>
                    <a:cubicBezTo>
                      <a:pt x="2148" y="6581"/>
                      <a:pt x="2148" y="6591"/>
                      <a:pt x="2139" y="6591"/>
                    </a:cubicBezTo>
                    <a:cubicBezTo>
                      <a:pt x="1912" y="6581"/>
                      <a:pt x="1676" y="6552"/>
                      <a:pt x="1459" y="6493"/>
                    </a:cubicBezTo>
                    <a:cubicBezTo>
                      <a:pt x="1360" y="6463"/>
                      <a:pt x="1272" y="6443"/>
                      <a:pt x="1173" y="6414"/>
                    </a:cubicBezTo>
                    <a:cubicBezTo>
                      <a:pt x="1084" y="6394"/>
                      <a:pt x="1006" y="6355"/>
                      <a:pt x="927" y="6296"/>
                    </a:cubicBezTo>
                    <a:cubicBezTo>
                      <a:pt x="848" y="6246"/>
                      <a:pt x="799" y="6177"/>
                      <a:pt x="769" y="6089"/>
                    </a:cubicBezTo>
                    <a:cubicBezTo>
                      <a:pt x="750" y="6039"/>
                      <a:pt x="759" y="6000"/>
                      <a:pt x="819" y="5980"/>
                    </a:cubicBezTo>
                    <a:cubicBezTo>
                      <a:pt x="878" y="5951"/>
                      <a:pt x="947" y="5931"/>
                      <a:pt x="1006" y="5911"/>
                    </a:cubicBezTo>
                    <a:cubicBezTo>
                      <a:pt x="1065" y="5902"/>
                      <a:pt x="1134" y="5892"/>
                      <a:pt x="1193" y="5892"/>
                    </a:cubicBezTo>
                    <a:cubicBezTo>
                      <a:pt x="1410" y="5882"/>
                      <a:pt x="1616" y="5842"/>
                      <a:pt x="1833" y="5813"/>
                    </a:cubicBezTo>
                    <a:cubicBezTo>
                      <a:pt x="1841" y="5813"/>
                      <a:pt x="1850" y="5811"/>
                      <a:pt x="1859" y="5811"/>
                    </a:cubicBezTo>
                    <a:close/>
                    <a:moveTo>
                      <a:pt x="2562" y="5882"/>
                    </a:moveTo>
                    <a:cubicBezTo>
                      <a:pt x="2621" y="6000"/>
                      <a:pt x="2661" y="6118"/>
                      <a:pt x="2710" y="6246"/>
                    </a:cubicBezTo>
                    <a:cubicBezTo>
                      <a:pt x="2621" y="6384"/>
                      <a:pt x="2523" y="6512"/>
                      <a:pt x="2404" y="6650"/>
                    </a:cubicBezTo>
                    <a:cubicBezTo>
                      <a:pt x="2336" y="6522"/>
                      <a:pt x="2306" y="6394"/>
                      <a:pt x="2257" y="6266"/>
                    </a:cubicBezTo>
                    <a:cubicBezTo>
                      <a:pt x="2326" y="6158"/>
                      <a:pt x="2493" y="5941"/>
                      <a:pt x="2562" y="5882"/>
                    </a:cubicBezTo>
                    <a:close/>
                    <a:moveTo>
                      <a:pt x="7972" y="6420"/>
                    </a:moveTo>
                    <a:cubicBezTo>
                      <a:pt x="8076" y="6420"/>
                      <a:pt x="8181" y="6427"/>
                      <a:pt x="8285" y="6433"/>
                    </a:cubicBezTo>
                    <a:cubicBezTo>
                      <a:pt x="8354" y="6433"/>
                      <a:pt x="8354" y="6453"/>
                      <a:pt x="8344" y="6542"/>
                    </a:cubicBezTo>
                    <a:cubicBezTo>
                      <a:pt x="8305" y="6542"/>
                      <a:pt x="8256" y="6552"/>
                      <a:pt x="8216" y="6552"/>
                    </a:cubicBezTo>
                    <a:cubicBezTo>
                      <a:pt x="7753" y="6562"/>
                      <a:pt x="7290" y="6571"/>
                      <a:pt x="6827" y="6630"/>
                    </a:cubicBezTo>
                    <a:cubicBezTo>
                      <a:pt x="6502" y="6660"/>
                      <a:pt x="6177" y="6699"/>
                      <a:pt x="5842" y="6729"/>
                    </a:cubicBezTo>
                    <a:cubicBezTo>
                      <a:pt x="5571" y="6756"/>
                      <a:pt x="5299" y="6774"/>
                      <a:pt x="5027" y="6774"/>
                    </a:cubicBezTo>
                    <a:cubicBezTo>
                      <a:pt x="4797" y="6774"/>
                      <a:pt x="4566" y="6761"/>
                      <a:pt x="4335" y="6729"/>
                    </a:cubicBezTo>
                    <a:cubicBezTo>
                      <a:pt x="4178" y="6699"/>
                      <a:pt x="4020" y="6699"/>
                      <a:pt x="3872" y="6690"/>
                    </a:cubicBezTo>
                    <a:cubicBezTo>
                      <a:pt x="3626" y="6670"/>
                      <a:pt x="3390" y="6660"/>
                      <a:pt x="3153" y="6650"/>
                    </a:cubicBezTo>
                    <a:cubicBezTo>
                      <a:pt x="3094" y="6650"/>
                      <a:pt x="3045" y="6630"/>
                      <a:pt x="3045" y="6571"/>
                    </a:cubicBezTo>
                    <a:cubicBezTo>
                      <a:pt x="3045" y="6562"/>
                      <a:pt x="3045" y="6562"/>
                      <a:pt x="3045" y="6542"/>
                    </a:cubicBezTo>
                    <a:cubicBezTo>
                      <a:pt x="3064" y="6542"/>
                      <a:pt x="3084" y="6532"/>
                      <a:pt x="3104" y="6532"/>
                    </a:cubicBezTo>
                    <a:cubicBezTo>
                      <a:pt x="3459" y="6542"/>
                      <a:pt x="3803" y="6542"/>
                      <a:pt x="4158" y="6552"/>
                    </a:cubicBezTo>
                    <a:cubicBezTo>
                      <a:pt x="4266" y="6552"/>
                      <a:pt x="4365" y="6562"/>
                      <a:pt x="4473" y="6562"/>
                    </a:cubicBezTo>
                    <a:cubicBezTo>
                      <a:pt x="4547" y="6566"/>
                      <a:pt x="4621" y="6569"/>
                      <a:pt x="4695" y="6569"/>
                    </a:cubicBezTo>
                    <a:cubicBezTo>
                      <a:pt x="4769" y="6569"/>
                      <a:pt x="4843" y="6566"/>
                      <a:pt x="4916" y="6562"/>
                    </a:cubicBezTo>
                    <a:cubicBezTo>
                      <a:pt x="5310" y="6552"/>
                      <a:pt x="5714" y="6522"/>
                      <a:pt x="6108" y="6502"/>
                    </a:cubicBezTo>
                    <a:cubicBezTo>
                      <a:pt x="6355" y="6493"/>
                      <a:pt x="6611" y="6493"/>
                      <a:pt x="6867" y="6483"/>
                    </a:cubicBezTo>
                    <a:cubicBezTo>
                      <a:pt x="7034" y="6473"/>
                      <a:pt x="7212" y="6463"/>
                      <a:pt x="7379" y="6443"/>
                    </a:cubicBezTo>
                    <a:cubicBezTo>
                      <a:pt x="7405" y="6443"/>
                      <a:pt x="7436" y="6439"/>
                      <a:pt x="7468" y="6439"/>
                    </a:cubicBezTo>
                    <a:cubicBezTo>
                      <a:pt x="7484" y="6439"/>
                      <a:pt x="7501" y="6440"/>
                      <a:pt x="7517" y="6443"/>
                    </a:cubicBezTo>
                    <a:cubicBezTo>
                      <a:pt x="7546" y="6446"/>
                      <a:pt x="7575" y="6447"/>
                      <a:pt x="7604" y="6447"/>
                    </a:cubicBezTo>
                    <a:cubicBezTo>
                      <a:pt x="7683" y="6447"/>
                      <a:pt x="7763" y="6438"/>
                      <a:pt x="7842" y="6424"/>
                    </a:cubicBezTo>
                    <a:cubicBezTo>
                      <a:pt x="7885" y="6421"/>
                      <a:pt x="7929" y="6420"/>
                      <a:pt x="7972" y="6420"/>
                    </a:cubicBezTo>
                    <a:close/>
                    <a:moveTo>
                      <a:pt x="2779" y="6433"/>
                    </a:moveTo>
                    <a:cubicBezTo>
                      <a:pt x="2848" y="6591"/>
                      <a:pt x="2907" y="6739"/>
                      <a:pt x="2956" y="6896"/>
                    </a:cubicBezTo>
                    <a:cubicBezTo>
                      <a:pt x="2858" y="7025"/>
                      <a:pt x="2759" y="7153"/>
                      <a:pt x="2661" y="7290"/>
                    </a:cubicBezTo>
                    <a:cubicBezTo>
                      <a:pt x="2601" y="7222"/>
                      <a:pt x="2552" y="7084"/>
                      <a:pt x="2483" y="6847"/>
                    </a:cubicBezTo>
                    <a:cubicBezTo>
                      <a:pt x="2572" y="6709"/>
                      <a:pt x="2670" y="6581"/>
                      <a:pt x="2779" y="6433"/>
                    </a:cubicBezTo>
                    <a:close/>
                    <a:moveTo>
                      <a:pt x="8394" y="6729"/>
                    </a:moveTo>
                    <a:cubicBezTo>
                      <a:pt x="8443" y="6847"/>
                      <a:pt x="8492" y="7074"/>
                      <a:pt x="8512" y="7290"/>
                    </a:cubicBezTo>
                    <a:cubicBezTo>
                      <a:pt x="8499" y="7290"/>
                      <a:pt x="8481" y="7295"/>
                      <a:pt x="8468" y="7295"/>
                    </a:cubicBezTo>
                    <a:cubicBezTo>
                      <a:pt x="8462" y="7295"/>
                      <a:pt x="8456" y="7294"/>
                      <a:pt x="8453" y="7290"/>
                    </a:cubicBezTo>
                    <a:cubicBezTo>
                      <a:pt x="8430" y="7285"/>
                      <a:pt x="8407" y="7282"/>
                      <a:pt x="8384" y="7282"/>
                    </a:cubicBezTo>
                    <a:cubicBezTo>
                      <a:pt x="8328" y="7282"/>
                      <a:pt x="8272" y="7296"/>
                      <a:pt x="8216" y="7310"/>
                    </a:cubicBezTo>
                    <a:cubicBezTo>
                      <a:pt x="8108" y="7325"/>
                      <a:pt x="7995" y="7334"/>
                      <a:pt x="7884" y="7334"/>
                    </a:cubicBezTo>
                    <a:cubicBezTo>
                      <a:pt x="7843" y="7334"/>
                      <a:pt x="7803" y="7333"/>
                      <a:pt x="7763" y="7330"/>
                    </a:cubicBezTo>
                    <a:cubicBezTo>
                      <a:pt x="7684" y="7320"/>
                      <a:pt x="7596" y="7310"/>
                      <a:pt x="7517" y="7290"/>
                    </a:cubicBezTo>
                    <a:cubicBezTo>
                      <a:pt x="7428" y="7271"/>
                      <a:pt x="7340" y="7231"/>
                      <a:pt x="7271" y="7172"/>
                    </a:cubicBezTo>
                    <a:cubicBezTo>
                      <a:pt x="7231" y="7123"/>
                      <a:pt x="7192" y="7084"/>
                      <a:pt x="7153" y="7044"/>
                    </a:cubicBezTo>
                    <a:cubicBezTo>
                      <a:pt x="7113" y="7005"/>
                      <a:pt x="7093" y="6956"/>
                      <a:pt x="7054" y="6916"/>
                    </a:cubicBezTo>
                    <a:cubicBezTo>
                      <a:pt x="7024" y="6887"/>
                      <a:pt x="6985" y="6857"/>
                      <a:pt x="6936" y="6808"/>
                    </a:cubicBezTo>
                    <a:cubicBezTo>
                      <a:pt x="7103" y="6768"/>
                      <a:pt x="7261" y="6768"/>
                      <a:pt x="7419" y="6759"/>
                    </a:cubicBezTo>
                    <a:cubicBezTo>
                      <a:pt x="7586" y="6749"/>
                      <a:pt x="7753" y="6749"/>
                      <a:pt x="7921" y="6739"/>
                    </a:cubicBezTo>
                    <a:cubicBezTo>
                      <a:pt x="8079" y="6729"/>
                      <a:pt x="8236" y="6729"/>
                      <a:pt x="8394" y="6729"/>
                    </a:cubicBezTo>
                    <a:close/>
                    <a:moveTo>
                      <a:pt x="769" y="6424"/>
                    </a:moveTo>
                    <a:lnTo>
                      <a:pt x="769" y="6424"/>
                    </a:lnTo>
                    <a:cubicBezTo>
                      <a:pt x="1084" y="6621"/>
                      <a:pt x="1419" y="6680"/>
                      <a:pt x="1735" y="6739"/>
                    </a:cubicBezTo>
                    <a:cubicBezTo>
                      <a:pt x="1754" y="6749"/>
                      <a:pt x="1774" y="6749"/>
                      <a:pt x="1804" y="6759"/>
                    </a:cubicBezTo>
                    <a:cubicBezTo>
                      <a:pt x="1784" y="6778"/>
                      <a:pt x="1774" y="6788"/>
                      <a:pt x="1754" y="6798"/>
                    </a:cubicBezTo>
                    <a:cubicBezTo>
                      <a:pt x="1587" y="6877"/>
                      <a:pt x="1518" y="7015"/>
                      <a:pt x="1479" y="7182"/>
                    </a:cubicBezTo>
                    <a:cubicBezTo>
                      <a:pt x="1469" y="7251"/>
                      <a:pt x="1469" y="7320"/>
                      <a:pt x="1459" y="7389"/>
                    </a:cubicBezTo>
                    <a:cubicBezTo>
                      <a:pt x="1459" y="7488"/>
                      <a:pt x="1410" y="7556"/>
                      <a:pt x="1321" y="7586"/>
                    </a:cubicBezTo>
                    <a:cubicBezTo>
                      <a:pt x="1270" y="7612"/>
                      <a:pt x="1226" y="7637"/>
                      <a:pt x="1170" y="7637"/>
                    </a:cubicBezTo>
                    <a:cubicBezTo>
                      <a:pt x="1162" y="7637"/>
                      <a:pt x="1153" y="7637"/>
                      <a:pt x="1144" y="7635"/>
                    </a:cubicBezTo>
                    <a:cubicBezTo>
                      <a:pt x="1025" y="7241"/>
                      <a:pt x="897" y="6847"/>
                      <a:pt x="769" y="6424"/>
                    </a:cubicBezTo>
                    <a:close/>
                    <a:moveTo>
                      <a:pt x="3035" y="7093"/>
                    </a:moveTo>
                    <a:cubicBezTo>
                      <a:pt x="3074" y="7212"/>
                      <a:pt x="3114" y="7320"/>
                      <a:pt x="3153" y="7438"/>
                    </a:cubicBezTo>
                    <a:cubicBezTo>
                      <a:pt x="3074" y="7527"/>
                      <a:pt x="2907" y="7616"/>
                      <a:pt x="2779" y="7645"/>
                    </a:cubicBezTo>
                    <a:cubicBezTo>
                      <a:pt x="2739" y="7606"/>
                      <a:pt x="2730" y="7547"/>
                      <a:pt x="2720" y="7497"/>
                    </a:cubicBezTo>
                    <a:cubicBezTo>
                      <a:pt x="2779" y="7389"/>
                      <a:pt x="2966" y="7153"/>
                      <a:pt x="3035" y="7093"/>
                    </a:cubicBezTo>
                    <a:close/>
                    <a:moveTo>
                      <a:pt x="2444" y="7330"/>
                    </a:moveTo>
                    <a:cubicBezTo>
                      <a:pt x="2493" y="7428"/>
                      <a:pt x="2533" y="7537"/>
                      <a:pt x="2562" y="7645"/>
                    </a:cubicBezTo>
                    <a:cubicBezTo>
                      <a:pt x="2533" y="7655"/>
                      <a:pt x="2513" y="7655"/>
                      <a:pt x="2493" y="7665"/>
                    </a:cubicBezTo>
                    <a:lnTo>
                      <a:pt x="2434" y="7665"/>
                    </a:lnTo>
                    <a:cubicBezTo>
                      <a:pt x="2336" y="7556"/>
                      <a:pt x="2336" y="7458"/>
                      <a:pt x="2444" y="7330"/>
                    </a:cubicBezTo>
                    <a:close/>
                    <a:moveTo>
                      <a:pt x="9221" y="6591"/>
                    </a:moveTo>
                    <a:cubicBezTo>
                      <a:pt x="9261" y="6621"/>
                      <a:pt x="9221" y="6650"/>
                      <a:pt x="9221" y="6680"/>
                    </a:cubicBezTo>
                    <a:cubicBezTo>
                      <a:pt x="9103" y="6995"/>
                      <a:pt x="8995" y="7310"/>
                      <a:pt x="8886" y="7625"/>
                    </a:cubicBezTo>
                    <a:cubicBezTo>
                      <a:pt x="8886" y="7635"/>
                      <a:pt x="8876" y="7645"/>
                      <a:pt x="8867" y="7665"/>
                    </a:cubicBezTo>
                    <a:cubicBezTo>
                      <a:pt x="8807" y="7586"/>
                      <a:pt x="8768" y="7507"/>
                      <a:pt x="8748" y="7428"/>
                    </a:cubicBezTo>
                    <a:cubicBezTo>
                      <a:pt x="8719" y="7222"/>
                      <a:pt x="8679" y="7005"/>
                      <a:pt x="8640" y="6788"/>
                    </a:cubicBezTo>
                    <a:cubicBezTo>
                      <a:pt x="8640" y="6778"/>
                      <a:pt x="8640" y="6759"/>
                      <a:pt x="8640" y="6729"/>
                    </a:cubicBezTo>
                    <a:cubicBezTo>
                      <a:pt x="8748" y="6709"/>
                      <a:pt x="8847" y="6699"/>
                      <a:pt x="8945" y="6680"/>
                    </a:cubicBezTo>
                    <a:cubicBezTo>
                      <a:pt x="9034" y="6660"/>
                      <a:pt x="9133" y="6621"/>
                      <a:pt x="9221" y="6591"/>
                    </a:cubicBezTo>
                    <a:close/>
                    <a:moveTo>
                      <a:pt x="3205" y="6846"/>
                    </a:moveTo>
                    <a:cubicBezTo>
                      <a:pt x="3215" y="6846"/>
                      <a:pt x="3224" y="6847"/>
                      <a:pt x="3232" y="6847"/>
                    </a:cubicBezTo>
                    <a:cubicBezTo>
                      <a:pt x="3636" y="6867"/>
                      <a:pt x="4040" y="6887"/>
                      <a:pt x="4453" y="6926"/>
                    </a:cubicBezTo>
                    <a:cubicBezTo>
                      <a:pt x="4656" y="6950"/>
                      <a:pt x="4863" y="6963"/>
                      <a:pt x="5068" y="6963"/>
                    </a:cubicBezTo>
                    <a:cubicBezTo>
                      <a:pt x="5202" y="6963"/>
                      <a:pt x="5336" y="6957"/>
                      <a:pt x="5468" y="6946"/>
                    </a:cubicBezTo>
                    <a:cubicBezTo>
                      <a:pt x="5764" y="6926"/>
                      <a:pt x="6049" y="6906"/>
                      <a:pt x="6335" y="6857"/>
                    </a:cubicBezTo>
                    <a:cubicBezTo>
                      <a:pt x="6355" y="6857"/>
                      <a:pt x="6374" y="6855"/>
                      <a:pt x="6392" y="6855"/>
                    </a:cubicBezTo>
                    <a:cubicBezTo>
                      <a:pt x="6409" y="6855"/>
                      <a:pt x="6424" y="6857"/>
                      <a:pt x="6433" y="6867"/>
                    </a:cubicBezTo>
                    <a:cubicBezTo>
                      <a:pt x="6465" y="6886"/>
                      <a:pt x="6492" y="6893"/>
                      <a:pt x="6523" y="6893"/>
                    </a:cubicBezTo>
                    <a:cubicBezTo>
                      <a:pt x="6541" y="6893"/>
                      <a:pt x="6560" y="6890"/>
                      <a:pt x="6581" y="6887"/>
                    </a:cubicBezTo>
                    <a:cubicBezTo>
                      <a:pt x="6680" y="6887"/>
                      <a:pt x="6768" y="6916"/>
                      <a:pt x="6857" y="6956"/>
                    </a:cubicBezTo>
                    <a:cubicBezTo>
                      <a:pt x="6906" y="6975"/>
                      <a:pt x="6946" y="7025"/>
                      <a:pt x="6975" y="7074"/>
                    </a:cubicBezTo>
                    <a:cubicBezTo>
                      <a:pt x="7034" y="7143"/>
                      <a:pt x="7093" y="7222"/>
                      <a:pt x="7162" y="7290"/>
                    </a:cubicBezTo>
                    <a:cubicBezTo>
                      <a:pt x="7251" y="7389"/>
                      <a:pt x="7359" y="7438"/>
                      <a:pt x="7487" y="7468"/>
                    </a:cubicBezTo>
                    <a:cubicBezTo>
                      <a:pt x="7631" y="7500"/>
                      <a:pt x="7778" y="7517"/>
                      <a:pt x="7925" y="7517"/>
                    </a:cubicBezTo>
                    <a:cubicBezTo>
                      <a:pt x="8049" y="7517"/>
                      <a:pt x="8173" y="7505"/>
                      <a:pt x="8295" y="7478"/>
                    </a:cubicBezTo>
                    <a:cubicBezTo>
                      <a:pt x="8316" y="7474"/>
                      <a:pt x="8334" y="7471"/>
                      <a:pt x="8353" y="7471"/>
                    </a:cubicBezTo>
                    <a:cubicBezTo>
                      <a:pt x="8379" y="7471"/>
                      <a:pt x="8404" y="7476"/>
                      <a:pt x="8433" y="7488"/>
                    </a:cubicBezTo>
                    <a:cubicBezTo>
                      <a:pt x="8512" y="7507"/>
                      <a:pt x="8561" y="7547"/>
                      <a:pt x="8551" y="7645"/>
                    </a:cubicBezTo>
                    <a:cubicBezTo>
                      <a:pt x="8551" y="7685"/>
                      <a:pt x="8551" y="7734"/>
                      <a:pt x="8551" y="7793"/>
                    </a:cubicBezTo>
                    <a:cubicBezTo>
                      <a:pt x="8502" y="7773"/>
                      <a:pt x="8463" y="7763"/>
                      <a:pt x="8423" y="7744"/>
                    </a:cubicBezTo>
                    <a:cubicBezTo>
                      <a:pt x="8285" y="7694"/>
                      <a:pt x="8138" y="7675"/>
                      <a:pt x="7990" y="7675"/>
                    </a:cubicBezTo>
                    <a:cubicBezTo>
                      <a:pt x="7881" y="7675"/>
                      <a:pt x="7793" y="7704"/>
                      <a:pt x="7724" y="7773"/>
                    </a:cubicBezTo>
                    <a:cubicBezTo>
                      <a:pt x="7694" y="7793"/>
                      <a:pt x="7675" y="7813"/>
                      <a:pt x="7645" y="7832"/>
                    </a:cubicBezTo>
                    <a:cubicBezTo>
                      <a:pt x="7556" y="7911"/>
                      <a:pt x="7458" y="7970"/>
                      <a:pt x="7340" y="8000"/>
                    </a:cubicBezTo>
                    <a:cubicBezTo>
                      <a:pt x="7192" y="8039"/>
                      <a:pt x="7054" y="8098"/>
                      <a:pt x="6916" y="8157"/>
                    </a:cubicBezTo>
                    <a:cubicBezTo>
                      <a:pt x="6699" y="8236"/>
                      <a:pt x="6483" y="8305"/>
                      <a:pt x="6266" y="8384"/>
                    </a:cubicBezTo>
                    <a:cubicBezTo>
                      <a:pt x="6135" y="8426"/>
                      <a:pt x="6000" y="8442"/>
                      <a:pt x="5867" y="8442"/>
                    </a:cubicBezTo>
                    <a:cubicBezTo>
                      <a:pt x="5779" y="8442"/>
                      <a:pt x="5692" y="8435"/>
                      <a:pt x="5606" y="8423"/>
                    </a:cubicBezTo>
                    <a:cubicBezTo>
                      <a:pt x="5498" y="8404"/>
                      <a:pt x="5389" y="8374"/>
                      <a:pt x="5281" y="8354"/>
                    </a:cubicBezTo>
                    <a:cubicBezTo>
                      <a:pt x="5084" y="8315"/>
                      <a:pt x="4897" y="8266"/>
                      <a:pt x="4700" y="8216"/>
                    </a:cubicBezTo>
                    <a:cubicBezTo>
                      <a:pt x="4658" y="8209"/>
                      <a:pt x="4618" y="8206"/>
                      <a:pt x="4579" y="8206"/>
                    </a:cubicBezTo>
                    <a:cubicBezTo>
                      <a:pt x="4515" y="8206"/>
                      <a:pt x="4451" y="8214"/>
                      <a:pt x="4384" y="8226"/>
                    </a:cubicBezTo>
                    <a:cubicBezTo>
                      <a:pt x="4296" y="8236"/>
                      <a:pt x="4197" y="8246"/>
                      <a:pt x="4109" y="8246"/>
                    </a:cubicBezTo>
                    <a:cubicBezTo>
                      <a:pt x="3990" y="8246"/>
                      <a:pt x="3872" y="8226"/>
                      <a:pt x="3754" y="8187"/>
                    </a:cubicBezTo>
                    <a:cubicBezTo>
                      <a:pt x="3646" y="8157"/>
                      <a:pt x="3537" y="8138"/>
                      <a:pt x="3429" y="8108"/>
                    </a:cubicBezTo>
                    <a:cubicBezTo>
                      <a:pt x="3380" y="8098"/>
                      <a:pt x="3330" y="8093"/>
                      <a:pt x="3281" y="8093"/>
                    </a:cubicBezTo>
                    <a:cubicBezTo>
                      <a:pt x="3232" y="8093"/>
                      <a:pt x="3183" y="8098"/>
                      <a:pt x="3133" y="8108"/>
                    </a:cubicBezTo>
                    <a:cubicBezTo>
                      <a:pt x="2996" y="8138"/>
                      <a:pt x="2867" y="8167"/>
                      <a:pt x="2739" y="8207"/>
                    </a:cubicBezTo>
                    <a:cubicBezTo>
                      <a:pt x="2670" y="8236"/>
                      <a:pt x="2611" y="8266"/>
                      <a:pt x="2552" y="8305"/>
                    </a:cubicBezTo>
                    <a:cubicBezTo>
                      <a:pt x="2492" y="8339"/>
                      <a:pt x="2431" y="8354"/>
                      <a:pt x="2367" y="8354"/>
                    </a:cubicBezTo>
                    <a:cubicBezTo>
                      <a:pt x="2338" y="8354"/>
                      <a:pt x="2308" y="8351"/>
                      <a:pt x="2276" y="8345"/>
                    </a:cubicBezTo>
                    <a:cubicBezTo>
                      <a:pt x="2050" y="8285"/>
                      <a:pt x="1853" y="8187"/>
                      <a:pt x="1705" y="8000"/>
                    </a:cubicBezTo>
                    <a:cubicBezTo>
                      <a:pt x="1626" y="7901"/>
                      <a:pt x="1528" y="7822"/>
                      <a:pt x="1419" y="7763"/>
                    </a:cubicBezTo>
                    <a:cubicBezTo>
                      <a:pt x="1400" y="7763"/>
                      <a:pt x="1390" y="7753"/>
                      <a:pt x="1360" y="7744"/>
                    </a:cubicBezTo>
                    <a:cubicBezTo>
                      <a:pt x="1400" y="7714"/>
                      <a:pt x="1419" y="7704"/>
                      <a:pt x="1439" y="7694"/>
                    </a:cubicBezTo>
                    <a:cubicBezTo>
                      <a:pt x="1547" y="7635"/>
                      <a:pt x="1597" y="7537"/>
                      <a:pt x="1616" y="7409"/>
                    </a:cubicBezTo>
                    <a:cubicBezTo>
                      <a:pt x="1626" y="7369"/>
                      <a:pt x="1626" y="7330"/>
                      <a:pt x="1626" y="7290"/>
                    </a:cubicBezTo>
                    <a:cubicBezTo>
                      <a:pt x="1646" y="7231"/>
                      <a:pt x="1656" y="7172"/>
                      <a:pt x="1676" y="7113"/>
                    </a:cubicBezTo>
                    <a:cubicBezTo>
                      <a:pt x="1715" y="7015"/>
                      <a:pt x="1794" y="6956"/>
                      <a:pt x="1902" y="6936"/>
                    </a:cubicBezTo>
                    <a:cubicBezTo>
                      <a:pt x="2020" y="6906"/>
                      <a:pt x="2148" y="6887"/>
                      <a:pt x="2276" y="6887"/>
                    </a:cubicBezTo>
                    <a:cubicBezTo>
                      <a:pt x="2326" y="6965"/>
                      <a:pt x="2345" y="7054"/>
                      <a:pt x="2375" y="7143"/>
                    </a:cubicBezTo>
                    <a:cubicBezTo>
                      <a:pt x="2355" y="7172"/>
                      <a:pt x="2336" y="7202"/>
                      <a:pt x="2316" y="7231"/>
                    </a:cubicBezTo>
                    <a:cubicBezTo>
                      <a:pt x="2267" y="7300"/>
                      <a:pt x="2237" y="7369"/>
                      <a:pt x="2217" y="7448"/>
                    </a:cubicBezTo>
                    <a:cubicBezTo>
                      <a:pt x="2198" y="7547"/>
                      <a:pt x="2217" y="7635"/>
                      <a:pt x="2267" y="7714"/>
                    </a:cubicBezTo>
                    <a:cubicBezTo>
                      <a:pt x="2296" y="7753"/>
                      <a:pt x="2336" y="7793"/>
                      <a:pt x="2404" y="7793"/>
                    </a:cubicBezTo>
                    <a:cubicBezTo>
                      <a:pt x="2454" y="7793"/>
                      <a:pt x="2503" y="7822"/>
                      <a:pt x="2552" y="7832"/>
                    </a:cubicBezTo>
                    <a:cubicBezTo>
                      <a:pt x="2592" y="7837"/>
                      <a:pt x="2631" y="7839"/>
                      <a:pt x="2671" y="7839"/>
                    </a:cubicBezTo>
                    <a:cubicBezTo>
                      <a:pt x="2798" y="7839"/>
                      <a:pt x="2924" y="7814"/>
                      <a:pt x="3045" y="7753"/>
                    </a:cubicBezTo>
                    <a:cubicBezTo>
                      <a:pt x="3114" y="7714"/>
                      <a:pt x="3193" y="7685"/>
                      <a:pt x="3261" y="7645"/>
                    </a:cubicBezTo>
                    <a:cubicBezTo>
                      <a:pt x="3294" y="7634"/>
                      <a:pt x="3326" y="7626"/>
                      <a:pt x="3360" y="7626"/>
                    </a:cubicBezTo>
                    <a:cubicBezTo>
                      <a:pt x="3388" y="7626"/>
                      <a:pt x="3418" y="7632"/>
                      <a:pt x="3449" y="7645"/>
                    </a:cubicBezTo>
                    <a:cubicBezTo>
                      <a:pt x="3537" y="7685"/>
                      <a:pt x="3626" y="7714"/>
                      <a:pt x="3724" y="7724"/>
                    </a:cubicBezTo>
                    <a:cubicBezTo>
                      <a:pt x="3784" y="7724"/>
                      <a:pt x="3833" y="7724"/>
                      <a:pt x="3892" y="7714"/>
                    </a:cubicBezTo>
                    <a:cubicBezTo>
                      <a:pt x="3912" y="7714"/>
                      <a:pt x="3941" y="7704"/>
                      <a:pt x="3961" y="7694"/>
                    </a:cubicBezTo>
                    <a:cubicBezTo>
                      <a:pt x="3990" y="7675"/>
                      <a:pt x="4010" y="7645"/>
                      <a:pt x="4010" y="7606"/>
                    </a:cubicBezTo>
                    <a:cubicBezTo>
                      <a:pt x="4010" y="7566"/>
                      <a:pt x="3990" y="7527"/>
                      <a:pt x="3951" y="7517"/>
                    </a:cubicBezTo>
                    <a:cubicBezTo>
                      <a:pt x="3912" y="7507"/>
                      <a:pt x="3872" y="7497"/>
                      <a:pt x="3823" y="7497"/>
                    </a:cubicBezTo>
                    <a:cubicBezTo>
                      <a:pt x="3724" y="7497"/>
                      <a:pt x="3636" y="7478"/>
                      <a:pt x="3547" y="7448"/>
                    </a:cubicBezTo>
                    <a:cubicBezTo>
                      <a:pt x="3488" y="7419"/>
                      <a:pt x="3419" y="7409"/>
                      <a:pt x="3350" y="7389"/>
                    </a:cubicBezTo>
                    <a:cubicBezTo>
                      <a:pt x="3311" y="7310"/>
                      <a:pt x="3202" y="7044"/>
                      <a:pt x="3163" y="6867"/>
                    </a:cubicBezTo>
                    <a:cubicBezTo>
                      <a:pt x="3175" y="6849"/>
                      <a:pt x="3190" y="6846"/>
                      <a:pt x="3205" y="6846"/>
                    </a:cubicBezTo>
                    <a:close/>
                    <a:moveTo>
                      <a:pt x="8295" y="2651"/>
                    </a:moveTo>
                    <a:cubicBezTo>
                      <a:pt x="8364" y="2651"/>
                      <a:pt x="8433" y="2651"/>
                      <a:pt x="8502" y="2690"/>
                    </a:cubicBezTo>
                    <a:cubicBezTo>
                      <a:pt x="8670" y="2789"/>
                      <a:pt x="8857" y="2808"/>
                      <a:pt x="9054" y="2808"/>
                    </a:cubicBezTo>
                    <a:cubicBezTo>
                      <a:pt x="9241" y="2799"/>
                      <a:pt x="9428" y="2789"/>
                      <a:pt x="9615" y="2730"/>
                    </a:cubicBezTo>
                    <a:lnTo>
                      <a:pt x="9645" y="2730"/>
                    </a:lnTo>
                    <a:cubicBezTo>
                      <a:pt x="9645" y="2749"/>
                      <a:pt x="9645" y="2779"/>
                      <a:pt x="9645" y="2799"/>
                    </a:cubicBezTo>
                    <a:cubicBezTo>
                      <a:pt x="9645" y="2858"/>
                      <a:pt x="9674" y="2907"/>
                      <a:pt x="9714" y="2936"/>
                    </a:cubicBezTo>
                    <a:cubicBezTo>
                      <a:pt x="9802" y="3005"/>
                      <a:pt x="9901" y="3074"/>
                      <a:pt x="10009" y="3084"/>
                    </a:cubicBezTo>
                    <a:cubicBezTo>
                      <a:pt x="10206" y="3104"/>
                      <a:pt x="10364" y="3202"/>
                      <a:pt x="10531" y="3301"/>
                    </a:cubicBezTo>
                    <a:cubicBezTo>
                      <a:pt x="10581" y="3331"/>
                      <a:pt x="10620" y="3360"/>
                      <a:pt x="10669" y="3390"/>
                    </a:cubicBezTo>
                    <a:cubicBezTo>
                      <a:pt x="10706" y="3408"/>
                      <a:pt x="10744" y="3418"/>
                      <a:pt x="10781" y="3418"/>
                    </a:cubicBezTo>
                    <a:cubicBezTo>
                      <a:pt x="10822" y="3418"/>
                      <a:pt x="10864" y="3406"/>
                      <a:pt x="10906" y="3380"/>
                    </a:cubicBezTo>
                    <a:cubicBezTo>
                      <a:pt x="10916" y="3370"/>
                      <a:pt x="10925" y="3360"/>
                      <a:pt x="10945" y="3350"/>
                    </a:cubicBezTo>
                    <a:cubicBezTo>
                      <a:pt x="11004" y="3370"/>
                      <a:pt x="11063" y="3390"/>
                      <a:pt x="11132" y="3409"/>
                    </a:cubicBezTo>
                    <a:cubicBezTo>
                      <a:pt x="11201" y="3429"/>
                      <a:pt x="11260" y="3468"/>
                      <a:pt x="11319" y="3518"/>
                    </a:cubicBezTo>
                    <a:cubicBezTo>
                      <a:pt x="11329" y="3537"/>
                      <a:pt x="11349" y="3557"/>
                      <a:pt x="11359" y="3577"/>
                    </a:cubicBezTo>
                    <a:cubicBezTo>
                      <a:pt x="11536" y="3813"/>
                      <a:pt x="11773" y="3991"/>
                      <a:pt x="12009" y="4158"/>
                    </a:cubicBezTo>
                    <a:cubicBezTo>
                      <a:pt x="12117" y="4227"/>
                      <a:pt x="12236" y="4286"/>
                      <a:pt x="12354" y="4325"/>
                    </a:cubicBezTo>
                    <a:cubicBezTo>
                      <a:pt x="12442" y="4345"/>
                      <a:pt x="12511" y="4394"/>
                      <a:pt x="12580" y="4453"/>
                    </a:cubicBezTo>
                    <a:cubicBezTo>
                      <a:pt x="12639" y="4503"/>
                      <a:pt x="12698" y="4562"/>
                      <a:pt x="12748" y="4611"/>
                    </a:cubicBezTo>
                    <a:cubicBezTo>
                      <a:pt x="12797" y="4660"/>
                      <a:pt x="12836" y="4719"/>
                      <a:pt x="12836" y="4798"/>
                    </a:cubicBezTo>
                    <a:cubicBezTo>
                      <a:pt x="12836" y="4916"/>
                      <a:pt x="12886" y="5025"/>
                      <a:pt x="12945" y="5123"/>
                    </a:cubicBezTo>
                    <a:cubicBezTo>
                      <a:pt x="12964" y="5163"/>
                      <a:pt x="12984" y="5202"/>
                      <a:pt x="13014" y="5251"/>
                    </a:cubicBezTo>
                    <a:cubicBezTo>
                      <a:pt x="12984" y="5271"/>
                      <a:pt x="12964" y="5291"/>
                      <a:pt x="12945" y="5310"/>
                    </a:cubicBezTo>
                    <a:cubicBezTo>
                      <a:pt x="12393" y="5724"/>
                      <a:pt x="11861" y="6168"/>
                      <a:pt x="11329" y="6601"/>
                    </a:cubicBezTo>
                    <a:cubicBezTo>
                      <a:pt x="11063" y="6808"/>
                      <a:pt x="10797" y="7005"/>
                      <a:pt x="10521" y="7212"/>
                    </a:cubicBezTo>
                    <a:cubicBezTo>
                      <a:pt x="10423" y="7290"/>
                      <a:pt x="10324" y="7359"/>
                      <a:pt x="10226" y="7438"/>
                    </a:cubicBezTo>
                    <a:cubicBezTo>
                      <a:pt x="10078" y="7547"/>
                      <a:pt x="9940" y="7665"/>
                      <a:pt x="9822" y="7813"/>
                    </a:cubicBezTo>
                    <a:cubicBezTo>
                      <a:pt x="9586" y="8088"/>
                      <a:pt x="9290" y="8305"/>
                      <a:pt x="9004" y="8522"/>
                    </a:cubicBezTo>
                    <a:cubicBezTo>
                      <a:pt x="8985" y="8542"/>
                      <a:pt x="8955" y="8561"/>
                      <a:pt x="8926" y="8581"/>
                    </a:cubicBezTo>
                    <a:cubicBezTo>
                      <a:pt x="8926" y="8581"/>
                      <a:pt x="8916" y="8581"/>
                      <a:pt x="8886" y="8591"/>
                    </a:cubicBezTo>
                    <a:cubicBezTo>
                      <a:pt x="8886" y="8551"/>
                      <a:pt x="8896" y="8522"/>
                      <a:pt x="8896" y="8492"/>
                    </a:cubicBezTo>
                    <a:cubicBezTo>
                      <a:pt x="9014" y="7931"/>
                      <a:pt x="9192" y="7379"/>
                      <a:pt x="9398" y="6837"/>
                    </a:cubicBezTo>
                    <a:cubicBezTo>
                      <a:pt x="9438" y="6719"/>
                      <a:pt x="9487" y="6601"/>
                      <a:pt x="9536" y="6483"/>
                    </a:cubicBezTo>
                    <a:cubicBezTo>
                      <a:pt x="9566" y="6414"/>
                      <a:pt x="9586" y="6335"/>
                      <a:pt x="9605" y="6266"/>
                    </a:cubicBezTo>
                    <a:cubicBezTo>
                      <a:pt x="9664" y="6020"/>
                      <a:pt x="9724" y="5764"/>
                      <a:pt x="9783" y="5517"/>
                    </a:cubicBezTo>
                    <a:cubicBezTo>
                      <a:pt x="9842" y="5310"/>
                      <a:pt x="9901" y="5113"/>
                      <a:pt x="9960" y="4916"/>
                    </a:cubicBezTo>
                    <a:cubicBezTo>
                      <a:pt x="9980" y="4857"/>
                      <a:pt x="9999" y="4788"/>
                      <a:pt x="10009" y="4729"/>
                    </a:cubicBezTo>
                    <a:cubicBezTo>
                      <a:pt x="10019" y="4690"/>
                      <a:pt x="10019" y="4660"/>
                      <a:pt x="9990" y="4621"/>
                    </a:cubicBezTo>
                    <a:cubicBezTo>
                      <a:pt x="9979" y="4605"/>
                      <a:pt x="9957" y="4595"/>
                      <a:pt x="9936" y="4595"/>
                    </a:cubicBezTo>
                    <a:cubicBezTo>
                      <a:pt x="9918" y="4595"/>
                      <a:pt x="9900" y="4603"/>
                      <a:pt x="9891" y="4621"/>
                    </a:cubicBezTo>
                    <a:cubicBezTo>
                      <a:pt x="9881" y="4641"/>
                      <a:pt x="9871" y="4660"/>
                      <a:pt x="9871" y="4670"/>
                    </a:cubicBezTo>
                    <a:cubicBezTo>
                      <a:pt x="9842" y="4739"/>
                      <a:pt x="9832" y="4818"/>
                      <a:pt x="9802" y="4887"/>
                    </a:cubicBezTo>
                    <a:cubicBezTo>
                      <a:pt x="9704" y="5153"/>
                      <a:pt x="9615" y="5419"/>
                      <a:pt x="9546" y="5705"/>
                    </a:cubicBezTo>
                    <a:cubicBezTo>
                      <a:pt x="9527" y="5783"/>
                      <a:pt x="9507" y="5852"/>
                      <a:pt x="9477" y="5931"/>
                    </a:cubicBezTo>
                    <a:cubicBezTo>
                      <a:pt x="9448" y="5941"/>
                      <a:pt x="9418" y="5951"/>
                      <a:pt x="9389" y="5961"/>
                    </a:cubicBezTo>
                    <a:cubicBezTo>
                      <a:pt x="9359" y="5980"/>
                      <a:pt x="9320" y="5990"/>
                      <a:pt x="9290" y="6010"/>
                    </a:cubicBezTo>
                    <a:cubicBezTo>
                      <a:pt x="9192" y="6069"/>
                      <a:pt x="9103" y="6128"/>
                      <a:pt x="9004" y="6177"/>
                    </a:cubicBezTo>
                    <a:cubicBezTo>
                      <a:pt x="8899" y="6238"/>
                      <a:pt x="8777" y="6263"/>
                      <a:pt x="8650" y="6263"/>
                    </a:cubicBezTo>
                    <a:cubicBezTo>
                      <a:pt x="8611" y="6263"/>
                      <a:pt x="8571" y="6261"/>
                      <a:pt x="8532" y="6256"/>
                    </a:cubicBezTo>
                    <a:cubicBezTo>
                      <a:pt x="8512" y="6187"/>
                      <a:pt x="8502" y="6118"/>
                      <a:pt x="8482" y="6049"/>
                    </a:cubicBezTo>
                    <a:cubicBezTo>
                      <a:pt x="8453" y="5833"/>
                      <a:pt x="8413" y="5626"/>
                      <a:pt x="8374" y="5409"/>
                    </a:cubicBezTo>
                    <a:cubicBezTo>
                      <a:pt x="8344" y="5192"/>
                      <a:pt x="8335" y="4976"/>
                      <a:pt x="8344" y="4759"/>
                    </a:cubicBezTo>
                    <a:cubicBezTo>
                      <a:pt x="8354" y="4473"/>
                      <a:pt x="8364" y="4188"/>
                      <a:pt x="8364" y="3902"/>
                    </a:cubicBezTo>
                    <a:cubicBezTo>
                      <a:pt x="8374" y="3528"/>
                      <a:pt x="8344" y="3153"/>
                      <a:pt x="8295" y="2779"/>
                    </a:cubicBezTo>
                    <a:cubicBezTo>
                      <a:pt x="8285" y="2749"/>
                      <a:pt x="8285" y="2720"/>
                      <a:pt x="8285" y="2680"/>
                    </a:cubicBezTo>
                    <a:cubicBezTo>
                      <a:pt x="8285" y="2680"/>
                      <a:pt x="8285" y="2671"/>
                      <a:pt x="8295" y="2651"/>
                    </a:cubicBezTo>
                    <a:close/>
                    <a:moveTo>
                      <a:pt x="8019" y="7850"/>
                    </a:moveTo>
                    <a:cubicBezTo>
                      <a:pt x="8032" y="7850"/>
                      <a:pt x="8045" y="7851"/>
                      <a:pt x="8059" y="7852"/>
                    </a:cubicBezTo>
                    <a:cubicBezTo>
                      <a:pt x="8157" y="7852"/>
                      <a:pt x="8256" y="7872"/>
                      <a:pt x="8354" y="7901"/>
                    </a:cubicBezTo>
                    <a:cubicBezTo>
                      <a:pt x="8423" y="7931"/>
                      <a:pt x="8502" y="7960"/>
                      <a:pt x="8571" y="7990"/>
                    </a:cubicBezTo>
                    <a:cubicBezTo>
                      <a:pt x="8610" y="8128"/>
                      <a:pt x="8620" y="8364"/>
                      <a:pt x="8620" y="8561"/>
                    </a:cubicBezTo>
                    <a:cubicBezTo>
                      <a:pt x="8610" y="8788"/>
                      <a:pt x="8571" y="9024"/>
                      <a:pt x="8532" y="9251"/>
                    </a:cubicBezTo>
                    <a:cubicBezTo>
                      <a:pt x="8473" y="9566"/>
                      <a:pt x="8453" y="9881"/>
                      <a:pt x="8423" y="10187"/>
                    </a:cubicBezTo>
                    <a:cubicBezTo>
                      <a:pt x="8423" y="10216"/>
                      <a:pt x="8423" y="10236"/>
                      <a:pt x="8413" y="10275"/>
                    </a:cubicBezTo>
                    <a:cubicBezTo>
                      <a:pt x="8384" y="10265"/>
                      <a:pt x="8364" y="10256"/>
                      <a:pt x="8335" y="10256"/>
                    </a:cubicBezTo>
                    <a:cubicBezTo>
                      <a:pt x="8326" y="10250"/>
                      <a:pt x="8317" y="10248"/>
                      <a:pt x="8308" y="10248"/>
                    </a:cubicBezTo>
                    <a:cubicBezTo>
                      <a:pt x="8285" y="10248"/>
                      <a:pt x="8263" y="10264"/>
                      <a:pt x="8256" y="10285"/>
                    </a:cubicBezTo>
                    <a:cubicBezTo>
                      <a:pt x="8197" y="10413"/>
                      <a:pt x="8079" y="10462"/>
                      <a:pt x="7960" y="10482"/>
                    </a:cubicBezTo>
                    <a:cubicBezTo>
                      <a:pt x="7822" y="10522"/>
                      <a:pt x="7684" y="10541"/>
                      <a:pt x="7556" y="10561"/>
                    </a:cubicBezTo>
                    <a:cubicBezTo>
                      <a:pt x="7458" y="10571"/>
                      <a:pt x="7359" y="10590"/>
                      <a:pt x="7271" y="10640"/>
                    </a:cubicBezTo>
                    <a:cubicBezTo>
                      <a:pt x="7084" y="10728"/>
                      <a:pt x="6887" y="10797"/>
                      <a:pt x="6670" y="10827"/>
                    </a:cubicBezTo>
                    <a:cubicBezTo>
                      <a:pt x="6583" y="10843"/>
                      <a:pt x="6496" y="10850"/>
                      <a:pt x="6410" y="10850"/>
                    </a:cubicBezTo>
                    <a:cubicBezTo>
                      <a:pt x="6339" y="10850"/>
                      <a:pt x="6268" y="10846"/>
                      <a:pt x="6197" y="10837"/>
                    </a:cubicBezTo>
                    <a:cubicBezTo>
                      <a:pt x="6138" y="10837"/>
                      <a:pt x="6069" y="10827"/>
                      <a:pt x="6010" y="10807"/>
                    </a:cubicBezTo>
                    <a:cubicBezTo>
                      <a:pt x="5941" y="10793"/>
                      <a:pt x="5874" y="10786"/>
                      <a:pt x="5807" y="10786"/>
                    </a:cubicBezTo>
                    <a:cubicBezTo>
                      <a:pt x="5691" y="10786"/>
                      <a:pt x="5577" y="10806"/>
                      <a:pt x="5458" y="10837"/>
                    </a:cubicBezTo>
                    <a:cubicBezTo>
                      <a:pt x="5232" y="10886"/>
                      <a:pt x="4995" y="10945"/>
                      <a:pt x="4759" y="10994"/>
                    </a:cubicBezTo>
                    <a:cubicBezTo>
                      <a:pt x="4680" y="11013"/>
                      <a:pt x="4598" y="11023"/>
                      <a:pt x="4516" y="11023"/>
                    </a:cubicBezTo>
                    <a:cubicBezTo>
                      <a:pt x="4424" y="11023"/>
                      <a:pt x="4330" y="11011"/>
                      <a:pt x="4237" y="10985"/>
                    </a:cubicBezTo>
                    <a:cubicBezTo>
                      <a:pt x="4119" y="10955"/>
                      <a:pt x="4010" y="10916"/>
                      <a:pt x="3912" y="10837"/>
                    </a:cubicBezTo>
                    <a:cubicBezTo>
                      <a:pt x="3892" y="10827"/>
                      <a:pt x="3872" y="10807"/>
                      <a:pt x="3843" y="10787"/>
                    </a:cubicBezTo>
                    <a:cubicBezTo>
                      <a:pt x="3715" y="10689"/>
                      <a:pt x="3577" y="10640"/>
                      <a:pt x="3409" y="10630"/>
                    </a:cubicBezTo>
                    <a:cubicBezTo>
                      <a:pt x="3064" y="10600"/>
                      <a:pt x="2730" y="10522"/>
                      <a:pt x="2395" y="10433"/>
                    </a:cubicBezTo>
                    <a:cubicBezTo>
                      <a:pt x="2267" y="10393"/>
                      <a:pt x="2148" y="10354"/>
                      <a:pt x="2040" y="10285"/>
                    </a:cubicBezTo>
                    <a:cubicBezTo>
                      <a:pt x="1934" y="10214"/>
                      <a:pt x="1820" y="10175"/>
                      <a:pt x="1697" y="10175"/>
                    </a:cubicBezTo>
                    <a:cubicBezTo>
                      <a:pt x="1684" y="10175"/>
                      <a:pt x="1670" y="10176"/>
                      <a:pt x="1656" y="10177"/>
                    </a:cubicBezTo>
                    <a:cubicBezTo>
                      <a:pt x="1646" y="10177"/>
                      <a:pt x="1646" y="10167"/>
                      <a:pt x="1626" y="10167"/>
                    </a:cubicBezTo>
                    <a:cubicBezTo>
                      <a:pt x="1626" y="10157"/>
                      <a:pt x="1616" y="10137"/>
                      <a:pt x="1616" y="10118"/>
                    </a:cubicBezTo>
                    <a:cubicBezTo>
                      <a:pt x="1557" y="9359"/>
                      <a:pt x="1370" y="8620"/>
                      <a:pt x="1213" y="7872"/>
                    </a:cubicBezTo>
                    <a:cubicBezTo>
                      <a:pt x="1213" y="7872"/>
                      <a:pt x="1213" y="7862"/>
                      <a:pt x="1222" y="7862"/>
                    </a:cubicBezTo>
                    <a:cubicBezTo>
                      <a:pt x="1331" y="7882"/>
                      <a:pt x="1419" y="7931"/>
                      <a:pt x="1498" y="8010"/>
                    </a:cubicBezTo>
                    <a:cubicBezTo>
                      <a:pt x="1538" y="8049"/>
                      <a:pt x="1577" y="8098"/>
                      <a:pt x="1616" y="8138"/>
                    </a:cubicBezTo>
                    <a:cubicBezTo>
                      <a:pt x="1794" y="8345"/>
                      <a:pt x="2020" y="8453"/>
                      <a:pt x="2276" y="8512"/>
                    </a:cubicBezTo>
                    <a:cubicBezTo>
                      <a:pt x="2313" y="8521"/>
                      <a:pt x="2350" y="8526"/>
                      <a:pt x="2386" y="8526"/>
                    </a:cubicBezTo>
                    <a:cubicBezTo>
                      <a:pt x="2467" y="8526"/>
                      <a:pt x="2546" y="8504"/>
                      <a:pt x="2621" y="8463"/>
                    </a:cubicBezTo>
                    <a:cubicBezTo>
                      <a:pt x="2808" y="8345"/>
                      <a:pt x="3015" y="8305"/>
                      <a:pt x="3232" y="8276"/>
                    </a:cubicBezTo>
                    <a:cubicBezTo>
                      <a:pt x="3271" y="8276"/>
                      <a:pt x="3311" y="8276"/>
                      <a:pt x="3350" y="8285"/>
                    </a:cubicBezTo>
                    <a:cubicBezTo>
                      <a:pt x="3459" y="8305"/>
                      <a:pt x="3577" y="8325"/>
                      <a:pt x="3675" y="8354"/>
                    </a:cubicBezTo>
                    <a:cubicBezTo>
                      <a:pt x="3819" y="8402"/>
                      <a:pt x="3958" y="8431"/>
                      <a:pt x="4098" y="8431"/>
                    </a:cubicBezTo>
                    <a:cubicBezTo>
                      <a:pt x="4160" y="8431"/>
                      <a:pt x="4223" y="8426"/>
                      <a:pt x="4286" y="8413"/>
                    </a:cubicBezTo>
                    <a:cubicBezTo>
                      <a:pt x="4368" y="8401"/>
                      <a:pt x="4447" y="8393"/>
                      <a:pt x="4527" y="8393"/>
                    </a:cubicBezTo>
                    <a:cubicBezTo>
                      <a:pt x="4630" y="8393"/>
                      <a:pt x="4732" y="8405"/>
                      <a:pt x="4838" y="8433"/>
                    </a:cubicBezTo>
                    <a:cubicBezTo>
                      <a:pt x="5044" y="8492"/>
                      <a:pt x="5261" y="8542"/>
                      <a:pt x="5468" y="8581"/>
                    </a:cubicBezTo>
                    <a:cubicBezTo>
                      <a:pt x="5603" y="8610"/>
                      <a:pt x="5735" y="8625"/>
                      <a:pt x="5866" y="8625"/>
                    </a:cubicBezTo>
                    <a:cubicBezTo>
                      <a:pt x="6049" y="8625"/>
                      <a:pt x="6230" y="8595"/>
                      <a:pt x="6414" y="8532"/>
                    </a:cubicBezTo>
                    <a:cubicBezTo>
                      <a:pt x="6640" y="8453"/>
                      <a:pt x="6867" y="8374"/>
                      <a:pt x="7084" y="8276"/>
                    </a:cubicBezTo>
                    <a:cubicBezTo>
                      <a:pt x="7172" y="8236"/>
                      <a:pt x="7261" y="8207"/>
                      <a:pt x="7350" y="8187"/>
                    </a:cubicBezTo>
                    <a:cubicBezTo>
                      <a:pt x="7517" y="8138"/>
                      <a:pt x="7665" y="8059"/>
                      <a:pt x="7793" y="7941"/>
                    </a:cubicBezTo>
                    <a:cubicBezTo>
                      <a:pt x="7862" y="7880"/>
                      <a:pt x="7931" y="7850"/>
                      <a:pt x="8019" y="7850"/>
                    </a:cubicBezTo>
                    <a:close/>
                    <a:moveTo>
                      <a:pt x="1726" y="10321"/>
                    </a:moveTo>
                    <a:cubicBezTo>
                      <a:pt x="1749" y="10321"/>
                      <a:pt x="1772" y="10326"/>
                      <a:pt x="1794" y="10334"/>
                    </a:cubicBezTo>
                    <a:cubicBezTo>
                      <a:pt x="1823" y="10344"/>
                      <a:pt x="1863" y="10354"/>
                      <a:pt x="1882" y="10374"/>
                    </a:cubicBezTo>
                    <a:cubicBezTo>
                      <a:pt x="2168" y="10551"/>
                      <a:pt x="2483" y="10630"/>
                      <a:pt x="2808" y="10699"/>
                    </a:cubicBezTo>
                    <a:cubicBezTo>
                      <a:pt x="2996" y="10738"/>
                      <a:pt x="3193" y="10768"/>
                      <a:pt x="3390" y="10797"/>
                    </a:cubicBezTo>
                    <a:cubicBezTo>
                      <a:pt x="3527" y="10807"/>
                      <a:pt x="3656" y="10847"/>
                      <a:pt x="3764" y="10945"/>
                    </a:cubicBezTo>
                    <a:cubicBezTo>
                      <a:pt x="3951" y="11103"/>
                      <a:pt x="4178" y="11172"/>
                      <a:pt x="4424" y="11201"/>
                    </a:cubicBezTo>
                    <a:cubicBezTo>
                      <a:pt x="4447" y="11203"/>
                      <a:pt x="4470" y="11204"/>
                      <a:pt x="4493" y="11204"/>
                    </a:cubicBezTo>
                    <a:cubicBezTo>
                      <a:pt x="4600" y="11204"/>
                      <a:pt x="4713" y="11186"/>
                      <a:pt x="4818" y="11162"/>
                    </a:cubicBezTo>
                    <a:cubicBezTo>
                      <a:pt x="5025" y="11122"/>
                      <a:pt x="5222" y="11073"/>
                      <a:pt x="5429" y="11024"/>
                    </a:cubicBezTo>
                    <a:cubicBezTo>
                      <a:pt x="5553" y="10988"/>
                      <a:pt x="5680" y="10971"/>
                      <a:pt x="5810" y="10971"/>
                    </a:cubicBezTo>
                    <a:cubicBezTo>
                      <a:pt x="5896" y="10971"/>
                      <a:pt x="5982" y="10979"/>
                      <a:pt x="6069" y="10994"/>
                    </a:cubicBezTo>
                    <a:cubicBezTo>
                      <a:pt x="6187" y="11024"/>
                      <a:pt x="6315" y="11034"/>
                      <a:pt x="6443" y="11034"/>
                    </a:cubicBezTo>
                    <a:cubicBezTo>
                      <a:pt x="6591" y="11034"/>
                      <a:pt x="6749" y="11004"/>
                      <a:pt x="6896" y="10965"/>
                    </a:cubicBezTo>
                    <a:cubicBezTo>
                      <a:pt x="7054" y="10925"/>
                      <a:pt x="7202" y="10876"/>
                      <a:pt x="7350" y="10807"/>
                    </a:cubicBezTo>
                    <a:cubicBezTo>
                      <a:pt x="7428" y="10758"/>
                      <a:pt x="7517" y="10748"/>
                      <a:pt x="7616" y="10738"/>
                    </a:cubicBezTo>
                    <a:cubicBezTo>
                      <a:pt x="7753" y="10719"/>
                      <a:pt x="7891" y="10699"/>
                      <a:pt x="8019" y="10669"/>
                    </a:cubicBezTo>
                    <a:cubicBezTo>
                      <a:pt x="8147" y="10640"/>
                      <a:pt x="8266" y="10581"/>
                      <a:pt x="8354" y="10482"/>
                    </a:cubicBezTo>
                    <a:cubicBezTo>
                      <a:pt x="8364" y="10472"/>
                      <a:pt x="8374" y="10462"/>
                      <a:pt x="8394" y="10453"/>
                    </a:cubicBezTo>
                    <a:cubicBezTo>
                      <a:pt x="8423" y="10482"/>
                      <a:pt x="8413" y="10522"/>
                      <a:pt x="8404" y="10541"/>
                    </a:cubicBezTo>
                    <a:cubicBezTo>
                      <a:pt x="8394" y="10817"/>
                      <a:pt x="8394" y="11093"/>
                      <a:pt x="8413" y="11359"/>
                    </a:cubicBezTo>
                    <a:cubicBezTo>
                      <a:pt x="8423" y="11743"/>
                      <a:pt x="8473" y="12127"/>
                      <a:pt x="8541" y="12502"/>
                    </a:cubicBezTo>
                    <a:cubicBezTo>
                      <a:pt x="8689" y="13309"/>
                      <a:pt x="8886" y="14107"/>
                      <a:pt x="9142" y="14895"/>
                    </a:cubicBezTo>
                    <a:cubicBezTo>
                      <a:pt x="9339" y="15467"/>
                      <a:pt x="9389" y="16067"/>
                      <a:pt x="9339" y="16668"/>
                    </a:cubicBezTo>
                    <a:cubicBezTo>
                      <a:pt x="9310" y="17013"/>
                      <a:pt x="9270" y="17358"/>
                      <a:pt x="9192" y="17693"/>
                    </a:cubicBezTo>
                    <a:cubicBezTo>
                      <a:pt x="9103" y="18077"/>
                      <a:pt x="8975" y="18441"/>
                      <a:pt x="8817" y="18796"/>
                    </a:cubicBezTo>
                    <a:cubicBezTo>
                      <a:pt x="8689" y="19092"/>
                      <a:pt x="8512" y="19348"/>
                      <a:pt x="8285" y="19584"/>
                    </a:cubicBezTo>
                    <a:cubicBezTo>
                      <a:pt x="7990" y="19870"/>
                      <a:pt x="7675" y="20136"/>
                      <a:pt x="7340" y="20372"/>
                    </a:cubicBezTo>
                    <a:cubicBezTo>
                      <a:pt x="7261" y="20431"/>
                      <a:pt x="7172" y="20490"/>
                      <a:pt x="7093" y="20550"/>
                    </a:cubicBezTo>
                    <a:cubicBezTo>
                      <a:pt x="6965" y="20638"/>
                      <a:pt x="6837" y="20737"/>
                      <a:pt x="6729" y="20845"/>
                    </a:cubicBezTo>
                    <a:cubicBezTo>
                      <a:pt x="6601" y="20973"/>
                      <a:pt x="6443" y="21062"/>
                      <a:pt x="6276" y="21131"/>
                    </a:cubicBezTo>
                    <a:cubicBezTo>
                      <a:pt x="5961" y="21249"/>
                      <a:pt x="5626" y="21328"/>
                      <a:pt x="5301" y="21407"/>
                    </a:cubicBezTo>
                    <a:cubicBezTo>
                      <a:pt x="5143" y="21436"/>
                      <a:pt x="4995" y="21456"/>
                      <a:pt x="4838" y="21495"/>
                    </a:cubicBezTo>
                    <a:cubicBezTo>
                      <a:pt x="4788" y="21505"/>
                      <a:pt x="4740" y="21509"/>
                      <a:pt x="4693" y="21509"/>
                    </a:cubicBezTo>
                    <a:cubicBezTo>
                      <a:pt x="4598" y="21509"/>
                      <a:pt x="4506" y="21492"/>
                      <a:pt x="4414" y="21466"/>
                    </a:cubicBezTo>
                    <a:cubicBezTo>
                      <a:pt x="4099" y="21357"/>
                      <a:pt x="3784" y="21229"/>
                      <a:pt x="3488" y="21062"/>
                    </a:cubicBezTo>
                    <a:cubicBezTo>
                      <a:pt x="3005" y="20786"/>
                      <a:pt x="2552" y="20471"/>
                      <a:pt x="2109" y="20136"/>
                    </a:cubicBezTo>
                    <a:cubicBezTo>
                      <a:pt x="1774" y="19880"/>
                      <a:pt x="1518" y="19555"/>
                      <a:pt x="1321" y="19180"/>
                    </a:cubicBezTo>
                    <a:cubicBezTo>
                      <a:pt x="1114" y="18796"/>
                      <a:pt x="976" y="18373"/>
                      <a:pt x="878" y="17949"/>
                    </a:cubicBezTo>
                    <a:cubicBezTo>
                      <a:pt x="819" y="17713"/>
                      <a:pt x="789" y="17476"/>
                      <a:pt x="789" y="17240"/>
                    </a:cubicBezTo>
                    <a:cubicBezTo>
                      <a:pt x="769" y="16747"/>
                      <a:pt x="809" y="16255"/>
                      <a:pt x="887" y="15772"/>
                    </a:cubicBezTo>
                    <a:cubicBezTo>
                      <a:pt x="1006" y="15073"/>
                      <a:pt x="1173" y="14383"/>
                      <a:pt x="1331" y="13684"/>
                    </a:cubicBezTo>
                    <a:cubicBezTo>
                      <a:pt x="1449" y="13211"/>
                      <a:pt x="1538" y="12728"/>
                      <a:pt x="1587" y="12245"/>
                    </a:cubicBezTo>
                    <a:cubicBezTo>
                      <a:pt x="1646" y="11664"/>
                      <a:pt x="1666" y="11083"/>
                      <a:pt x="1636" y="10502"/>
                    </a:cubicBezTo>
                    <a:cubicBezTo>
                      <a:pt x="1636" y="10453"/>
                      <a:pt x="1636" y="10403"/>
                      <a:pt x="1636" y="10344"/>
                    </a:cubicBezTo>
                    <a:cubicBezTo>
                      <a:pt x="1669" y="10328"/>
                      <a:pt x="1698" y="10321"/>
                      <a:pt x="1726" y="10321"/>
                    </a:cubicBezTo>
                    <a:close/>
                    <a:moveTo>
                      <a:pt x="4089" y="24569"/>
                    </a:moveTo>
                    <a:cubicBezTo>
                      <a:pt x="4355" y="24687"/>
                      <a:pt x="4660" y="24736"/>
                      <a:pt x="4946" y="24805"/>
                    </a:cubicBezTo>
                    <a:cubicBezTo>
                      <a:pt x="4985" y="24815"/>
                      <a:pt x="5025" y="24815"/>
                      <a:pt x="5054" y="24815"/>
                    </a:cubicBezTo>
                    <a:lnTo>
                      <a:pt x="5419" y="24815"/>
                    </a:lnTo>
                    <a:cubicBezTo>
                      <a:pt x="5488" y="24815"/>
                      <a:pt x="5557" y="24805"/>
                      <a:pt x="5616" y="24775"/>
                    </a:cubicBezTo>
                    <a:cubicBezTo>
                      <a:pt x="5695" y="24736"/>
                      <a:pt x="5773" y="24697"/>
                      <a:pt x="5852" y="24657"/>
                    </a:cubicBezTo>
                    <a:cubicBezTo>
                      <a:pt x="5862" y="24647"/>
                      <a:pt x="5882" y="24628"/>
                      <a:pt x="5892" y="24618"/>
                    </a:cubicBezTo>
                    <a:cubicBezTo>
                      <a:pt x="5904" y="24613"/>
                      <a:pt x="5918" y="24610"/>
                      <a:pt x="5933" y="24610"/>
                    </a:cubicBezTo>
                    <a:cubicBezTo>
                      <a:pt x="5973" y="24610"/>
                      <a:pt x="6015" y="24631"/>
                      <a:pt x="6030" y="24667"/>
                    </a:cubicBezTo>
                    <a:cubicBezTo>
                      <a:pt x="6079" y="24785"/>
                      <a:pt x="6158" y="24904"/>
                      <a:pt x="6177" y="25032"/>
                    </a:cubicBezTo>
                    <a:cubicBezTo>
                      <a:pt x="6187" y="25130"/>
                      <a:pt x="6217" y="25229"/>
                      <a:pt x="6236" y="25317"/>
                    </a:cubicBezTo>
                    <a:cubicBezTo>
                      <a:pt x="6256" y="25406"/>
                      <a:pt x="6246" y="25495"/>
                      <a:pt x="6227" y="25583"/>
                    </a:cubicBezTo>
                    <a:cubicBezTo>
                      <a:pt x="6217" y="25642"/>
                      <a:pt x="6177" y="25701"/>
                      <a:pt x="6118" y="25731"/>
                    </a:cubicBezTo>
                    <a:cubicBezTo>
                      <a:pt x="6079" y="25751"/>
                      <a:pt x="6030" y="25770"/>
                      <a:pt x="5990" y="25780"/>
                    </a:cubicBezTo>
                    <a:cubicBezTo>
                      <a:pt x="5724" y="25869"/>
                      <a:pt x="5468" y="25948"/>
                      <a:pt x="5202" y="26046"/>
                    </a:cubicBezTo>
                    <a:cubicBezTo>
                      <a:pt x="5110" y="26073"/>
                      <a:pt x="5023" y="26086"/>
                      <a:pt x="4934" y="26086"/>
                    </a:cubicBezTo>
                    <a:cubicBezTo>
                      <a:pt x="4889" y="26086"/>
                      <a:pt x="4844" y="26082"/>
                      <a:pt x="4798" y="26076"/>
                    </a:cubicBezTo>
                    <a:cubicBezTo>
                      <a:pt x="4631" y="26036"/>
                      <a:pt x="4463" y="26007"/>
                      <a:pt x="4296" y="25977"/>
                    </a:cubicBezTo>
                    <a:cubicBezTo>
                      <a:pt x="4148" y="25938"/>
                      <a:pt x="4010" y="25889"/>
                      <a:pt x="3882" y="25820"/>
                    </a:cubicBezTo>
                    <a:cubicBezTo>
                      <a:pt x="3853" y="25800"/>
                      <a:pt x="3813" y="25780"/>
                      <a:pt x="3784" y="25761"/>
                    </a:cubicBezTo>
                    <a:cubicBezTo>
                      <a:pt x="3675" y="25692"/>
                      <a:pt x="3665" y="25662"/>
                      <a:pt x="3715" y="25544"/>
                    </a:cubicBezTo>
                    <a:cubicBezTo>
                      <a:pt x="3774" y="25386"/>
                      <a:pt x="3803" y="25219"/>
                      <a:pt x="3843" y="25051"/>
                    </a:cubicBezTo>
                    <a:cubicBezTo>
                      <a:pt x="3882" y="24894"/>
                      <a:pt x="3931" y="24746"/>
                      <a:pt x="4030" y="24608"/>
                    </a:cubicBezTo>
                    <a:cubicBezTo>
                      <a:pt x="4040" y="24598"/>
                      <a:pt x="4050" y="24588"/>
                      <a:pt x="4059" y="24578"/>
                    </a:cubicBezTo>
                    <a:cubicBezTo>
                      <a:pt x="4069" y="24578"/>
                      <a:pt x="4079" y="24569"/>
                      <a:pt x="4089" y="24569"/>
                    </a:cubicBezTo>
                    <a:close/>
                    <a:moveTo>
                      <a:pt x="3892" y="24381"/>
                    </a:moveTo>
                    <a:cubicBezTo>
                      <a:pt x="3912" y="24391"/>
                      <a:pt x="3941" y="24401"/>
                      <a:pt x="3941" y="24421"/>
                    </a:cubicBezTo>
                    <a:cubicBezTo>
                      <a:pt x="3951" y="24431"/>
                      <a:pt x="3951" y="24460"/>
                      <a:pt x="3941" y="24480"/>
                    </a:cubicBezTo>
                    <a:cubicBezTo>
                      <a:pt x="3941" y="24490"/>
                      <a:pt x="3931" y="24500"/>
                      <a:pt x="3921" y="24510"/>
                    </a:cubicBezTo>
                    <a:cubicBezTo>
                      <a:pt x="3803" y="24638"/>
                      <a:pt x="3744" y="24795"/>
                      <a:pt x="3705" y="24953"/>
                    </a:cubicBezTo>
                    <a:cubicBezTo>
                      <a:pt x="3685" y="25022"/>
                      <a:pt x="3665" y="25081"/>
                      <a:pt x="3656" y="25140"/>
                    </a:cubicBezTo>
                    <a:cubicBezTo>
                      <a:pt x="3626" y="25248"/>
                      <a:pt x="3596" y="25357"/>
                      <a:pt x="3557" y="25455"/>
                    </a:cubicBezTo>
                    <a:cubicBezTo>
                      <a:pt x="3439" y="25721"/>
                      <a:pt x="3537" y="25839"/>
                      <a:pt x="3705" y="25938"/>
                    </a:cubicBezTo>
                    <a:cubicBezTo>
                      <a:pt x="3813" y="25997"/>
                      <a:pt x="3921" y="26056"/>
                      <a:pt x="4040" y="26095"/>
                    </a:cubicBezTo>
                    <a:cubicBezTo>
                      <a:pt x="4316" y="26204"/>
                      <a:pt x="4601" y="26263"/>
                      <a:pt x="4887" y="26283"/>
                    </a:cubicBezTo>
                    <a:cubicBezTo>
                      <a:pt x="4915" y="26285"/>
                      <a:pt x="4943" y="26286"/>
                      <a:pt x="4970" y="26286"/>
                    </a:cubicBezTo>
                    <a:cubicBezTo>
                      <a:pt x="5060" y="26286"/>
                      <a:pt x="5149" y="26273"/>
                      <a:pt x="5232" y="26243"/>
                    </a:cubicBezTo>
                    <a:cubicBezTo>
                      <a:pt x="5507" y="26155"/>
                      <a:pt x="5793" y="26066"/>
                      <a:pt x="6069" y="25967"/>
                    </a:cubicBezTo>
                    <a:cubicBezTo>
                      <a:pt x="6108" y="25958"/>
                      <a:pt x="6148" y="25938"/>
                      <a:pt x="6187" y="25918"/>
                    </a:cubicBezTo>
                    <a:cubicBezTo>
                      <a:pt x="6315" y="25859"/>
                      <a:pt x="6394" y="25761"/>
                      <a:pt x="6424" y="25623"/>
                    </a:cubicBezTo>
                    <a:cubicBezTo>
                      <a:pt x="6453" y="25495"/>
                      <a:pt x="6463" y="25376"/>
                      <a:pt x="6433" y="25258"/>
                    </a:cubicBezTo>
                    <a:cubicBezTo>
                      <a:pt x="6414" y="25150"/>
                      <a:pt x="6384" y="25032"/>
                      <a:pt x="6355" y="24923"/>
                    </a:cubicBezTo>
                    <a:cubicBezTo>
                      <a:pt x="6325" y="24785"/>
                      <a:pt x="6246" y="24667"/>
                      <a:pt x="6187" y="24549"/>
                    </a:cubicBezTo>
                    <a:cubicBezTo>
                      <a:pt x="6177" y="24529"/>
                      <a:pt x="6167" y="24510"/>
                      <a:pt x="6158" y="24480"/>
                    </a:cubicBezTo>
                    <a:cubicBezTo>
                      <a:pt x="6184" y="24473"/>
                      <a:pt x="6209" y="24471"/>
                      <a:pt x="6233" y="24471"/>
                    </a:cubicBezTo>
                    <a:cubicBezTo>
                      <a:pt x="6282" y="24471"/>
                      <a:pt x="6328" y="24480"/>
                      <a:pt x="6374" y="24480"/>
                    </a:cubicBezTo>
                    <a:cubicBezTo>
                      <a:pt x="6827" y="24539"/>
                      <a:pt x="7281" y="24647"/>
                      <a:pt x="7704" y="24844"/>
                    </a:cubicBezTo>
                    <a:cubicBezTo>
                      <a:pt x="7803" y="24884"/>
                      <a:pt x="7891" y="24933"/>
                      <a:pt x="7990" y="24982"/>
                    </a:cubicBezTo>
                    <a:cubicBezTo>
                      <a:pt x="8088" y="25041"/>
                      <a:pt x="8177" y="25110"/>
                      <a:pt x="8256" y="25199"/>
                    </a:cubicBezTo>
                    <a:cubicBezTo>
                      <a:pt x="8404" y="25376"/>
                      <a:pt x="8463" y="25573"/>
                      <a:pt x="8423" y="25790"/>
                    </a:cubicBezTo>
                    <a:cubicBezTo>
                      <a:pt x="8404" y="25879"/>
                      <a:pt x="8384" y="25967"/>
                      <a:pt x="8354" y="26046"/>
                    </a:cubicBezTo>
                    <a:cubicBezTo>
                      <a:pt x="8305" y="26194"/>
                      <a:pt x="8236" y="26342"/>
                      <a:pt x="8177" y="26480"/>
                    </a:cubicBezTo>
                    <a:cubicBezTo>
                      <a:pt x="8128" y="26608"/>
                      <a:pt x="8039" y="26706"/>
                      <a:pt x="7921" y="26785"/>
                    </a:cubicBezTo>
                    <a:cubicBezTo>
                      <a:pt x="7684" y="26952"/>
                      <a:pt x="7428" y="27081"/>
                      <a:pt x="7143" y="27150"/>
                    </a:cubicBezTo>
                    <a:cubicBezTo>
                      <a:pt x="6877" y="27209"/>
                      <a:pt x="6611" y="27258"/>
                      <a:pt x="6355" y="27307"/>
                    </a:cubicBezTo>
                    <a:cubicBezTo>
                      <a:pt x="6069" y="27366"/>
                      <a:pt x="5773" y="27376"/>
                      <a:pt x="5488" y="27386"/>
                    </a:cubicBezTo>
                    <a:cubicBezTo>
                      <a:pt x="5360" y="27396"/>
                      <a:pt x="5232" y="27396"/>
                      <a:pt x="5113" y="27406"/>
                    </a:cubicBezTo>
                    <a:cubicBezTo>
                      <a:pt x="5068" y="27407"/>
                      <a:pt x="5022" y="27408"/>
                      <a:pt x="4977" y="27408"/>
                    </a:cubicBezTo>
                    <a:cubicBezTo>
                      <a:pt x="4760" y="27408"/>
                      <a:pt x="4547" y="27389"/>
                      <a:pt x="4335" y="27356"/>
                    </a:cubicBezTo>
                    <a:cubicBezTo>
                      <a:pt x="4069" y="27317"/>
                      <a:pt x="3793" y="27278"/>
                      <a:pt x="3518" y="27218"/>
                    </a:cubicBezTo>
                    <a:cubicBezTo>
                      <a:pt x="3045" y="27120"/>
                      <a:pt x="2601" y="26933"/>
                      <a:pt x="2207" y="26618"/>
                    </a:cubicBezTo>
                    <a:cubicBezTo>
                      <a:pt x="2168" y="26588"/>
                      <a:pt x="2129" y="26558"/>
                      <a:pt x="2099" y="26519"/>
                    </a:cubicBezTo>
                    <a:cubicBezTo>
                      <a:pt x="1873" y="26293"/>
                      <a:pt x="1794" y="26027"/>
                      <a:pt x="1873" y="25721"/>
                    </a:cubicBezTo>
                    <a:cubicBezTo>
                      <a:pt x="1912" y="25603"/>
                      <a:pt x="1961" y="25485"/>
                      <a:pt x="2010" y="25367"/>
                    </a:cubicBezTo>
                    <a:cubicBezTo>
                      <a:pt x="2079" y="25199"/>
                      <a:pt x="2207" y="25061"/>
                      <a:pt x="2355" y="24953"/>
                    </a:cubicBezTo>
                    <a:cubicBezTo>
                      <a:pt x="2641" y="24766"/>
                      <a:pt x="2936" y="24618"/>
                      <a:pt x="3261" y="24529"/>
                    </a:cubicBezTo>
                    <a:cubicBezTo>
                      <a:pt x="3429" y="24490"/>
                      <a:pt x="3606" y="24441"/>
                      <a:pt x="3784" y="24401"/>
                    </a:cubicBezTo>
                    <a:cubicBezTo>
                      <a:pt x="3813" y="24391"/>
                      <a:pt x="3853" y="24381"/>
                      <a:pt x="3892" y="24381"/>
                    </a:cubicBezTo>
                    <a:close/>
                    <a:moveTo>
                      <a:pt x="503" y="1"/>
                    </a:moveTo>
                    <a:cubicBezTo>
                      <a:pt x="346" y="11"/>
                      <a:pt x="218" y="70"/>
                      <a:pt x="99" y="159"/>
                    </a:cubicBezTo>
                    <a:cubicBezTo>
                      <a:pt x="11" y="228"/>
                      <a:pt x="1" y="267"/>
                      <a:pt x="40" y="375"/>
                    </a:cubicBezTo>
                    <a:cubicBezTo>
                      <a:pt x="40" y="385"/>
                      <a:pt x="50" y="395"/>
                      <a:pt x="50" y="395"/>
                    </a:cubicBezTo>
                    <a:cubicBezTo>
                      <a:pt x="90" y="444"/>
                      <a:pt x="99" y="503"/>
                      <a:pt x="119" y="553"/>
                    </a:cubicBezTo>
                    <a:cubicBezTo>
                      <a:pt x="178" y="759"/>
                      <a:pt x="227" y="956"/>
                      <a:pt x="296" y="1163"/>
                    </a:cubicBezTo>
                    <a:cubicBezTo>
                      <a:pt x="356" y="1351"/>
                      <a:pt x="434" y="1548"/>
                      <a:pt x="493" y="1735"/>
                    </a:cubicBezTo>
                    <a:cubicBezTo>
                      <a:pt x="700" y="2434"/>
                      <a:pt x="937" y="3124"/>
                      <a:pt x="1183" y="3813"/>
                    </a:cubicBezTo>
                    <a:cubicBezTo>
                      <a:pt x="1380" y="4365"/>
                      <a:pt x="1577" y="4926"/>
                      <a:pt x="1774" y="5488"/>
                    </a:cubicBezTo>
                    <a:cubicBezTo>
                      <a:pt x="1794" y="5527"/>
                      <a:pt x="1823" y="5567"/>
                      <a:pt x="1804" y="5616"/>
                    </a:cubicBezTo>
                    <a:cubicBezTo>
                      <a:pt x="1784" y="5626"/>
                      <a:pt x="1764" y="5636"/>
                      <a:pt x="1744" y="5636"/>
                    </a:cubicBezTo>
                    <a:cubicBezTo>
                      <a:pt x="1518" y="5665"/>
                      <a:pt x="1291" y="5695"/>
                      <a:pt x="1065" y="5714"/>
                    </a:cubicBezTo>
                    <a:cubicBezTo>
                      <a:pt x="956" y="5734"/>
                      <a:pt x="848" y="5754"/>
                      <a:pt x="750" y="5803"/>
                    </a:cubicBezTo>
                    <a:cubicBezTo>
                      <a:pt x="661" y="5842"/>
                      <a:pt x="582" y="5911"/>
                      <a:pt x="572" y="6020"/>
                    </a:cubicBezTo>
                    <a:cubicBezTo>
                      <a:pt x="572" y="6039"/>
                      <a:pt x="562" y="6059"/>
                      <a:pt x="543" y="6079"/>
                    </a:cubicBezTo>
                    <a:cubicBezTo>
                      <a:pt x="523" y="6118"/>
                      <a:pt x="523" y="6158"/>
                      <a:pt x="533" y="6197"/>
                    </a:cubicBezTo>
                    <a:cubicBezTo>
                      <a:pt x="562" y="6305"/>
                      <a:pt x="592" y="6404"/>
                      <a:pt x="631" y="6502"/>
                    </a:cubicBezTo>
                    <a:cubicBezTo>
                      <a:pt x="868" y="7290"/>
                      <a:pt x="1075" y="8088"/>
                      <a:pt x="1242" y="8886"/>
                    </a:cubicBezTo>
                    <a:cubicBezTo>
                      <a:pt x="1331" y="9330"/>
                      <a:pt x="1390" y="9763"/>
                      <a:pt x="1419" y="10206"/>
                    </a:cubicBezTo>
                    <a:cubicBezTo>
                      <a:pt x="1449" y="10571"/>
                      <a:pt x="1449" y="10945"/>
                      <a:pt x="1439" y="11310"/>
                    </a:cubicBezTo>
                    <a:cubicBezTo>
                      <a:pt x="1429" y="11822"/>
                      <a:pt x="1390" y="12324"/>
                      <a:pt x="1291" y="12827"/>
                    </a:cubicBezTo>
                    <a:cubicBezTo>
                      <a:pt x="1232" y="13162"/>
                      <a:pt x="1163" y="13487"/>
                      <a:pt x="1084" y="13822"/>
                    </a:cubicBezTo>
                    <a:cubicBezTo>
                      <a:pt x="966" y="14363"/>
                      <a:pt x="819" y="14915"/>
                      <a:pt x="720" y="15467"/>
                    </a:cubicBezTo>
                    <a:cubicBezTo>
                      <a:pt x="631" y="15969"/>
                      <a:pt x="562" y="16471"/>
                      <a:pt x="562" y="16984"/>
                    </a:cubicBezTo>
                    <a:cubicBezTo>
                      <a:pt x="553" y="17397"/>
                      <a:pt x="602" y="17801"/>
                      <a:pt x="710" y="18195"/>
                    </a:cubicBezTo>
                    <a:cubicBezTo>
                      <a:pt x="819" y="18570"/>
                      <a:pt x="937" y="18944"/>
                      <a:pt x="1124" y="19279"/>
                    </a:cubicBezTo>
                    <a:cubicBezTo>
                      <a:pt x="1360" y="19722"/>
                      <a:pt x="1666" y="20096"/>
                      <a:pt x="2070" y="20382"/>
                    </a:cubicBezTo>
                    <a:cubicBezTo>
                      <a:pt x="2227" y="20500"/>
                      <a:pt x="2385" y="20618"/>
                      <a:pt x="2542" y="20727"/>
                    </a:cubicBezTo>
                    <a:cubicBezTo>
                      <a:pt x="2917" y="20983"/>
                      <a:pt x="3291" y="21239"/>
                      <a:pt x="3705" y="21426"/>
                    </a:cubicBezTo>
                    <a:cubicBezTo>
                      <a:pt x="3754" y="21446"/>
                      <a:pt x="3784" y="21485"/>
                      <a:pt x="3793" y="21535"/>
                    </a:cubicBezTo>
                    <a:cubicBezTo>
                      <a:pt x="3843" y="21741"/>
                      <a:pt x="3921" y="21938"/>
                      <a:pt x="3990" y="22145"/>
                    </a:cubicBezTo>
                    <a:cubicBezTo>
                      <a:pt x="4040" y="22254"/>
                      <a:pt x="4079" y="22362"/>
                      <a:pt x="4109" y="22480"/>
                    </a:cubicBezTo>
                    <a:cubicBezTo>
                      <a:pt x="4148" y="22598"/>
                      <a:pt x="4178" y="22717"/>
                      <a:pt x="4178" y="22835"/>
                    </a:cubicBezTo>
                    <a:cubicBezTo>
                      <a:pt x="4178" y="23042"/>
                      <a:pt x="4178" y="23239"/>
                      <a:pt x="4168" y="23446"/>
                    </a:cubicBezTo>
                    <a:cubicBezTo>
                      <a:pt x="4168" y="23534"/>
                      <a:pt x="4158" y="23633"/>
                      <a:pt x="4128" y="23712"/>
                    </a:cubicBezTo>
                    <a:cubicBezTo>
                      <a:pt x="4069" y="23889"/>
                      <a:pt x="4000" y="24056"/>
                      <a:pt x="3941" y="24224"/>
                    </a:cubicBezTo>
                    <a:cubicBezTo>
                      <a:pt x="3892" y="24234"/>
                      <a:pt x="3843" y="24234"/>
                      <a:pt x="3803" y="24244"/>
                    </a:cubicBezTo>
                    <a:cubicBezTo>
                      <a:pt x="3596" y="24293"/>
                      <a:pt x="3390" y="24342"/>
                      <a:pt x="3183" y="24391"/>
                    </a:cubicBezTo>
                    <a:cubicBezTo>
                      <a:pt x="2848" y="24470"/>
                      <a:pt x="2542" y="24628"/>
                      <a:pt x="2257" y="24815"/>
                    </a:cubicBezTo>
                    <a:cubicBezTo>
                      <a:pt x="2089" y="24933"/>
                      <a:pt x="1951" y="25081"/>
                      <a:pt x="1863" y="25268"/>
                    </a:cubicBezTo>
                    <a:cubicBezTo>
                      <a:pt x="1794" y="25396"/>
                      <a:pt x="1735" y="25534"/>
                      <a:pt x="1705" y="25672"/>
                    </a:cubicBezTo>
                    <a:cubicBezTo>
                      <a:pt x="1607" y="26046"/>
                      <a:pt x="1695" y="26381"/>
                      <a:pt x="1971" y="26657"/>
                    </a:cubicBezTo>
                    <a:cubicBezTo>
                      <a:pt x="2119" y="26815"/>
                      <a:pt x="2296" y="26943"/>
                      <a:pt x="2483" y="27041"/>
                    </a:cubicBezTo>
                    <a:cubicBezTo>
                      <a:pt x="2789" y="27209"/>
                      <a:pt x="3124" y="27347"/>
                      <a:pt x="3468" y="27415"/>
                    </a:cubicBezTo>
                    <a:cubicBezTo>
                      <a:pt x="3734" y="27465"/>
                      <a:pt x="4010" y="27514"/>
                      <a:pt x="4276" y="27553"/>
                    </a:cubicBezTo>
                    <a:cubicBezTo>
                      <a:pt x="4506" y="27594"/>
                      <a:pt x="4743" y="27615"/>
                      <a:pt x="4975" y="27615"/>
                    </a:cubicBezTo>
                    <a:cubicBezTo>
                      <a:pt x="5021" y="27615"/>
                      <a:pt x="5067" y="27614"/>
                      <a:pt x="5113" y="27612"/>
                    </a:cubicBezTo>
                    <a:cubicBezTo>
                      <a:pt x="5379" y="27603"/>
                      <a:pt x="5636" y="27593"/>
                      <a:pt x="5892" y="27583"/>
                    </a:cubicBezTo>
                    <a:cubicBezTo>
                      <a:pt x="6010" y="27573"/>
                      <a:pt x="6128" y="27563"/>
                      <a:pt x="6246" y="27544"/>
                    </a:cubicBezTo>
                    <a:cubicBezTo>
                      <a:pt x="6532" y="27494"/>
                      <a:pt x="6808" y="27435"/>
                      <a:pt x="7084" y="27386"/>
                    </a:cubicBezTo>
                    <a:cubicBezTo>
                      <a:pt x="7438" y="27307"/>
                      <a:pt x="7763" y="27169"/>
                      <a:pt x="8059" y="26952"/>
                    </a:cubicBezTo>
                    <a:cubicBezTo>
                      <a:pt x="8167" y="26874"/>
                      <a:pt x="8266" y="26785"/>
                      <a:pt x="8325" y="26667"/>
                    </a:cubicBezTo>
                    <a:cubicBezTo>
                      <a:pt x="8453" y="26421"/>
                      <a:pt x="8571" y="26155"/>
                      <a:pt x="8620" y="25879"/>
                    </a:cubicBezTo>
                    <a:cubicBezTo>
                      <a:pt x="8689" y="25544"/>
                      <a:pt x="8610" y="25248"/>
                      <a:pt x="8364" y="25002"/>
                    </a:cubicBezTo>
                    <a:cubicBezTo>
                      <a:pt x="8285" y="24923"/>
                      <a:pt x="8187" y="24854"/>
                      <a:pt x="8088" y="24795"/>
                    </a:cubicBezTo>
                    <a:cubicBezTo>
                      <a:pt x="8000" y="24746"/>
                      <a:pt x="7911" y="24697"/>
                      <a:pt x="7813" y="24657"/>
                    </a:cubicBezTo>
                    <a:cubicBezTo>
                      <a:pt x="7379" y="24460"/>
                      <a:pt x="6916" y="24342"/>
                      <a:pt x="6433" y="24293"/>
                    </a:cubicBezTo>
                    <a:cubicBezTo>
                      <a:pt x="6325" y="24283"/>
                      <a:pt x="6217" y="24273"/>
                      <a:pt x="6118" y="24263"/>
                    </a:cubicBezTo>
                    <a:lnTo>
                      <a:pt x="6030" y="24263"/>
                    </a:lnTo>
                    <a:cubicBezTo>
                      <a:pt x="6030" y="24244"/>
                      <a:pt x="6020" y="24224"/>
                      <a:pt x="6020" y="24204"/>
                    </a:cubicBezTo>
                    <a:cubicBezTo>
                      <a:pt x="5970" y="23948"/>
                      <a:pt x="5921" y="23692"/>
                      <a:pt x="5872" y="23426"/>
                    </a:cubicBezTo>
                    <a:cubicBezTo>
                      <a:pt x="5852" y="23308"/>
                      <a:pt x="5833" y="23190"/>
                      <a:pt x="5852" y="23071"/>
                    </a:cubicBezTo>
                    <a:cubicBezTo>
                      <a:pt x="5872" y="22874"/>
                      <a:pt x="5892" y="22687"/>
                      <a:pt x="5921" y="22490"/>
                    </a:cubicBezTo>
                    <a:cubicBezTo>
                      <a:pt x="5941" y="22372"/>
                      <a:pt x="5980" y="22264"/>
                      <a:pt x="6020" y="22145"/>
                    </a:cubicBezTo>
                    <a:cubicBezTo>
                      <a:pt x="6099" y="21958"/>
                      <a:pt x="6167" y="21761"/>
                      <a:pt x="6236" y="21564"/>
                    </a:cubicBezTo>
                    <a:cubicBezTo>
                      <a:pt x="6266" y="21476"/>
                      <a:pt x="6246" y="21446"/>
                      <a:pt x="6148" y="21436"/>
                    </a:cubicBezTo>
                    <a:cubicBezTo>
                      <a:pt x="6079" y="21564"/>
                      <a:pt x="6020" y="21692"/>
                      <a:pt x="5951" y="21830"/>
                    </a:cubicBezTo>
                    <a:cubicBezTo>
                      <a:pt x="5931" y="21889"/>
                      <a:pt x="5911" y="21938"/>
                      <a:pt x="5882" y="21998"/>
                    </a:cubicBezTo>
                    <a:cubicBezTo>
                      <a:pt x="5773" y="22214"/>
                      <a:pt x="5724" y="22451"/>
                      <a:pt x="5695" y="22687"/>
                    </a:cubicBezTo>
                    <a:cubicBezTo>
                      <a:pt x="5685" y="22805"/>
                      <a:pt x="5675" y="22914"/>
                      <a:pt x="5665" y="23032"/>
                    </a:cubicBezTo>
                    <a:cubicBezTo>
                      <a:pt x="5645" y="23190"/>
                      <a:pt x="5665" y="23347"/>
                      <a:pt x="5695" y="23495"/>
                    </a:cubicBezTo>
                    <a:cubicBezTo>
                      <a:pt x="5734" y="23721"/>
                      <a:pt x="5783" y="23948"/>
                      <a:pt x="5823" y="24175"/>
                    </a:cubicBezTo>
                    <a:cubicBezTo>
                      <a:pt x="5833" y="24214"/>
                      <a:pt x="5833" y="24253"/>
                      <a:pt x="5833" y="24283"/>
                    </a:cubicBezTo>
                    <a:cubicBezTo>
                      <a:pt x="5842" y="24381"/>
                      <a:pt x="5803" y="24460"/>
                      <a:pt x="5724" y="24510"/>
                    </a:cubicBezTo>
                    <a:cubicBezTo>
                      <a:pt x="5655" y="24539"/>
                      <a:pt x="5586" y="24578"/>
                      <a:pt x="5517" y="24598"/>
                    </a:cubicBezTo>
                    <a:cubicBezTo>
                      <a:pt x="5478" y="24618"/>
                      <a:pt x="5429" y="24618"/>
                      <a:pt x="5389" y="24618"/>
                    </a:cubicBezTo>
                    <a:lnTo>
                      <a:pt x="5113" y="24618"/>
                    </a:lnTo>
                    <a:cubicBezTo>
                      <a:pt x="5074" y="24618"/>
                      <a:pt x="5035" y="24618"/>
                      <a:pt x="4995" y="24608"/>
                    </a:cubicBezTo>
                    <a:cubicBezTo>
                      <a:pt x="4798" y="24559"/>
                      <a:pt x="4601" y="24510"/>
                      <a:pt x="4394" y="24450"/>
                    </a:cubicBezTo>
                    <a:cubicBezTo>
                      <a:pt x="4325" y="24431"/>
                      <a:pt x="4266" y="24401"/>
                      <a:pt x="4207" y="24372"/>
                    </a:cubicBezTo>
                    <a:cubicBezTo>
                      <a:pt x="4148" y="24352"/>
                      <a:pt x="4138" y="24322"/>
                      <a:pt x="4158" y="24263"/>
                    </a:cubicBezTo>
                    <a:cubicBezTo>
                      <a:pt x="4187" y="24145"/>
                      <a:pt x="4227" y="24037"/>
                      <a:pt x="4266" y="23918"/>
                    </a:cubicBezTo>
                    <a:cubicBezTo>
                      <a:pt x="4335" y="23751"/>
                      <a:pt x="4375" y="23574"/>
                      <a:pt x="4365" y="23396"/>
                    </a:cubicBezTo>
                    <a:cubicBezTo>
                      <a:pt x="4365" y="23180"/>
                      <a:pt x="4355" y="22973"/>
                      <a:pt x="4345" y="22756"/>
                    </a:cubicBezTo>
                    <a:cubicBezTo>
                      <a:pt x="4345" y="22618"/>
                      <a:pt x="4296" y="22480"/>
                      <a:pt x="4247" y="22342"/>
                    </a:cubicBezTo>
                    <a:cubicBezTo>
                      <a:pt x="4197" y="22195"/>
                      <a:pt x="4128" y="22047"/>
                      <a:pt x="4069" y="21889"/>
                    </a:cubicBezTo>
                    <a:cubicBezTo>
                      <a:pt x="4030" y="21781"/>
                      <a:pt x="3990" y="21682"/>
                      <a:pt x="3971" y="21554"/>
                    </a:cubicBezTo>
                    <a:cubicBezTo>
                      <a:pt x="3976" y="21553"/>
                      <a:pt x="3982" y="21552"/>
                      <a:pt x="3987" y="21552"/>
                    </a:cubicBezTo>
                    <a:cubicBezTo>
                      <a:pt x="4021" y="21552"/>
                      <a:pt x="4054" y="21575"/>
                      <a:pt x="4079" y="21584"/>
                    </a:cubicBezTo>
                    <a:cubicBezTo>
                      <a:pt x="4207" y="21633"/>
                      <a:pt x="4345" y="21682"/>
                      <a:pt x="4483" y="21722"/>
                    </a:cubicBezTo>
                    <a:cubicBezTo>
                      <a:pt x="4547" y="21732"/>
                      <a:pt x="4609" y="21737"/>
                      <a:pt x="4670" y="21737"/>
                    </a:cubicBezTo>
                    <a:cubicBezTo>
                      <a:pt x="4732" y="21737"/>
                      <a:pt x="4793" y="21732"/>
                      <a:pt x="4857" y="21722"/>
                    </a:cubicBezTo>
                    <a:cubicBezTo>
                      <a:pt x="5261" y="21643"/>
                      <a:pt x="5665" y="21564"/>
                      <a:pt x="6069" y="21446"/>
                    </a:cubicBezTo>
                    <a:cubicBezTo>
                      <a:pt x="6089" y="21436"/>
                      <a:pt x="6118" y="21436"/>
                      <a:pt x="6148" y="21436"/>
                    </a:cubicBezTo>
                    <a:cubicBezTo>
                      <a:pt x="6197" y="21377"/>
                      <a:pt x="6266" y="21377"/>
                      <a:pt x="6335" y="21357"/>
                    </a:cubicBezTo>
                    <a:cubicBezTo>
                      <a:pt x="6542" y="21278"/>
                      <a:pt x="6729" y="21160"/>
                      <a:pt x="6896" y="21003"/>
                    </a:cubicBezTo>
                    <a:cubicBezTo>
                      <a:pt x="6995" y="20914"/>
                      <a:pt x="7103" y="20835"/>
                      <a:pt x="7202" y="20756"/>
                    </a:cubicBezTo>
                    <a:cubicBezTo>
                      <a:pt x="7300" y="20678"/>
                      <a:pt x="7409" y="20609"/>
                      <a:pt x="7507" y="20540"/>
                    </a:cubicBezTo>
                    <a:cubicBezTo>
                      <a:pt x="7842" y="20293"/>
                      <a:pt x="8147" y="20037"/>
                      <a:pt x="8433" y="19752"/>
                    </a:cubicBezTo>
                    <a:cubicBezTo>
                      <a:pt x="8689" y="19486"/>
                      <a:pt x="8896" y="19190"/>
                      <a:pt x="9034" y="18855"/>
                    </a:cubicBezTo>
                    <a:cubicBezTo>
                      <a:pt x="9182" y="18520"/>
                      <a:pt x="9300" y="18185"/>
                      <a:pt x="9389" y="17841"/>
                    </a:cubicBezTo>
                    <a:cubicBezTo>
                      <a:pt x="9477" y="17456"/>
                      <a:pt x="9536" y="17072"/>
                      <a:pt x="9566" y="16688"/>
                    </a:cubicBezTo>
                    <a:cubicBezTo>
                      <a:pt x="9615" y="16067"/>
                      <a:pt x="9556" y="15447"/>
                      <a:pt x="9359" y="14856"/>
                    </a:cubicBezTo>
                    <a:cubicBezTo>
                      <a:pt x="9093" y="14019"/>
                      <a:pt x="8886" y="13171"/>
                      <a:pt x="8729" y="12305"/>
                    </a:cubicBezTo>
                    <a:cubicBezTo>
                      <a:pt x="8650" y="11832"/>
                      <a:pt x="8620" y="11349"/>
                      <a:pt x="8620" y="10866"/>
                    </a:cubicBezTo>
                    <a:cubicBezTo>
                      <a:pt x="8630" y="10236"/>
                      <a:pt x="8689" y="9605"/>
                      <a:pt x="8798" y="8985"/>
                    </a:cubicBezTo>
                    <a:cubicBezTo>
                      <a:pt x="8817" y="8906"/>
                      <a:pt x="8847" y="8857"/>
                      <a:pt x="8906" y="8817"/>
                    </a:cubicBezTo>
                    <a:cubicBezTo>
                      <a:pt x="9300" y="8561"/>
                      <a:pt x="9655" y="8276"/>
                      <a:pt x="9960" y="7931"/>
                    </a:cubicBezTo>
                    <a:cubicBezTo>
                      <a:pt x="10068" y="7803"/>
                      <a:pt x="10187" y="7694"/>
                      <a:pt x="10315" y="7596"/>
                    </a:cubicBezTo>
                    <a:cubicBezTo>
                      <a:pt x="10413" y="7527"/>
                      <a:pt x="10512" y="7458"/>
                      <a:pt x="10610" y="7379"/>
                    </a:cubicBezTo>
                    <a:cubicBezTo>
                      <a:pt x="10916" y="7143"/>
                      <a:pt x="11231" y="6906"/>
                      <a:pt x="11536" y="6660"/>
                    </a:cubicBezTo>
                    <a:cubicBezTo>
                      <a:pt x="12068" y="6236"/>
                      <a:pt x="12590" y="5803"/>
                      <a:pt x="13142" y="5409"/>
                    </a:cubicBezTo>
                    <a:cubicBezTo>
                      <a:pt x="13221" y="5350"/>
                      <a:pt x="13299" y="5301"/>
                      <a:pt x="13388" y="5261"/>
                    </a:cubicBezTo>
                    <a:cubicBezTo>
                      <a:pt x="13467" y="5232"/>
                      <a:pt x="13546" y="5192"/>
                      <a:pt x="13615" y="5153"/>
                    </a:cubicBezTo>
                    <a:cubicBezTo>
                      <a:pt x="13733" y="5064"/>
                      <a:pt x="13792" y="4946"/>
                      <a:pt x="13802" y="4798"/>
                    </a:cubicBezTo>
                    <a:cubicBezTo>
                      <a:pt x="13812" y="4729"/>
                      <a:pt x="13792" y="4660"/>
                      <a:pt x="13743" y="4601"/>
                    </a:cubicBezTo>
                    <a:cubicBezTo>
                      <a:pt x="13703" y="4562"/>
                      <a:pt x="13664" y="4522"/>
                      <a:pt x="13615" y="4483"/>
                    </a:cubicBezTo>
                    <a:cubicBezTo>
                      <a:pt x="13556" y="4444"/>
                      <a:pt x="13487" y="4414"/>
                      <a:pt x="13427" y="4385"/>
                    </a:cubicBezTo>
                    <a:cubicBezTo>
                      <a:pt x="13349" y="4335"/>
                      <a:pt x="13270" y="4296"/>
                      <a:pt x="13191" y="4247"/>
                    </a:cubicBezTo>
                    <a:cubicBezTo>
                      <a:pt x="13132" y="4207"/>
                      <a:pt x="13073" y="4148"/>
                      <a:pt x="13063" y="4069"/>
                    </a:cubicBezTo>
                    <a:cubicBezTo>
                      <a:pt x="13053" y="4020"/>
                      <a:pt x="13014" y="3971"/>
                      <a:pt x="12974" y="3931"/>
                    </a:cubicBezTo>
                    <a:cubicBezTo>
                      <a:pt x="12955" y="3912"/>
                      <a:pt x="12935" y="3892"/>
                      <a:pt x="12905" y="3862"/>
                    </a:cubicBezTo>
                    <a:cubicBezTo>
                      <a:pt x="12925" y="3833"/>
                      <a:pt x="12935" y="3803"/>
                      <a:pt x="12955" y="3774"/>
                    </a:cubicBezTo>
                    <a:cubicBezTo>
                      <a:pt x="12994" y="3715"/>
                      <a:pt x="12984" y="3656"/>
                      <a:pt x="12945" y="3596"/>
                    </a:cubicBezTo>
                    <a:cubicBezTo>
                      <a:pt x="12915" y="3557"/>
                      <a:pt x="12886" y="3518"/>
                      <a:pt x="12856" y="3468"/>
                    </a:cubicBezTo>
                    <a:cubicBezTo>
                      <a:pt x="12807" y="3390"/>
                      <a:pt x="12738" y="3340"/>
                      <a:pt x="12659" y="3311"/>
                    </a:cubicBezTo>
                    <a:cubicBezTo>
                      <a:pt x="12590" y="3271"/>
                      <a:pt x="12531" y="3232"/>
                      <a:pt x="12472" y="3193"/>
                    </a:cubicBezTo>
                    <a:cubicBezTo>
                      <a:pt x="12423" y="3163"/>
                      <a:pt x="12373" y="3124"/>
                      <a:pt x="12324" y="3084"/>
                    </a:cubicBezTo>
                    <a:cubicBezTo>
                      <a:pt x="12274" y="3045"/>
                      <a:pt x="12223" y="3022"/>
                      <a:pt x="12171" y="3022"/>
                    </a:cubicBezTo>
                    <a:cubicBezTo>
                      <a:pt x="12131" y="3022"/>
                      <a:pt x="12091" y="3035"/>
                      <a:pt x="12048" y="3065"/>
                    </a:cubicBezTo>
                    <a:cubicBezTo>
                      <a:pt x="12045" y="3068"/>
                      <a:pt x="12042" y="3069"/>
                      <a:pt x="12039" y="3069"/>
                    </a:cubicBezTo>
                    <a:cubicBezTo>
                      <a:pt x="12034" y="3069"/>
                      <a:pt x="12032" y="3065"/>
                      <a:pt x="12038" y="3065"/>
                    </a:cubicBezTo>
                    <a:cubicBezTo>
                      <a:pt x="11910" y="3015"/>
                      <a:pt x="11802" y="2956"/>
                      <a:pt x="11694" y="2917"/>
                    </a:cubicBezTo>
                    <a:cubicBezTo>
                      <a:pt x="11329" y="2789"/>
                      <a:pt x="10984" y="2611"/>
                      <a:pt x="10640" y="2434"/>
                    </a:cubicBezTo>
                    <a:cubicBezTo>
                      <a:pt x="10512" y="2375"/>
                      <a:pt x="10403" y="2286"/>
                      <a:pt x="10324" y="2168"/>
                    </a:cubicBezTo>
                    <a:cubicBezTo>
                      <a:pt x="10285" y="2109"/>
                      <a:pt x="10236" y="2060"/>
                      <a:pt x="10187" y="2011"/>
                    </a:cubicBezTo>
                    <a:cubicBezTo>
                      <a:pt x="10142" y="1958"/>
                      <a:pt x="10080" y="1934"/>
                      <a:pt x="10014" y="1934"/>
                    </a:cubicBezTo>
                    <a:cubicBezTo>
                      <a:pt x="9993" y="1934"/>
                      <a:pt x="9972" y="1937"/>
                      <a:pt x="9950" y="1942"/>
                    </a:cubicBezTo>
                    <a:cubicBezTo>
                      <a:pt x="9881" y="1961"/>
                      <a:pt x="9812" y="1971"/>
                      <a:pt x="9743" y="1991"/>
                    </a:cubicBezTo>
                    <a:cubicBezTo>
                      <a:pt x="9692" y="2007"/>
                      <a:pt x="9641" y="2016"/>
                      <a:pt x="9590" y="2016"/>
                    </a:cubicBezTo>
                    <a:cubicBezTo>
                      <a:pt x="9513" y="2016"/>
                      <a:pt x="9436" y="1995"/>
                      <a:pt x="9359" y="1942"/>
                    </a:cubicBezTo>
                    <a:cubicBezTo>
                      <a:pt x="9300" y="1902"/>
                      <a:pt x="9221" y="1892"/>
                      <a:pt x="9133" y="1892"/>
                    </a:cubicBezTo>
                    <a:cubicBezTo>
                      <a:pt x="9024" y="1892"/>
                      <a:pt x="8906" y="1922"/>
                      <a:pt x="8798" y="1951"/>
                    </a:cubicBezTo>
                    <a:cubicBezTo>
                      <a:pt x="8674" y="1993"/>
                      <a:pt x="8546" y="2010"/>
                      <a:pt x="8416" y="2010"/>
                    </a:cubicBezTo>
                    <a:cubicBezTo>
                      <a:pt x="8359" y="2010"/>
                      <a:pt x="8303" y="2007"/>
                      <a:pt x="8246" y="2001"/>
                    </a:cubicBezTo>
                    <a:lnTo>
                      <a:pt x="8157" y="2001"/>
                    </a:lnTo>
                    <a:cubicBezTo>
                      <a:pt x="8088" y="2011"/>
                      <a:pt x="8039" y="2060"/>
                      <a:pt x="8059" y="2119"/>
                    </a:cubicBezTo>
                    <a:cubicBezTo>
                      <a:pt x="8098" y="2276"/>
                      <a:pt x="8088" y="2424"/>
                      <a:pt x="8108" y="2572"/>
                    </a:cubicBezTo>
                    <a:cubicBezTo>
                      <a:pt x="8108" y="2602"/>
                      <a:pt x="8108" y="2631"/>
                      <a:pt x="8108" y="2661"/>
                    </a:cubicBezTo>
                    <a:cubicBezTo>
                      <a:pt x="8049" y="2661"/>
                      <a:pt x="8010" y="2671"/>
                      <a:pt x="7960" y="2671"/>
                    </a:cubicBezTo>
                    <a:cubicBezTo>
                      <a:pt x="7665" y="2690"/>
                      <a:pt x="7379" y="2739"/>
                      <a:pt x="7103" y="2858"/>
                    </a:cubicBezTo>
                    <a:cubicBezTo>
                      <a:pt x="6847" y="2976"/>
                      <a:pt x="6630" y="3133"/>
                      <a:pt x="6433" y="3321"/>
                    </a:cubicBezTo>
                    <a:cubicBezTo>
                      <a:pt x="6197" y="3547"/>
                      <a:pt x="6000" y="3803"/>
                      <a:pt x="5823" y="4079"/>
                    </a:cubicBezTo>
                    <a:cubicBezTo>
                      <a:pt x="5626" y="4385"/>
                      <a:pt x="5537" y="4729"/>
                      <a:pt x="5557" y="5094"/>
                    </a:cubicBezTo>
                    <a:cubicBezTo>
                      <a:pt x="5567" y="5173"/>
                      <a:pt x="5576" y="5251"/>
                      <a:pt x="5586" y="5330"/>
                    </a:cubicBezTo>
                    <a:cubicBezTo>
                      <a:pt x="5586" y="5360"/>
                      <a:pt x="5596" y="5399"/>
                      <a:pt x="5576" y="5439"/>
                    </a:cubicBezTo>
                    <a:cubicBezTo>
                      <a:pt x="5567" y="5439"/>
                      <a:pt x="5547" y="5439"/>
                      <a:pt x="5537" y="5448"/>
                    </a:cubicBezTo>
                    <a:cubicBezTo>
                      <a:pt x="5370" y="5448"/>
                      <a:pt x="5212" y="5458"/>
                      <a:pt x="5054" y="5468"/>
                    </a:cubicBezTo>
                    <a:cubicBezTo>
                      <a:pt x="4962" y="5472"/>
                      <a:pt x="4870" y="5473"/>
                      <a:pt x="4779" y="5473"/>
                    </a:cubicBezTo>
                    <a:cubicBezTo>
                      <a:pt x="4391" y="5473"/>
                      <a:pt x="4009" y="5445"/>
                      <a:pt x="3626" y="5429"/>
                    </a:cubicBezTo>
                    <a:cubicBezTo>
                      <a:pt x="3524" y="5422"/>
                      <a:pt x="3423" y="5419"/>
                      <a:pt x="3324" y="5419"/>
                    </a:cubicBezTo>
                    <a:cubicBezTo>
                      <a:pt x="3124" y="5419"/>
                      <a:pt x="2927" y="5432"/>
                      <a:pt x="2730" y="5458"/>
                    </a:cubicBezTo>
                    <a:lnTo>
                      <a:pt x="2621" y="5458"/>
                    </a:lnTo>
                    <a:cubicBezTo>
                      <a:pt x="2601" y="5409"/>
                      <a:pt x="2592" y="5370"/>
                      <a:pt x="2572" y="5320"/>
                    </a:cubicBezTo>
                    <a:cubicBezTo>
                      <a:pt x="2464" y="4976"/>
                      <a:pt x="2345" y="4641"/>
                      <a:pt x="2217" y="4316"/>
                    </a:cubicBezTo>
                    <a:cubicBezTo>
                      <a:pt x="2001" y="3715"/>
                      <a:pt x="1784" y="3124"/>
                      <a:pt x="1577" y="2523"/>
                    </a:cubicBezTo>
                    <a:cubicBezTo>
                      <a:pt x="1370" y="1922"/>
                      <a:pt x="1183" y="1311"/>
                      <a:pt x="956" y="720"/>
                    </a:cubicBezTo>
                    <a:cubicBezTo>
                      <a:pt x="887" y="533"/>
                      <a:pt x="828" y="356"/>
                      <a:pt x="759" y="178"/>
                    </a:cubicBezTo>
                    <a:cubicBezTo>
                      <a:pt x="710" y="40"/>
                      <a:pt x="641"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9"/>
              <p:cNvSpPr/>
              <p:nvPr/>
            </p:nvSpPr>
            <p:spPr>
              <a:xfrm>
                <a:off x="6108563" y="991859"/>
                <a:ext cx="142956" cy="238420"/>
              </a:xfrm>
              <a:custGeom>
                <a:avLst/>
                <a:gdLst/>
                <a:ahLst/>
                <a:cxnLst/>
                <a:rect l="l" t="t" r="r" b="b"/>
                <a:pathLst>
                  <a:path w="4217" h="7032" extrusionOk="0">
                    <a:moveTo>
                      <a:pt x="3246" y="0"/>
                    </a:moveTo>
                    <a:cubicBezTo>
                      <a:pt x="3229" y="0"/>
                      <a:pt x="3211" y="5"/>
                      <a:pt x="3202" y="15"/>
                    </a:cubicBezTo>
                    <a:cubicBezTo>
                      <a:pt x="3182" y="35"/>
                      <a:pt x="3162" y="64"/>
                      <a:pt x="3142" y="94"/>
                    </a:cubicBezTo>
                    <a:cubicBezTo>
                      <a:pt x="3054" y="271"/>
                      <a:pt x="3014" y="468"/>
                      <a:pt x="3054" y="665"/>
                    </a:cubicBezTo>
                    <a:cubicBezTo>
                      <a:pt x="3083" y="803"/>
                      <a:pt x="3142" y="931"/>
                      <a:pt x="3192" y="1059"/>
                    </a:cubicBezTo>
                    <a:cubicBezTo>
                      <a:pt x="3330" y="1364"/>
                      <a:pt x="3438" y="1680"/>
                      <a:pt x="3497" y="2005"/>
                    </a:cubicBezTo>
                    <a:cubicBezTo>
                      <a:pt x="3546" y="2271"/>
                      <a:pt x="3586" y="2537"/>
                      <a:pt x="3537" y="2803"/>
                    </a:cubicBezTo>
                    <a:cubicBezTo>
                      <a:pt x="3517" y="2901"/>
                      <a:pt x="3497" y="3000"/>
                      <a:pt x="3477" y="3108"/>
                    </a:cubicBezTo>
                    <a:cubicBezTo>
                      <a:pt x="3399" y="3541"/>
                      <a:pt x="3202" y="3926"/>
                      <a:pt x="2945" y="4280"/>
                    </a:cubicBezTo>
                    <a:cubicBezTo>
                      <a:pt x="2857" y="4398"/>
                      <a:pt x="2748" y="4467"/>
                      <a:pt x="2591" y="4467"/>
                    </a:cubicBezTo>
                    <a:lnTo>
                      <a:pt x="2295" y="4467"/>
                    </a:lnTo>
                    <a:cubicBezTo>
                      <a:pt x="2226" y="4477"/>
                      <a:pt x="2167" y="4477"/>
                      <a:pt x="2108" y="4487"/>
                    </a:cubicBezTo>
                    <a:cubicBezTo>
                      <a:pt x="2020" y="4497"/>
                      <a:pt x="1960" y="4556"/>
                      <a:pt x="1931" y="4635"/>
                    </a:cubicBezTo>
                    <a:cubicBezTo>
                      <a:pt x="1921" y="4664"/>
                      <a:pt x="1911" y="4694"/>
                      <a:pt x="1901" y="4714"/>
                    </a:cubicBezTo>
                    <a:cubicBezTo>
                      <a:pt x="1822" y="5009"/>
                      <a:pt x="1694" y="5265"/>
                      <a:pt x="1527" y="5512"/>
                    </a:cubicBezTo>
                    <a:cubicBezTo>
                      <a:pt x="1409" y="5679"/>
                      <a:pt x="1281" y="5817"/>
                      <a:pt x="1113" y="5925"/>
                    </a:cubicBezTo>
                    <a:cubicBezTo>
                      <a:pt x="1005" y="5994"/>
                      <a:pt x="897" y="6063"/>
                      <a:pt x="788" y="6122"/>
                    </a:cubicBezTo>
                    <a:cubicBezTo>
                      <a:pt x="680" y="6191"/>
                      <a:pt x="562" y="6260"/>
                      <a:pt x="453" y="6329"/>
                    </a:cubicBezTo>
                    <a:cubicBezTo>
                      <a:pt x="345" y="6398"/>
                      <a:pt x="246" y="6487"/>
                      <a:pt x="168" y="6585"/>
                    </a:cubicBezTo>
                    <a:cubicBezTo>
                      <a:pt x="128" y="6625"/>
                      <a:pt x="99" y="6674"/>
                      <a:pt x="69" y="6723"/>
                    </a:cubicBezTo>
                    <a:cubicBezTo>
                      <a:pt x="0" y="6841"/>
                      <a:pt x="49" y="6960"/>
                      <a:pt x="187" y="7009"/>
                    </a:cubicBezTo>
                    <a:cubicBezTo>
                      <a:pt x="217" y="7019"/>
                      <a:pt x="256" y="7019"/>
                      <a:pt x="296" y="7029"/>
                    </a:cubicBezTo>
                    <a:cubicBezTo>
                      <a:pt x="319" y="7030"/>
                      <a:pt x="342" y="7031"/>
                      <a:pt x="365" y="7031"/>
                    </a:cubicBezTo>
                    <a:cubicBezTo>
                      <a:pt x="479" y="7031"/>
                      <a:pt x="593" y="7011"/>
                      <a:pt x="700" y="6969"/>
                    </a:cubicBezTo>
                    <a:cubicBezTo>
                      <a:pt x="828" y="6930"/>
                      <a:pt x="956" y="6871"/>
                      <a:pt x="1074" y="6812"/>
                    </a:cubicBezTo>
                    <a:cubicBezTo>
                      <a:pt x="1231" y="6723"/>
                      <a:pt x="1389" y="6625"/>
                      <a:pt x="1547" y="6536"/>
                    </a:cubicBezTo>
                    <a:cubicBezTo>
                      <a:pt x="1832" y="6369"/>
                      <a:pt x="2108" y="6181"/>
                      <a:pt x="2354" y="5975"/>
                    </a:cubicBezTo>
                    <a:cubicBezTo>
                      <a:pt x="2581" y="5768"/>
                      <a:pt x="2808" y="5561"/>
                      <a:pt x="3034" y="5354"/>
                    </a:cubicBezTo>
                    <a:cubicBezTo>
                      <a:pt x="3123" y="5275"/>
                      <a:pt x="3192" y="5177"/>
                      <a:pt x="3251" y="5078"/>
                    </a:cubicBezTo>
                    <a:cubicBezTo>
                      <a:pt x="3349" y="4930"/>
                      <a:pt x="3448" y="4783"/>
                      <a:pt x="3546" y="4635"/>
                    </a:cubicBezTo>
                    <a:cubicBezTo>
                      <a:pt x="3655" y="4487"/>
                      <a:pt x="3724" y="4320"/>
                      <a:pt x="3763" y="4132"/>
                    </a:cubicBezTo>
                    <a:cubicBezTo>
                      <a:pt x="3773" y="4024"/>
                      <a:pt x="3793" y="3916"/>
                      <a:pt x="3812" y="3798"/>
                    </a:cubicBezTo>
                    <a:cubicBezTo>
                      <a:pt x="3852" y="3541"/>
                      <a:pt x="3901" y="3275"/>
                      <a:pt x="3980" y="3019"/>
                    </a:cubicBezTo>
                    <a:cubicBezTo>
                      <a:pt x="4029" y="2832"/>
                      <a:pt x="4078" y="2655"/>
                      <a:pt x="4128" y="2468"/>
                    </a:cubicBezTo>
                    <a:cubicBezTo>
                      <a:pt x="4216" y="2162"/>
                      <a:pt x="4206" y="1857"/>
                      <a:pt x="4088" y="1561"/>
                    </a:cubicBezTo>
                    <a:cubicBezTo>
                      <a:pt x="4029" y="1394"/>
                      <a:pt x="3950" y="1227"/>
                      <a:pt x="3852" y="1079"/>
                    </a:cubicBezTo>
                    <a:cubicBezTo>
                      <a:pt x="3812" y="1010"/>
                      <a:pt x="3773" y="941"/>
                      <a:pt x="3734" y="872"/>
                    </a:cubicBezTo>
                    <a:cubicBezTo>
                      <a:pt x="3694" y="783"/>
                      <a:pt x="3655" y="685"/>
                      <a:pt x="3635" y="586"/>
                    </a:cubicBezTo>
                    <a:cubicBezTo>
                      <a:pt x="3635" y="547"/>
                      <a:pt x="3625" y="498"/>
                      <a:pt x="3615" y="468"/>
                    </a:cubicBezTo>
                    <a:cubicBezTo>
                      <a:pt x="3596" y="429"/>
                      <a:pt x="3576" y="399"/>
                      <a:pt x="3556" y="369"/>
                    </a:cubicBezTo>
                    <a:cubicBezTo>
                      <a:pt x="3544" y="357"/>
                      <a:pt x="3528" y="352"/>
                      <a:pt x="3511" y="352"/>
                    </a:cubicBezTo>
                    <a:cubicBezTo>
                      <a:pt x="3487" y="352"/>
                      <a:pt x="3461" y="362"/>
                      <a:pt x="3438" y="379"/>
                    </a:cubicBezTo>
                    <a:cubicBezTo>
                      <a:pt x="3408" y="399"/>
                      <a:pt x="3408" y="438"/>
                      <a:pt x="3418" y="478"/>
                    </a:cubicBezTo>
                    <a:cubicBezTo>
                      <a:pt x="3438" y="507"/>
                      <a:pt x="3448" y="547"/>
                      <a:pt x="3458" y="576"/>
                    </a:cubicBezTo>
                    <a:cubicBezTo>
                      <a:pt x="3477" y="714"/>
                      <a:pt x="3517" y="842"/>
                      <a:pt x="3586" y="970"/>
                    </a:cubicBezTo>
                    <a:cubicBezTo>
                      <a:pt x="3635" y="1049"/>
                      <a:pt x="3674" y="1118"/>
                      <a:pt x="3724" y="1197"/>
                    </a:cubicBezTo>
                    <a:cubicBezTo>
                      <a:pt x="3822" y="1355"/>
                      <a:pt x="3891" y="1522"/>
                      <a:pt x="3950" y="1699"/>
                    </a:cubicBezTo>
                    <a:cubicBezTo>
                      <a:pt x="3990" y="1808"/>
                      <a:pt x="4009" y="1926"/>
                      <a:pt x="4009" y="2034"/>
                    </a:cubicBezTo>
                    <a:cubicBezTo>
                      <a:pt x="4019" y="2202"/>
                      <a:pt x="3990" y="2349"/>
                      <a:pt x="3940" y="2497"/>
                    </a:cubicBezTo>
                    <a:cubicBezTo>
                      <a:pt x="3881" y="2714"/>
                      <a:pt x="3822" y="2921"/>
                      <a:pt x="3773" y="3128"/>
                    </a:cubicBezTo>
                    <a:cubicBezTo>
                      <a:pt x="3694" y="3394"/>
                      <a:pt x="3655" y="3669"/>
                      <a:pt x="3625" y="3945"/>
                    </a:cubicBezTo>
                    <a:cubicBezTo>
                      <a:pt x="3586" y="4201"/>
                      <a:pt x="3507" y="4428"/>
                      <a:pt x="3340" y="4625"/>
                    </a:cubicBezTo>
                    <a:cubicBezTo>
                      <a:pt x="3261" y="4733"/>
                      <a:pt x="3192" y="4852"/>
                      <a:pt x="3123" y="4960"/>
                    </a:cubicBezTo>
                    <a:cubicBezTo>
                      <a:pt x="3044" y="5098"/>
                      <a:pt x="2945" y="5206"/>
                      <a:pt x="2827" y="5315"/>
                    </a:cubicBezTo>
                    <a:cubicBezTo>
                      <a:pt x="2719" y="5403"/>
                      <a:pt x="2620" y="5502"/>
                      <a:pt x="2512" y="5600"/>
                    </a:cubicBezTo>
                    <a:cubicBezTo>
                      <a:pt x="2226" y="5866"/>
                      <a:pt x="1921" y="6103"/>
                      <a:pt x="1586" y="6300"/>
                    </a:cubicBezTo>
                    <a:cubicBezTo>
                      <a:pt x="1389" y="6418"/>
                      <a:pt x="1182" y="6536"/>
                      <a:pt x="985" y="6644"/>
                    </a:cubicBezTo>
                    <a:cubicBezTo>
                      <a:pt x="897" y="6694"/>
                      <a:pt x="808" y="6743"/>
                      <a:pt x="709" y="6782"/>
                    </a:cubicBezTo>
                    <a:cubicBezTo>
                      <a:pt x="591" y="6822"/>
                      <a:pt x="473" y="6851"/>
                      <a:pt x="345" y="6851"/>
                    </a:cubicBezTo>
                    <a:cubicBezTo>
                      <a:pt x="305" y="6851"/>
                      <a:pt x="266" y="6851"/>
                      <a:pt x="227" y="6802"/>
                    </a:cubicBezTo>
                    <a:cubicBezTo>
                      <a:pt x="276" y="6723"/>
                      <a:pt x="335" y="6674"/>
                      <a:pt x="394" y="6615"/>
                    </a:cubicBezTo>
                    <a:cubicBezTo>
                      <a:pt x="512" y="6506"/>
                      <a:pt x="660" y="6418"/>
                      <a:pt x="798" y="6329"/>
                    </a:cubicBezTo>
                    <a:cubicBezTo>
                      <a:pt x="936" y="6250"/>
                      <a:pt x="1074" y="6172"/>
                      <a:pt x="1202" y="6083"/>
                    </a:cubicBezTo>
                    <a:cubicBezTo>
                      <a:pt x="1360" y="5984"/>
                      <a:pt x="1497" y="5856"/>
                      <a:pt x="1606" y="5709"/>
                    </a:cubicBezTo>
                    <a:cubicBezTo>
                      <a:pt x="1813" y="5443"/>
                      <a:pt x="1970" y="5137"/>
                      <a:pt x="2069" y="4812"/>
                    </a:cubicBezTo>
                    <a:cubicBezTo>
                      <a:pt x="2108" y="4655"/>
                      <a:pt x="2108" y="4664"/>
                      <a:pt x="2276" y="4655"/>
                    </a:cubicBezTo>
                    <a:cubicBezTo>
                      <a:pt x="2414" y="4655"/>
                      <a:pt x="2561" y="4645"/>
                      <a:pt x="2699" y="4635"/>
                    </a:cubicBezTo>
                    <a:cubicBezTo>
                      <a:pt x="2827" y="4625"/>
                      <a:pt x="2926" y="4576"/>
                      <a:pt x="3005" y="4487"/>
                    </a:cubicBezTo>
                    <a:cubicBezTo>
                      <a:pt x="3044" y="4448"/>
                      <a:pt x="3074" y="4408"/>
                      <a:pt x="3103" y="4369"/>
                    </a:cubicBezTo>
                    <a:cubicBezTo>
                      <a:pt x="3211" y="4201"/>
                      <a:pt x="3320" y="4034"/>
                      <a:pt x="3418" y="3857"/>
                    </a:cubicBezTo>
                    <a:cubicBezTo>
                      <a:pt x="3487" y="3738"/>
                      <a:pt x="3537" y="3610"/>
                      <a:pt x="3566" y="3472"/>
                    </a:cubicBezTo>
                    <a:cubicBezTo>
                      <a:pt x="3615" y="3295"/>
                      <a:pt x="3665" y="3108"/>
                      <a:pt x="3694" y="2921"/>
                    </a:cubicBezTo>
                    <a:cubicBezTo>
                      <a:pt x="3734" y="2724"/>
                      <a:pt x="3743" y="2517"/>
                      <a:pt x="3724" y="2320"/>
                    </a:cubicBezTo>
                    <a:cubicBezTo>
                      <a:pt x="3665" y="1877"/>
                      <a:pt x="3546" y="1443"/>
                      <a:pt x="3359" y="1039"/>
                    </a:cubicBezTo>
                    <a:cubicBezTo>
                      <a:pt x="3320" y="951"/>
                      <a:pt x="3280" y="852"/>
                      <a:pt x="3241" y="764"/>
                    </a:cubicBezTo>
                    <a:cubicBezTo>
                      <a:pt x="3172" y="557"/>
                      <a:pt x="3182" y="360"/>
                      <a:pt x="3271" y="172"/>
                    </a:cubicBezTo>
                    <a:cubicBezTo>
                      <a:pt x="3280" y="143"/>
                      <a:pt x="3300" y="123"/>
                      <a:pt x="3310" y="94"/>
                    </a:cubicBezTo>
                    <a:cubicBezTo>
                      <a:pt x="3320" y="64"/>
                      <a:pt x="3310" y="35"/>
                      <a:pt x="3290" y="15"/>
                    </a:cubicBezTo>
                    <a:cubicBezTo>
                      <a:pt x="3280" y="5"/>
                      <a:pt x="3263" y="0"/>
                      <a:pt x="3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29"/>
              <p:cNvSpPr/>
              <p:nvPr/>
            </p:nvSpPr>
            <p:spPr>
              <a:xfrm>
                <a:off x="6271193" y="706738"/>
                <a:ext cx="91191" cy="76727"/>
              </a:xfrm>
              <a:custGeom>
                <a:avLst/>
                <a:gdLst/>
                <a:ahLst/>
                <a:cxnLst/>
                <a:rect l="l" t="t" r="r" b="b"/>
                <a:pathLst>
                  <a:path w="2690" h="2263" extrusionOk="0">
                    <a:moveTo>
                      <a:pt x="2623" y="1"/>
                    </a:moveTo>
                    <a:cubicBezTo>
                      <a:pt x="2619" y="1"/>
                      <a:pt x="2615" y="1"/>
                      <a:pt x="2611" y="3"/>
                    </a:cubicBezTo>
                    <a:cubicBezTo>
                      <a:pt x="2581" y="12"/>
                      <a:pt x="2542" y="32"/>
                      <a:pt x="2512" y="52"/>
                    </a:cubicBezTo>
                    <a:cubicBezTo>
                      <a:pt x="2434" y="101"/>
                      <a:pt x="2365" y="180"/>
                      <a:pt x="2296" y="259"/>
                    </a:cubicBezTo>
                    <a:cubicBezTo>
                      <a:pt x="2246" y="328"/>
                      <a:pt x="2187" y="406"/>
                      <a:pt x="2118" y="465"/>
                    </a:cubicBezTo>
                    <a:cubicBezTo>
                      <a:pt x="1911" y="663"/>
                      <a:pt x="1675" y="830"/>
                      <a:pt x="1429" y="968"/>
                    </a:cubicBezTo>
                    <a:cubicBezTo>
                      <a:pt x="1163" y="1106"/>
                      <a:pt x="926" y="1273"/>
                      <a:pt x="710" y="1490"/>
                    </a:cubicBezTo>
                    <a:cubicBezTo>
                      <a:pt x="493" y="1697"/>
                      <a:pt x="266" y="1914"/>
                      <a:pt x="40" y="2130"/>
                    </a:cubicBezTo>
                    <a:cubicBezTo>
                      <a:pt x="40" y="2130"/>
                      <a:pt x="30" y="2140"/>
                      <a:pt x="30" y="2150"/>
                    </a:cubicBezTo>
                    <a:cubicBezTo>
                      <a:pt x="0" y="2170"/>
                      <a:pt x="0" y="2209"/>
                      <a:pt x="20" y="2239"/>
                    </a:cubicBezTo>
                    <a:cubicBezTo>
                      <a:pt x="35" y="2253"/>
                      <a:pt x="60" y="2262"/>
                      <a:pt x="83" y="2262"/>
                    </a:cubicBezTo>
                    <a:cubicBezTo>
                      <a:pt x="92" y="2262"/>
                      <a:pt x="101" y="2261"/>
                      <a:pt x="109" y="2258"/>
                    </a:cubicBezTo>
                    <a:cubicBezTo>
                      <a:pt x="138" y="2239"/>
                      <a:pt x="168" y="2219"/>
                      <a:pt x="197" y="2189"/>
                    </a:cubicBezTo>
                    <a:cubicBezTo>
                      <a:pt x="286" y="2111"/>
                      <a:pt x="375" y="2022"/>
                      <a:pt x="473" y="1933"/>
                    </a:cubicBezTo>
                    <a:cubicBezTo>
                      <a:pt x="621" y="1785"/>
                      <a:pt x="769" y="1648"/>
                      <a:pt x="917" y="1500"/>
                    </a:cubicBezTo>
                    <a:cubicBezTo>
                      <a:pt x="1064" y="1362"/>
                      <a:pt x="1222" y="1254"/>
                      <a:pt x="1399" y="1165"/>
                    </a:cubicBezTo>
                    <a:cubicBezTo>
                      <a:pt x="1596" y="1057"/>
                      <a:pt x="1783" y="938"/>
                      <a:pt x="1961" y="810"/>
                    </a:cubicBezTo>
                    <a:cubicBezTo>
                      <a:pt x="2148" y="672"/>
                      <a:pt x="2315" y="525"/>
                      <a:pt x="2443" y="337"/>
                    </a:cubicBezTo>
                    <a:cubicBezTo>
                      <a:pt x="2483" y="268"/>
                      <a:pt x="2552" y="219"/>
                      <a:pt x="2611" y="170"/>
                    </a:cubicBezTo>
                    <a:cubicBezTo>
                      <a:pt x="2631" y="150"/>
                      <a:pt x="2650" y="140"/>
                      <a:pt x="2670" y="121"/>
                    </a:cubicBezTo>
                    <a:cubicBezTo>
                      <a:pt x="2680" y="101"/>
                      <a:pt x="2690" y="81"/>
                      <a:pt x="2690" y="81"/>
                    </a:cubicBezTo>
                    <a:cubicBezTo>
                      <a:pt x="2690" y="37"/>
                      <a:pt x="2658" y="1"/>
                      <a:pt x="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29"/>
              <p:cNvSpPr/>
              <p:nvPr/>
            </p:nvSpPr>
            <p:spPr>
              <a:xfrm>
                <a:off x="6288551" y="650900"/>
                <a:ext cx="16747" cy="44585"/>
              </a:xfrm>
              <a:custGeom>
                <a:avLst/>
                <a:gdLst/>
                <a:ahLst/>
                <a:cxnLst/>
                <a:rect l="l" t="t" r="r" b="b"/>
                <a:pathLst>
                  <a:path w="494" h="1315" extrusionOk="0">
                    <a:moveTo>
                      <a:pt x="422" y="1"/>
                    </a:moveTo>
                    <a:cubicBezTo>
                      <a:pt x="400" y="1"/>
                      <a:pt x="380" y="12"/>
                      <a:pt x="365" y="34"/>
                    </a:cubicBezTo>
                    <a:cubicBezTo>
                      <a:pt x="355" y="54"/>
                      <a:pt x="345" y="93"/>
                      <a:pt x="336" y="123"/>
                    </a:cubicBezTo>
                    <a:cubicBezTo>
                      <a:pt x="227" y="467"/>
                      <a:pt x="129" y="812"/>
                      <a:pt x="30" y="1167"/>
                    </a:cubicBezTo>
                    <a:cubicBezTo>
                      <a:pt x="20" y="1187"/>
                      <a:pt x="10" y="1216"/>
                      <a:pt x="10" y="1246"/>
                    </a:cubicBezTo>
                    <a:cubicBezTo>
                      <a:pt x="1" y="1275"/>
                      <a:pt x="20" y="1295"/>
                      <a:pt x="50" y="1305"/>
                    </a:cubicBezTo>
                    <a:cubicBezTo>
                      <a:pt x="60" y="1312"/>
                      <a:pt x="71" y="1315"/>
                      <a:pt x="81" y="1315"/>
                    </a:cubicBezTo>
                    <a:cubicBezTo>
                      <a:pt x="99" y="1315"/>
                      <a:pt x="116" y="1304"/>
                      <a:pt x="129" y="1285"/>
                    </a:cubicBezTo>
                    <a:cubicBezTo>
                      <a:pt x="139" y="1265"/>
                      <a:pt x="158" y="1246"/>
                      <a:pt x="158" y="1216"/>
                    </a:cubicBezTo>
                    <a:cubicBezTo>
                      <a:pt x="267" y="852"/>
                      <a:pt x="375" y="487"/>
                      <a:pt x="483" y="113"/>
                    </a:cubicBezTo>
                    <a:cubicBezTo>
                      <a:pt x="483" y="103"/>
                      <a:pt x="483" y="83"/>
                      <a:pt x="493" y="54"/>
                    </a:cubicBezTo>
                    <a:cubicBezTo>
                      <a:pt x="473" y="44"/>
                      <a:pt x="464" y="14"/>
                      <a:pt x="444" y="4"/>
                    </a:cubicBezTo>
                    <a:cubicBezTo>
                      <a:pt x="437" y="2"/>
                      <a:pt x="429"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9"/>
              <p:cNvSpPr/>
              <p:nvPr/>
            </p:nvSpPr>
            <p:spPr>
              <a:xfrm>
                <a:off x="6263836" y="695381"/>
                <a:ext cx="9051" cy="25497"/>
              </a:xfrm>
              <a:custGeom>
                <a:avLst/>
                <a:gdLst/>
                <a:ahLst/>
                <a:cxnLst/>
                <a:rect l="l" t="t" r="r" b="b"/>
                <a:pathLst>
                  <a:path w="267" h="752" extrusionOk="0">
                    <a:moveTo>
                      <a:pt x="202" y="0"/>
                    </a:moveTo>
                    <a:cubicBezTo>
                      <a:pt x="178" y="0"/>
                      <a:pt x="157" y="18"/>
                      <a:pt x="148" y="42"/>
                    </a:cubicBezTo>
                    <a:cubicBezTo>
                      <a:pt x="139" y="52"/>
                      <a:pt x="129" y="72"/>
                      <a:pt x="129" y="91"/>
                    </a:cubicBezTo>
                    <a:cubicBezTo>
                      <a:pt x="89" y="259"/>
                      <a:pt x="50" y="436"/>
                      <a:pt x="11" y="603"/>
                    </a:cubicBezTo>
                    <a:cubicBezTo>
                      <a:pt x="11" y="623"/>
                      <a:pt x="1" y="643"/>
                      <a:pt x="1" y="672"/>
                    </a:cubicBezTo>
                    <a:cubicBezTo>
                      <a:pt x="1" y="712"/>
                      <a:pt x="20" y="741"/>
                      <a:pt x="50" y="751"/>
                    </a:cubicBezTo>
                    <a:cubicBezTo>
                      <a:pt x="79" y="751"/>
                      <a:pt x="119" y="732"/>
                      <a:pt x="129" y="692"/>
                    </a:cubicBezTo>
                    <a:cubicBezTo>
                      <a:pt x="139" y="672"/>
                      <a:pt x="148" y="653"/>
                      <a:pt x="148" y="633"/>
                    </a:cubicBezTo>
                    <a:cubicBezTo>
                      <a:pt x="188" y="485"/>
                      <a:pt x="217" y="347"/>
                      <a:pt x="257" y="200"/>
                    </a:cubicBezTo>
                    <a:cubicBezTo>
                      <a:pt x="257" y="160"/>
                      <a:pt x="267" y="131"/>
                      <a:pt x="267" y="91"/>
                    </a:cubicBezTo>
                    <a:cubicBezTo>
                      <a:pt x="267" y="81"/>
                      <a:pt x="267" y="72"/>
                      <a:pt x="267" y="62"/>
                    </a:cubicBezTo>
                    <a:cubicBezTo>
                      <a:pt x="267" y="32"/>
                      <a:pt x="247" y="12"/>
                      <a:pt x="217" y="3"/>
                    </a:cubicBezTo>
                    <a:cubicBezTo>
                      <a:pt x="212" y="1"/>
                      <a:pt x="207"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9"/>
              <p:cNvSpPr/>
              <p:nvPr/>
            </p:nvSpPr>
            <p:spPr>
              <a:xfrm>
                <a:off x="6086492" y="1412930"/>
                <a:ext cx="118921" cy="25632"/>
              </a:xfrm>
              <a:custGeom>
                <a:avLst/>
                <a:gdLst/>
                <a:ahLst/>
                <a:cxnLst/>
                <a:rect l="l" t="t" r="r" b="b"/>
                <a:pathLst>
                  <a:path w="3508" h="756" extrusionOk="0">
                    <a:moveTo>
                      <a:pt x="3405" y="1"/>
                    </a:moveTo>
                    <a:cubicBezTo>
                      <a:pt x="3393" y="1"/>
                      <a:pt x="3381" y="3"/>
                      <a:pt x="3370" y="7"/>
                    </a:cubicBezTo>
                    <a:cubicBezTo>
                      <a:pt x="3350" y="17"/>
                      <a:pt x="3331" y="36"/>
                      <a:pt x="3311" y="46"/>
                    </a:cubicBezTo>
                    <a:cubicBezTo>
                      <a:pt x="3271" y="76"/>
                      <a:pt x="3242" y="105"/>
                      <a:pt x="3202" y="135"/>
                    </a:cubicBezTo>
                    <a:cubicBezTo>
                      <a:pt x="3074" y="263"/>
                      <a:pt x="2927" y="332"/>
                      <a:pt x="2759" y="391"/>
                    </a:cubicBezTo>
                    <a:cubicBezTo>
                      <a:pt x="2454" y="480"/>
                      <a:pt x="2129" y="539"/>
                      <a:pt x="1813" y="558"/>
                    </a:cubicBezTo>
                    <a:cubicBezTo>
                      <a:pt x="1459" y="578"/>
                      <a:pt x="1104" y="588"/>
                      <a:pt x="740" y="608"/>
                    </a:cubicBezTo>
                    <a:cubicBezTo>
                      <a:pt x="641" y="608"/>
                      <a:pt x="543" y="613"/>
                      <a:pt x="444" y="613"/>
                    </a:cubicBezTo>
                    <a:cubicBezTo>
                      <a:pt x="346" y="613"/>
                      <a:pt x="247" y="608"/>
                      <a:pt x="149" y="588"/>
                    </a:cubicBezTo>
                    <a:cubicBezTo>
                      <a:pt x="133" y="588"/>
                      <a:pt x="116" y="586"/>
                      <a:pt x="99" y="586"/>
                    </a:cubicBezTo>
                    <a:cubicBezTo>
                      <a:pt x="73" y="586"/>
                      <a:pt x="48" y="590"/>
                      <a:pt x="31" y="608"/>
                    </a:cubicBezTo>
                    <a:cubicBezTo>
                      <a:pt x="21" y="627"/>
                      <a:pt x="1" y="647"/>
                      <a:pt x="1" y="667"/>
                    </a:cubicBezTo>
                    <a:cubicBezTo>
                      <a:pt x="11" y="686"/>
                      <a:pt x="31" y="706"/>
                      <a:pt x="40" y="716"/>
                    </a:cubicBezTo>
                    <a:cubicBezTo>
                      <a:pt x="60" y="726"/>
                      <a:pt x="80" y="726"/>
                      <a:pt x="99" y="726"/>
                    </a:cubicBezTo>
                    <a:cubicBezTo>
                      <a:pt x="218" y="736"/>
                      <a:pt x="346" y="755"/>
                      <a:pt x="474" y="755"/>
                    </a:cubicBezTo>
                    <a:lnTo>
                      <a:pt x="1124" y="755"/>
                    </a:lnTo>
                    <a:cubicBezTo>
                      <a:pt x="1410" y="746"/>
                      <a:pt x="1695" y="736"/>
                      <a:pt x="1981" y="716"/>
                    </a:cubicBezTo>
                    <a:cubicBezTo>
                      <a:pt x="2276" y="696"/>
                      <a:pt x="2572" y="637"/>
                      <a:pt x="2858" y="558"/>
                    </a:cubicBezTo>
                    <a:cubicBezTo>
                      <a:pt x="3094" y="489"/>
                      <a:pt x="3281" y="361"/>
                      <a:pt x="3439" y="194"/>
                    </a:cubicBezTo>
                    <a:cubicBezTo>
                      <a:pt x="3459" y="174"/>
                      <a:pt x="3468" y="155"/>
                      <a:pt x="3488" y="135"/>
                    </a:cubicBezTo>
                    <a:cubicBezTo>
                      <a:pt x="3508" y="105"/>
                      <a:pt x="3498" y="56"/>
                      <a:pt x="3468" y="26"/>
                    </a:cubicBezTo>
                    <a:cubicBezTo>
                      <a:pt x="3450" y="8"/>
                      <a:pt x="3427" y="1"/>
                      <a:pt x="3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9"/>
              <p:cNvSpPr/>
              <p:nvPr/>
            </p:nvSpPr>
            <p:spPr>
              <a:xfrm>
                <a:off x="6016721" y="1389334"/>
                <a:ext cx="66139" cy="47230"/>
              </a:xfrm>
              <a:custGeom>
                <a:avLst/>
                <a:gdLst/>
                <a:ahLst/>
                <a:cxnLst/>
                <a:rect l="l" t="t" r="r" b="b"/>
                <a:pathLst>
                  <a:path w="1951" h="1393" extrusionOk="0">
                    <a:moveTo>
                      <a:pt x="89" y="1"/>
                    </a:moveTo>
                    <a:cubicBezTo>
                      <a:pt x="83" y="1"/>
                      <a:pt x="76" y="2"/>
                      <a:pt x="69" y="3"/>
                    </a:cubicBezTo>
                    <a:cubicBezTo>
                      <a:pt x="40" y="3"/>
                      <a:pt x="20" y="23"/>
                      <a:pt x="20" y="53"/>
                    </a:cubicBezTo>
                    <a:cubicBezTo>
                      <a:pt x="10" y="112"/>
                      <a:pt x="0" y="171"/>
                      <a:pt x="0" y="220"/>
                    </a:cubicBezTo>
                    <a:cubicBezTo>
                      <a:pt x="0" y="525"/>
                      <a:pt x="109" y="772"/>
                      <a:pt x="365" y="939"/>
                    </a:cubicBezTo>
                    <a:cubicBezTo>
                      <a:pt x="443" y="988"/>
                      <a:pt x="522" y="1018"/>
                      <a:pt x="601" y="1057"/>
                    </a:cubicBezTo>
                    <a:cubicBezTo>
                      <a:pt x="739" y="1116"/>
                      <a:pt x="877" y="1176"/>
                      <a:pt x="1015" y="1245"/>
                    </a:cubicBezTo>
                    <a:cubicBezTo>
                      <a:pt x="1113" y="1284"/>
                      <a:pt x="1202" y="1313"/>
                      <a:pt x="1310" y="1333"/>
                    </a:cubicBezTo>
                    <a:cubicBezTo>
                      <a:pt x="1409" y="1353"/>
                      <a:pt x="1517" y="1373"/>
                      <a:pt x="1626" y="1382"/>
                    </a:cubicBezTo>
                    <a:cubicBezTo>
                      <a:pt x="1704" y="1392"/>
                      <a:pt x="1783" y="1392"/>
                      <a:pt x="1872" y="1392"/>
                    </a:cubicBezTo>
                    <a:cubicBezTo>
                      <a:pt x="1921" y="1392"/>
                      <a:pt x="1951" y="1363"/>
                      <a:pt x="1951" y="1313"/>
                    </a:cubicBezTo>
                    <a:cubicBezTo>
                      <a:pt x="1951" y="1274"/>
                      <a:pt x="1921" y="1245"/>
                      <a:pt x="1882" y="1225"/>
                    </a:cubicBezTo>
                    <a:lnTo>
                      <a:pt x="1823" y="1225"/>
                    </a:lnTo>
                    <a:cubicBezTo>
                      <a:pt x="1675" y="1205"/>
                      <a:pt x="1527" y="1185"/>
                      <a:pt x="1389" y="1166"/>
                    </a:cubicBezTo>
                    <a:cubicBezTo>
                      <a:pt x="1271" y="1156"/>
                      <a:pt x="1172" y="1126"/>
                      <a:pt x="1064" y="1077"/>
                    </a:cubicBezTo>
                    <a:cubicBezTo>
                      <a:pt x="936" y="1028"/>
                      <a:pt x="808" y="979"/>
                      <a:pt x="690" y="919"/>
                    </a:cubicBezTo>
                    <a:cubicBezTo>
                      <a:pt x="601" y="880"/>
                      <a:pt x="512" y="841"/>
                      <a:pt x="434" y="801"/>
                    </a:cubicBezTo>
                    <a:cubicBezTo>
                      <a:pt x="306" y="722"/>
                      <a:pt x="227" y="604"/>
                      <a:pt x="177" y="466"/>
                    </a:cubicBezTo>
                    <a:cubicBezTo>
                      <a:pt x="148" y="378"/>
                      <a:pt x="138" y="289"/>
                      <a:pt x="148" y="191"/>
                    </a:cubicBezTo>
                    <a:cubicBezTo>
                      <a:pt x="148" y="151"/>
                      <a:pt x="148" y="102"/>
                      <a:pt x="148" y="53"/>
                    </a:cubicBezTo>
                    <a:cubicBezTo>
                      <a:pt x="148" y="20"/>
                      <a:pt x="121"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9"/>
              <p:cNvSpPr/>
              <p:nvPr/>
            </p:nvSpPr>
            <p:spPr>
              <a:xfrm>
                <a:off x="6211423" y="1383028"/>
                <a:ext cx="13390" cy="25327"/>
              </a:xfrm>
              <a:custGeom>
                <a:avLst/>
                <a:gdLst/>
                <a:ahLst/>
                <a:cxnLst/>
                <a:rect l="l" t="t" r="r" b="b"/>
                <a:pathLst>
                  <a:path w="395" h="747" extrusionOk="0">
                    <a:moveTo>
                      <a:pt x="303" y="1"/>
                    </a:moveTo>
                    <a:cubicBezTo>
                      <a:pt x="270" y="1"/>
                      <a:pt x="245" y="37"/>
                      <a:pt x="237" y="81"/>
                    </a:cubicBezTo>
                    <a:cubicBezTo>
                      <a:pt x="237" y="120"/>
                      <a:pt x="237" y="150"/>
                      <a:pt x="237" y="189"/>
                    </a:cubicBezTo>
                    <a:cubicBezTo>
                      <a:pt x="237" y="268"/>
                      <a:pt x="217" y="347"/>
                      <a:pt x="177" y="416"/>
                    </a:cubicBezTo>
                    <a:cubicBezTo>
                      <a:pt x="138" y="475"/>
                      <a:pt x="108" y="524"/>
                      <a:pt x="69" y="574"/>
                    </a:cubicBezTo>
                    <a:cubicBezTo>
                      <a:pt x="59" y="603"/>
                      <a:pt x="40" y="623"/>
                      <a:pt x="20" y="642"/>
                    </a:cubicBezTo>
                    <a:cubicBezTo>
                      <a:pt x="10" y="672"/>
                      <a:pt x="0" y="702"/>
                      <a:pt x="20" y="721"/>
                    </a:cubicBezTo>
                    <a:cubicBezTo>
                      <a:pt x="32" y="740"/>
                      <a:pt x="53" y="747"/>
                      <a:pt x="74" y="747"/>
                    </a:cubicBezTo>
                    <a:cubicBezTo>
                      <a:pt x="86" y="747"/>
                      <a:pt x="98" y="745"/>
                      <a:pt x="108" y="741"/>
                    </a:cubicBezTo>
                    <a:cubicBezTo>
                      <a:pt x="128" y="731"/>
                      <a:pt x="148" y="721"/>
                      <a:pt x="158" y="711"/>
                    </a:cubicBezTo>
                    <a:cubicBezTo>
                      <a:pt x="286" y="564"/>
                      <a:pt x="394" y="406"/>
                      <a:pt x="394" y="189"/>
                    </a:cubicBezTo>
                    <a:cubicBezTo>
                      <a:pt x="394" y="160"/>
                      <a:pt x="394" y="111"/>
                      <a:pt x="384" y="71"/>
                    </a:cubicBezTo>
                    <a:cubicBezTo>
                      <a:pt x="374" y="32"/>
                      <a:pt x="345" y="2"/>
                      <a:pt x="315" y="2"/>
                    </a:cubicBezTo>
                    <a:cubicBezTo>
                      <a:pt x="311" y="1"/>
                      <a:pt x="307"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9"/>
              <p:cNvSpPr/>
              <p:nvPr/>
            </p:nvSpPr>
            <p:spPr>
              <a:xfrm>
                <a:off x="6141957" y="759321"/>
                <a:ext cx="54443" cy="39432"/>
              </a:xfrm>
              <a:custGeom>
                <a:avLst/>
                <a:gdLst/>
                <a:ahLst/>
                <a:cxnLst/>
                <a:rect l="l" t="t" r="r" b="b"/>
                <a:pathLst>
                  <a:path w="1606" h="1163" extrusionOk="0">
                    <a:moveTo>
                      <a:pt x="729" y="0"/>
                    </a:moveTo>
                    <a:cubicBezTo>
                      <a:pt x="657" y="0"/>
                      <a:pt x="587" y="18"/>
                      <a:pt x="522" y="47"/>
                    </a:cubicBezTo>
                    <a:cubicBezTo>
                      <a:pt x="453" y="77"/>
                      <a:pt x="424" y="136"/>
                      <a:pt x="414" y="195"/>
                    </a:cubicBezTo>
                    <a:cubicBezTo>
                      <a:pt x="394" y="205"/>
                      <a:pt x="394" y="205"/>
                      <a:pt x="384" y="215"/>
                    </a:cubicBezTo>
                    <a:cubicBezTo>
                      <a:pt x="256" y="284"/>
                      <a:pt x="237" y="343"/>
                      <a:pt x="266" y="471"/>
                    </a:cubicBezTo>
                    <a:cubicBezTo>
                      <a:pt x="286" y="530"/>
                      <a:pt x="306" y="589"/>
                      <a:pt x="325" y="638"/>
                    </a:cubicBezTo>
                    <a:cubicBezTo>
                      <a:pt x="345" y="707"/>
                      <a:pt x="365" y="766"/>
                      <a:pt x="384" y="826"/>
                    </a:cubicBezTo>
                    <a:cubicBezTo>
                      <a:pt x="404" y="924"/>
                      <a:pt x="375" y="973"/>
                      <a:pt x="286" y="993"/>
                    </a:cubicBezTo>
                    <a:cubicBezTo>
                      <a:pt x="237" y="1003"/>
                      <a:pt x="197" y="1013"/>
                      <a:pt x="148" y="1013"/>
                    </a:cubicBezTo>
                    <a:cubicBezTo>
                      <a:pt x="133" y="1018"/>
                      <a:pt x="118" y="1018"/>
                      <a:pt x="105" y="1018"/>
                    </a:cubicBezTo>
                    <a:cubicBezTo>
                      <a:pt x="91" y="1018"/>
                      <a:pt x="79" y="1018"/>
                      <a:pt x="69" y="1023"/>
                    </a:cubicBezTo>
                    <a:cubicBezTo>
                      <a:pt x="30" y="1023"/>
                      <a:pt x="10" y="1052"/>
                      <a:pt x="0" y="1082"/>
                    </a:cubicBezTo>
                    <a:cubicBezTo>
                      <a:pt x="0" y="1121"/>
                      <a:pt x="30" y="1151"/>
                      <a:pt x="59" y="1151"/>
                    </a:cubicBezTo>
                    <a:cubicBezTo>
                      <a:pt x="103" y="1158"/>
                      <a:pt x="146" y="1162"/>
                      <a:pt x="189" y="1162"/>
                    </a:cubicBezTo>
                    <a:cubicBezTo>
                      <a:pt x="264" y="1162"/>
                      <a:pt x="339" y="1149"/>
                      <a:pt x="414" y="1111"/>
                    </a:cubicBezTo>
                    <a:cubicBezTo>
                      <a:pt x="512" y="1052"/>
                      <a:pt x="552" y="963"/>
                      <a:pt x="542" y="855"/>
                    </a:cubicBezTo>
                    <a:cubicBezTo>
                      <a:pt x="542" y="796"/>
                      <a:pt x="522" y="747"/>
                      <a:pt x="512" y="688"/>
                    </a:cubicBezTo>
                    <a:cubicBezTo>
                      <a:pt x="493" y="629"/>
                      <a:pt x="463" y="560"/>
                      <a:pt x="443" y="500"/>
                    </a:cubicBezTo>
                    <a:cubicBezTo>
                      <a:pt x="434" y="461"/>
                      <a:pt x="424" y="422"/>
                      <a:pt x="424" y="392"/>
                    </a:cubicBezTo>
                    <a:cubicBezTo>
                      <a:pt x="512" y="363"/>
                      <a:pt x="581" y="323"/>
                      <a:pt x="601" y="225"/>
                    </a:cubicBezTo>
                    <a:cubicBezTo>
                      <a:pt x="601" y="215"/>
                      <a:pt x="621" y="205"/>
                      <a:pt x="631" y="195"/>
                    </a:cubicBezTo>
                    <a:cubicBezTo>
                      <a:pt x="658" y="183"/>
                      <a:pt x="689" y="177"/>
                      <a:pt x="722" y="177"/>
                    </a:cubicBezTo>
                    <a:cubicBezTo>
                      <a:pt x="797" y="177"/>
                      <a:pt x="878" y="206"/>
                      <a:pt x="926" y="254"/>
                    </a:cubicBezTo>
                    <a:cubicBezTo>
                      <a:pt x="975" y="303"/>
                      <a:pt x="995" y="372"/>
                      <a:pt x="1005" y="441"/>
                    </a:cubicBezTo>
                    <a:cubicBezTo>
                      <a:pt x="1025" y="560"/>
                      <a:pt x="1094" y="629"/>
                      <a:pt x="1212" y="668"/>
                    </a:cubicBezTo>
                    <a:cubicBezTo>
                      <a:pt x="1300" y="697"/>
                      <a:pt x="1399" y="717"/>
                      <a:pt x="1468" y="786"/>
                    </a:cubicBezTo>
                    <a:cubicBezTo>
                      <a:pt x="1468" y="796"/>
                      <a:pt x="1478" y="796"/>
                      <a:pt x="1488" y="806"/>
                    </a:cubicBezTo>
                    <a:cubicBezTo>
                      <a:pt x="1497" y="808"/>
                      <a:pt x="1507" y="810"/>
                      <a:pt x="1517" y="810"/>
                    </a:cubicBezTo>
                    <a:cubicBezTo>
                      <a:pt x="1546" y="810"/>
                      <a:pt x="1571" y="798"/>
                      <a:pt x="1586" y="776"/>
                    </a:cubicBezTo>
                    <a:cubicBezTo>
                      <a:pt x="1606" y="747"/>
                      <a:pt x="1606" y="717"/>
                      <a:pt x="1586" y="688"/>
                    </a:cubicBezTo>
                    <a:cubicBezTo>
                      <a:pt x="1547" y="619"/>
                      <a:pt x="1488" y="569"/>
                      <a:pt x="1409" y="540"/>
                    </a:cubicBezTo>
                    <a:cubicBezTo>
                      <a:pt x="1369" y="530"/>
                      <a:pt x="1340" y="520"/>
                      <a:pt x="1300" y="510"/>
                    </a:cubicBezTo>
                    <a:cubicBezTo>
                      <a:pt x="1232" y="491"/>
                      <a:pt x="1192" y="461"/>
                      <a:pt x="1172" y="382"/>
                    </a:cubicBezTo>
                    <a:cubicBezTo>
                      <a:pt x="1172" y="343"/>
                      <a:pt x="1153" y="303"/>
                      <a:pt x="1133" y="264"/>
                    </a:cubicBezTo>
                    <a:cubicBezTo>
                      <a:pt x="1074" y="126"/>
                      <a:pt x="966" y="28"/>
                      <a:pt x="808" y="8"/>
                    </a:cubicBezTo>
                    <a:cubicBezTo>
                      <a:pt x="782" y="3"/>
                      <a:pt x="755"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9"/>
              <p:cNvSpPr/>
              <p:nvPr/>
            </p:nvSpPr>
            <p:spPr>
              <a:xfrm>
                <a:off x="6107546" y="762779"/>
                <a:ext cx="40782" cy="25870"/>
              </a:xfrm>
              <a:custGeom>
                <a:avLst/>
                <a:gdLst/>
                <a:ahLst/>
                <a:cxnLst/>
                <a:rect l="l" t="t" r="r" b="b"/>
                <a:pathLst>
                  <a:path w="1203" h="763" extrusionOk="0">
                    <a:moveTo>
                      <a:pt x="1123" y="1"/>
                    </a:moveTo>
                    <a:cubicBezTo>
                      <a:pt x="1103" y="1"/>
                      <a:pt x="1081" y="8"/>
                      <a:pt x="1064" y="24"/>
                    </a:cubicBezTo>
                    <a:cubicBezTo>
                      <a:pt x="1035" y="44"/>
                      <a:pt x="1005" y="73"/>
                      <a:pt x="986" y="103"/>
                    </a:cubicBezTo>
                    <a:cubicBezTo>
                      <a:pt x="943" y="160"/>
                      <a:pt x="896" y="181"/>
                      <a:pt x="839" y="181"/>
                    </a:cubicBezTo>
                    <a:cubicBezTo>
                      <a:pt x="817" y="181"/>
                      <a:pt x="794" y="177"/>
                      <a:pt x="769" y="172"/>
                    </a:cubicBezTo>
                    <a:cubicBezTo>
                      <a:pt x="730" y="152"/>
                      <a:pt x="690" y="142"/>
                      <a:pt x="651" y="123"/>
                    </a:cubicBezTo>
                    <a:cubicBezTo>
                      <a:pt x="601" y="103"/>
                      <a:pt x="542" y="93"/>
                      <a:pt x="493" y="73"/>
                    </a:cubicBezTo>
                    <a:cubicBezTo>
                      <a:pt x="467" y="68"/>
                      <a:pt x="441" y="65"/>
                      <a:pt x="416" y="65"/>
                    </a:cubicBezTo>
                    <a:cubicBezTo>
                      <a:pt x="311" y="65"/>
                      <a:pt x="220" y="114"/>
                      <a:pt x="148" y="201"/>
                    </a:cubicBezTo>
                    <a:cubicBezTo>
                      <a:pt x="60" y="320"/>
                      <a:pt x="1" y="448"/>
                      <a:pt x="10" y="595"/>
                    </a:cubicBezTo>
                    <a:cubicBezTo>
                      <a:pt x="10" y="625"/>
                      <a:pt x="10" y="645"/>
                      <a:pt x="10" y="664"/>
                    </a:cubicBezTo>
                    <a:cubicBezTo>
                      <a:pt x="10" y="684"/>
                      <a:pt x="20" y="694"/>
                      <a:pt x="20" y="704"/>
                    </a:cubicBezTo>
                    <a:cubicBezTo>
                      <a:pt x="20" y="743"/>
                      <a:pt x="50" y="753"/>
                      <a:pt x="79" y="763"/>
                    </a:cubicBezTo>
                    <a:cubicBezTo>
                      <a:pt x="109" y="763"/>
                      <a:pt x="148" y="743"/>
                      <a:pt x="148" y="714"/>
                    </a:cubicBezTo>
                    <a:cubicBezTo>
                      <a:pt x="158" y="674"/>
                      <a:pt x="158" y="635"/>
                      <a:pt x="158" y="605"/>
                    </a:cubicBezTo>
                    <a:cubicBezTo>
                      <a:pt x="158" y="497"/>
                      <a:pt x="188" y="408"/>
                      <a:pt x="247" y="330"/>
                    </a:cubicBezTo>
                    <a:cubicBezTo>
                      <a:pt x="299" y="263"/>
                      <a:pt x="345" y="230"/>
                      <a:pt x="410" y="230"/>
                    </a:cubicBezTo>
                    <a:cubicBezTo>
                      <a:pt x="432" y="230"/>
                      <a:pt x="456" y="233"/>
                      <a:pt x="483" y="241"/>
                    </a:cubicBezTo>
                    <a:cubicBezTo>
                      <a:pt x="532" y="261"/>
                      <a:pt x="582" y="280"/>
                      <a:pt x="631" y="290"/>
                    </a:cubicBezTo>
                    <a:cubicBezTo>
                      <a:pt x="670" y="310"/>
                      <a:pt x="710" y="330"/>
                      <a:pt x="759" y="339"/>
                    </a:cubicBezTo>
                    <a:cubicBezTo>
                      <a:pt x="796" y="349"/>
                      <a:pt x="831" y="354"/>
                      <a:pt x="863" y="354"/>
                    </a:cubicBezTo>
                    <a:cubicBezTo>
                      <a:pt x="1018" y="354"/>
                      <a:pt x="1117" y="245"/>
                      <a:pt x="1183" y="123"/>
                    </a:cubicBezTo>
                    <a:cubicBezTo>
                      <a:pt x="1202" y="83"/>
                      <a:pt x="1192" y="44"/>
                      <a:pt x="1163" y="14"/>
                    </a:cubicBezTo>
                    <a:cubicBezTo>
                      <a:pt x="1154" y="5"/>
                      <a:pt x="1139"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9"/>
              <p:cNvSpPr/>
              <p:nvPr/>
            </p:nvSpPr>
            <p:spPr>
              <a:xfrm>
                <a:off x="6069812" y="757795"/>
                <a:ext cx="22747" cy="15189"/>
              </a:xfrm>
              <a:custGeom>
                <a:avLst/>
                <a:gdLst/>
                <a:ahLst/>
                <a:cxnLst/>
                <a:rect l="l" t="t" r="r" b="b"/>
                <a:pathLst>
                  <a:path w="671" h="448" extrusionOk="0">
                    <a:moveTo>
                      <a:pt x="282" y="0"/>
                    </a:moveTo>
                    <a:cubicBezTo>
                      <a:pt x="246" y="0"/>
                      <a:pt x="208" y="8"/>
                      <a:pt x="168" y="23"/>
                    </a:cubicBezTo>
                    <a:cubicBezTo>
                      <a:pt x="99" y="53"/>
                      <a:pt x="40" y="92"/>
                      <a:pt x="10" y="171"/>
                    </a:cubicBezTo>
                    <a:cubicBezTo>
                      <a:pt x="0" y="201"/>
                      <a:pt x="10" y="240"/>
                      <a:pt x="30" y="260"/>
                    </a:cubicBezTo>
                    <a:cubicBezTo>
                      <a:pt x="41" y="267"/>
                      <a:pt x="54" y="271"/>
                      <a:pt x="66" y="271"/>
                    </a:cubicBezTo>
                    <a:cubicBezTo>
                      <a:pt x="87" y="271"/>
                      <a:pt x="106" y="262"/>
                      <a:pt x="119" y="250"/>
                    </a:cubicBezTo>
                    <a:cubicBezTo>
                      <a:pt x="148" y="230"/>
                      <a:pt x="158" y="201"/>
                      <a:pt x="188" y="181"/>
                    </a:cubicBezTo>
                    <a:cubicBezTo>
                      <a:pt x="216" y="160"/>
                      <a:pt x="245" y="150"/>
                      <a:pt x="272" y="150"/>
                    </a:cubicBezTo>
                    <a:cubicBezTo>
                      <a:pt x="311" y="150"/>
                      <a:pt x="346" y="170"/>
                      <a:pt x="375" y="211"/>
                    </a:cubicBezTo>
                    <a:cubicBezTo>
                      <a:pt x="394" y="230"/>
                      <a:pt x="404" y="250"/>
                      <a:pt x="414" y="270"/>
                    </a:cubicBezTo>
                    <a:cubicBezTo>
                      <a:pt x="463" y="319"/>
                      <a:pt x="503" y="378"/>
                      <a:pt x="552" y="427"/>
                    </a:cubicBezTo>
                    <a:cubicBezTo>
                      <a:pt x="564" y="439"/>
                      <a:pt x="580" y="448"/>
                      <a:pt x="598" y="448"/>
                    </a:cubicBezTo>
                    <a:cubicBezTo>
                      <a:pt x="608" y="448"/>
                      <a:pt x="620" y="445"/>
                      <a:pt x="631" y="437"/>
                    </a:cubicBezTo>
                    <a:cubicBezTo>
                      <a:pt x="641" y="427"/>
                      <a:pt x="651" y="408"/>
                      <a:pt x="670" y="388"/>
                    </a:cubicBezTo>
                    <a:cubicBezTo>
                      <a:pt x="660" y="348"/>
                      <a:pt x="651" y="319"/>
                      <a:pt x="631" y="289"/>
                    </a:cubicBezTo>
                    <a:cubicBezTo>
                      <a:pt x="582" y="230"/>
                      <a:pt x="542" y="171"/>
                      <a:pt x="493" y="112"/>
                    </a:cubicBezTo>
                    <a:cubicBezTo>
                      <a:pt x="432" y="38"/>
                      <a:pt x="362"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9"/>
              <p:cNvSpPr/>
              <p:nvPr/>
            </p:nvSpPr>
            <p:spPr>
              <a:xfrm>
                <a:off x="6126904" y="1252469"/>
                <a:ext cx="18069" cy="96256"/>
              </a:xfrm>
              <a:custGeom>
                <a:avLst/>
                <a:gdLst/>
                <a:ahLst/>
                <a:cxnLst/>
                <a:rect l="l" t="t" r="r" b="b"/>
                <a:pathLst>
                  <a:path w="533" h="2839" extrusionOk="0">
                    <a:moveTo>
                      <a:pt x="460" y="1"/>
                    </a:moveTo>
                    <a:cubicBezTo>
                      <a:pt x="443" y="1"/>
                      <a:pt x="427" y="9"/>
                      <a:pt x="415" y="21"/>
                    </a:cubicBezTo>
                    <a:cubicBezTo>
                      <a:pt x="395" y="51"/>
                      <a:pt x="375" y="80"/>
                      <a:pt x="356" y="110"/>
                    </a:cubicBezTo>
                    <a:cubicBezTo>
                      <a:pt x="267" y="287"/>
                      <a:pt x="218" y="474"/>
                      <a:pt x="198" y="671"/>
                    </a:cubicBezTo>
                    <a:cubicBezTo>
                      <a:pt x="168" y="957"/>
                      <a:pt x="139" y="1243"/>
                      <a:pt x="99" y="1519"/>
                    </a:cubicBezTo>
                    <a:cubicBezTo>
                      <a:pt x="70" y="1676"/>
                      <a:pt x="70" y="1824"/>
                      <a:pt x="99" y="1972"/>
                    </a:cubicBezTo>
                    <a:cubicBezTo>
                      <a:pt x="139" y="2149"/>
                      <a:pt x="149" y="2316"/>
                      <a:pt x="159" y="2484"/>
                    </a:cubicBezTo>
                    <a:cubicBezTo>
                      <a:pt x="159" y="2563"/>
                      <a:pt x="149" y="2642"/>
                      <a:pt x="60" y="2681"/>
                    </a:cubicBezTo>
                    <a:cubicBezTo>
                      <a:pt x="50" y="2691"/>
                      <a:pt x="40" y="2701"/>
                      <a:pt x="30" y="2711"/>
                    </a:cubicBezTo>
                    <a:cubicBezTo>
                      <a:pt x="11" y="2730"/>
                      <a:pt x="1" y="2750"/>
                      <a:pt x="11" y="2779"/>
                    </a:cubicBezTo>
                    <a:cubicBezTo>
                      <a:pt x="11" y="2809"/>
                      <a:pt x="50" y="2839"/>
                      <a:pt x="80" y="2839"/>
                    </a:cubicBezTo>
                    <a:lnTo>
                      <a:pt x="109" y="2839"/>
                    </a:lnTo>
                    <a:cubicBezTo>
                      <a:pt x="218" y="2809"/>
                      <a:pt x="296" y="2730"/>
                      <a:pt x="316" y="2612"/>
                    </a:cubicBezTo>
                    <a:cubicBezTo>
                      <a:pt x="326" y="2573"/>
                      <a:pt x="326" y="2533"/>
                      <a:pt x="326" y="2504"/>
                    </a:cubicBezTo>
                    <a:cubicBezTo>
                      <a:pt x="306" y="2326"/>
                      <a:pt x="316" y="2149"/>
                      <a:pt x="267" y="1982"/>
                    </a:cubicBezTo>
                    <a:cubicBezTo>
                      <a:pt x="237" y="1814"/>
                      <a:pt x="247" y="1656"/>
                      <a:pt x="257" y="1499"/>
                    </a:cubicBezTo>
                    <a:cubicBezTo>
                      <a:pt x="287" y="1262"/>
                      <a:pt x="316" y="1026"/>
                      <a:pt x="336" y="790"/>
                    </a:cubicBezTo>
                    <a:cubicBezTo>
                      <a:pt x="356" y="612"/>
                      <a:pt x="385" y="435"/>
                      <a:pt x="454" y="268"/>
                    </a:cubicBezTo>
                    <a:cubicBezTo>
                      <a:pt x="464" y="228"/>
                      <a:pt x="484" y="189"/>
                      <a:pt x="503" y="139"/>
                    </a:cubicBezTo>
                    <a:cubicBezTo>
                      <a:pt x="513" y="120"/>
                      <a:pt x="523" y="100"/>
                      <a:pt x="523" y="80"/>
                    </a:cubicBezTo>
                    <a:cubicBezTo>
                      <a:pt x="533" y="51"/>
                      <a:pt x="523" y="21"/>
                      <a:pt x="493" y="11"/>
                    </a:cubicBezTo>
                    <a:cubicBezTo>
                      <a:pt x="482" y="4"/>
                      <a:pt x="471"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9"/>
              <p:cNvSpPr/>
              <p:nvPr/>
            </p:nvSpPr>
            <p:spPr>
              <a:xfrm>
                <a:off x="6091171" y="1362923"/>
                <a:ext cx="58139" cy="9493"/>
              </a:xfrm>
              <a:custGeom>
                <a:avLst/>
                <a:gdLst/>
                <a:ahLst/>
                <a:cxnLst/>
                <a:rect l="l" t="t" r="r" b="b"/>
                <a:pathLst>
                  <a:path w="1715" h="280" extrusionOk="0">
                    <a:moveTo>
                      <a:pt x="1549" y="0"/>
                    </a:moveTo>
                    <a:cubicBezTo>
                      <a:pt x="1496" y="0"/>
                      <a:pt x="1440" y="9"/>
                      <a:pt x="1390" y="24"/>
                    </a:cubicBezTo>
                    <a:cubicBezTo>
                      <a:pt x="1114" y="93"/>
                      <a:pt x="838" y="122"/>
                      <a:pt x="553" y="122"/>
                    </a:cubicBezTo>
                    <a:cubicBezTo>
                      <a:pt x="415" y="122"/>
                      <a:pt x="287" y="103"/>
                      <a:pt x="158" y="53"/>
                    </a:cubicBezTo>
                    <a:cubicBezTo>
                      <a:pt x="129" y="44"/>
                      <a:pt x="99" y="44"/>
                      <a:pt x="70" y="34"/>
                    </a:cubicBezTo>
                    <a:cubicBezTo>
                      <a:pt x="40" y="34"/>
                      <a:pt x="11" y="53"/>
                      <a:pt x="1" y="83"/>
                    </a:cubicBezTo>
                    <a:cubicBezTo>
                      <a:pt x="1" y="113"/>
                      <a:pt x="1" y="142"/>
                      <a:pt x="30" y="152"/>
                    </a:cubicBezTo>
                    <a:cubicBezTo>
                      <a:pt x="60" y="172"/>
                      <a:pt x="90" y="191"/>
                      <a:pt x="119" y="201"/>
                    </a:cubicBezTo>
                    <a:cubicBezTo>
                      <a:pt x="257" y="260"/>
                      <a:pt x="405" y="280"/>
                      <a:pt x="562" y="280"/>
                    </a:cubicBezTo>
                    <a:cubicBezTo>
                      <a:pt x="848" y="280"/>
                      <a:pt x="1124" y="260"/>
                      <a:pt x="1400" y="191"/>
                    </a:cubicBezTo>
                    <a:cubicBezTo>
                      <a:pt x="1449" y="181"/>
                      <a:pt x="1508" y="172"/>
                      <a:pt x="1528" y="172"/>
                    </a:cubicBezTo>
                    <a:lnTo>
                      <a:pt x="1607" y="172"/>
                    </a:lnTo>
                    <a:cubicBezTo>
                      <a:pt x="1675" y="172"/>
                      <a:pt x="1715" y="142"/>
                      <a:pt x="1715" y="93"/>
                    </a:cubicBezTo>
                    <a:cubicBezTo>
                      <a:pt x="1715" y="44"/>
                      <a:pt x="1675" y="14"/>
                      <a:pt x="1607" y="4"/>
                    </a:cubicBezTo>
                    <a:cubicBezTo>
                      <a:pt x="1588" y="2"/>
                      <a:pt x="1569"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56" name="Google Shape;656;p29"/>
          <p:cNvGrpSpPr/>
          <p:nvPr/>
        </p:nvGrpSpPr>
        <p:grpSpPr>
          <a:xfrm rot="5400000">
            <a:off x="5140420" y="-673119"/>
            <a:ext cx="888927" cy="2576943"/>
            <a:chOff x="159634" y="539595"/>
            <a:chExt cx="638413" cy="1850720"/>
          </a:xfrm>
        </p:grpSpPr>
        <p:sp>
          <p:nvSpPr>
            <p:cNvPr id="657" name="Google Shape;657;p29"/>
            <p:cNvSpPr/>
            <p:nvPr/>
          </p:nvSpPr>
          <p:spPr>
            <a:xfrm>
              <a:off x="159634" y="990915"/>
              <a:ext cx="549733" cy="425214"/>
            </a:xfrm>
            <a:custGeom>
              <a:avLst/>
              <a:gdLst/>
              <a:ahLst/>
              <a:cxnLst/>
              <a:rect l="l" t="t" r="r" b="b"/>
              <a:pathLst>
                <a:path w="13989" h="10819" extrusionOk="0">
                  <a:moveTo>
                    <a:pt x="11024" y="1"/>
                  </a:moveTo>
                  <a:cubicBezTo>
                    <a:pt x="10749" y="1"/>
                    <a:pt x="10548" y="176"/>
                    <a:pt x="10432" y="485"/>
                  </a:cubicBezTo>
                  <a:cubicBezTo>
                    <a:pt x="10314" y="781"/>
                    <a:pt x="10196" y="1086"/>
                    <a:pt x="10107" y="1391"/>
                  </a:cubicBezTo>
                  <a:cubicBezTo>
                    <a:pt x="9930" y="1992"/>
                    <a:pt x="9654" y="2534"/>
                    <a:pt x="9290" y="3036"/>
                  </a:cubicBezTo>
                  <a:cubicBezTo>
                    <a:pt x="8984" y="3450"/>
                    <a:pt x="8620" y="3785"/>
                    <a:pt x="8088" y="3864"/>
                  </a:cubicBezTo>
                  <a:cubicBezTo>
                    <a:pt x="7965" y="3882"/>
                    <a:pt x="7844" y="3891"/>
                    <a:pt x="7724" y="3891"/>
                  </a:cubicBezTo>
                  <a:cubicBezTo>
                    <a:pt x="7332" y="3891"/>
                    <a:pt x="6953" y="3798"/>
                    <a:pt x="6591" y="3647"/>
                  </a:cubicBezTo>
                  <a:cubicBezTo>
                    <a:pt x="5940" y="3371"/>
                    <a:pt x="5300" y="3066"/>
                    <a:pt x="4660" y="2761"/>
                  </a:cubicBezTo>
                  <a:cubicBezTo>
                    <a:pt x="4325" y="2603"/>
                    <a:pt x="3980" y="2485"/>
                    <a:pt x="3606" y="2465"/>
                  </a:cubicBezTo>
                  <a:cubicBezTo>
                    <a:pt x="3572" y="2464"/>
                    <a:pt x="3539" y="2463"/>
                    <a:pt x="3505" y="2463"/>
                  </a:cubicBezTo>
                  <a:cubicBezTo>
                    <a:pt x="2880" y="2463"/>
                    <a:pt x="2352" y="2725"/>
                    <a:pt x="1931" y="3174"/>
                  </a:cubicBezTo>
                  <a:cubicBezTo>
                    <a:pt x="1478" y="3647"/>
                    <a:pt x="1104" y="4199"/>
                    <a:pt x="670" y="4701"/>
                  </a:cubicBezTo>
                  <a:cubicBezTo>
                    <a:pt x="463" y="4947"/>
                    <a:pt x="227" y="5154"/>
                    <a:pt x="0" y="5381"/>
                  </a:cubicBezTo>
                  <a:lnTo>
                    <a:pt x="0" y="10819"/>
                  </a:lnTo>
                  <a:cubicBezTo>
                    <a:pt x="50" y="10809"/>
                    <a:pt x="89" y="10809"/>
                    <a:pt x="128" y="10789"/>
                  </a:cubicBezTo>
                  <a:cubicBezTo>
                    <a:pt x="857" y="10415"/>
                    <a:pt x="1439" y="9873"/>
                    <a:pt x="1941" y="9233"/>
                  </a:cubicBezTo>
                  <a:cubicBezTo>
                    <a:pt x="2374" y="8681"/>
                    <a:pt x="2788" y="8100"/>
                    <a:pt x="3231" y="7558"/>
                  </a:cubicBezTo>
                  <a:cubicBezTo>
                    <a:pt x="3540" y="7182"/>
                    <a:pt x="3953" y="6957"/>
                    <a:pt x="4450" y="6957"/>
                  </a:cubicBezTo>
                  <a:cubicBezTo>
                    <a:pt x="4461" y="6957"/>
                    <a:pt x="4472" y="6957"/>
                    <a:pt x="4482" y="6957"/>
                  </a:cubicBezTo>
                  <a:cubicBezTo>
                    <a:pt x="4936" y="6967"/>
                    <a:pt x="5349" y="7115"/>
                    <a:pt x="5753" y="7292"/>
                  </a:cubicBezTo>
                  <a:cubicBezTo>
                    <a:pt x="6305" y="7549"/>
                    <a:pt x="6895" y="7686"/>
                    <a:pt x="7494" y="7686"/>
                  </a:cubicBezTo>
                  <a:cubicBezTo>
                    <a:pt x="7514" y="7686"/>
                    <a:pt x="7535" y="7686"/>
                    <a:pt x="7556" y="7686"/>
                  </a:cubicBezTo>
                  <a:cubicBezTo>
                    <a:pt x="8295" y="7676"/>
                    <a:pt x="9014" y="7538"/>
                    <a:pt x="9693" y="7233"/>
                  </a:cubicBezTo>
                  <a:cubicBezTo>
                    <a:pt x="10600" y="6819"/>
                    <a:pt x="11398" y="6287"/>
                    <a:pt x="12018" y="5489"/>
                  </a:cubicBezTo>
                  <a:cubicBezTo>
                    <a:pt x="12619" y="4721"/>
                    <a:pt x="13013" y="3844"/>
                    <a:pt x="13358" y="2938"/>
                  </a:cubicBezTo>
                  <a:cubicBezTo>
                    <a:pt x="13545" y="2475"/>
                    <a:pt x="13732" y="2002"/>
                    <a:pt x="13890" y="1529"/>
                  </a:cubicBezTo>
                  <a:cubicBezTo>
                    <a:pt x="13988" y="1214"/>
                    <a:pt x="13851" y="909"/>
                    <a:pt x="13565" y="800"/>
                  </a:cubicBezTo>
                  <a:cubicBezTo>
                    <a:pt x="12806" y="534"/>
                    <a:pt x="12038" y="268"/>
                    <a:pt x="11270" y="42"/>
                  </a:cubicBezTo>
                  <a:cubicBezTo>
                    <a:pt x="11182" y="14"/>
                    <a:pt x="11100" y="1"/>
                    <a:pt x="11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9"/>
            <p:cNvSpPr/>
            <p:nvPr/>
          </p:nvSpPr>
          <p:spPr>
            <a:xfrm>
              <a:off x="159634" y="1385799"/>
              <a:ext cx="596968" cy="250436"/>
            </a:xfrm>
            <a:custGeom>
              <a:avLst/>
              <a:gdLst/>
              <a:ahLst/>
              <a:cxnLst/>
              <a:rect l="l" t="t" r="r" b="b"/>
              <a:pathLst>
                <a:path w="15191" h="6372" extrusionOk="0">
                  <a:moveTo>
                    <a:pt x="12970" y="1"/>
                  </a:moveTo>
                  <a:cubicBezTo>
                    <a:pt x="12951" y="1"/>
                    <a:pt x="12933" y="1"/>
                    <a:pt x="12915" y="2"/>
                  </a:cubicBezTo>
                  <a:cubicBezTo>
                    <a:pt x="12599" y="22"/>
                    <a:pt x="12462" y="268"/>
                    <a:pt x="12324" y="524"/>
                  </a:cubicBezTo>
                  <a:cubicBezTo>
                    <a:pt x="12146" y="889"/>
                    <a:pt x="11949" y="1243"/>
                    <a:pt x="11742" y="1598"/>
                  </a:cubicBezTo>
                  <a:cubicBezTo>
                    <a:pt x="11614" y="1805"/>
                    <a:pt x="11437" y="1972"/>
                    <a:pt x="11181" y="2031"/>
                  </a:cubicBezTo>
                  <a:cubicBezTo>
                    <a:pt x="11087" y="2055"/>
                    <a:pt x="10996" y="2066"/>
                    <a:pt x="10909" y="2066"/>
                  </a:cubicBezTo>
                  <a:cubicBezTo>
                    <a:pt x="10591" y="2066"/>
                    <a:pt x="10313" y="1922"/>
                    <a:pt x="10058" y="1706"/>
                  </a:cubicBezTo>
                  <a:cubicBezTo>
                    <a:pt x="9851" y="1529"/>
                    <a:pt x="9674" y="1322"/>
                    <a:pt x="9477" y="1125"/>
                  </a:cubicBezTo>
                  <a:cubicBezTo>
                    <a:pt x="9290" y="1618"/>
                    <a:pt x="8974" y="2012"/>
                    <a:pt x="8551" y="2337"/>
                  </a:cubicBezTo>
                  <a:cubicBezTo>
                    <a:pt x="8233" y="2582"/>
                    <a:pt x="7810" y="2716"/>
                    <a:pt x="7378" y="2716"/>
                  </a:cubicBezTo>
                  <a:cubicBezTo>
                    <a:pt x="6821" y="2716"/>
                    <a:pt x="6249" y="2492"/>
                    <a:pt x="5871" y="1992"/>
                  </a:cubicBezTo>
                  <a:cubicBezTo>
                    <a:pt x="5684" y="2159"/>
                    <a:pt x="5517" y="2347"/>
                    <a:pt x="5310" y="2485"/>
                  </a:cubicBezTo>
                  <a:cubicBezTo>
                    <a:pt x="5114" y="2615"/>
                    <a:pt x="4891" y="2692"/>
                    <a:pt x="4647" y="2692"/>
                  </a:cubicBezTo>
                  <a:cubicBezTo>
                    <a:pt x="4596" y="2692"/>
                    <a:pt x="4545" y="2688"/>
                    <a:pt x="4492" y="2682"/>
                  </a:cubicBezTo>
                  <a:cubicBezTo>
                    <a:pt x="4019" y="2622"/>
                    <a:pt x="3616" y="2396"/>
                    <a:pt x="3222" y="2159"/>
                  </a:cubicBezTo>
                  <a:cubicBezTo>
                    <a:pt x="2798" y="1913"/>
                    <a:pt x="2374" y="1696"/>
                    <a:pt x="1872" y="1667"/>
                  </a:cubicBezTo>
                  <a:cubicBezTo>
                    <a:pt x="1833" y="1665"/>
                    <a:pt x="1793" y="1664"/>
                    <a:pt x="1755" y="1664"/>
                  </a:cubicBezTo>
                  <a:cubicBezTo>
                    <a:pt x="1105" y="1664"/>
                    <a:pt x="539" y="1894"/>
                    <a:pt x="0" y="2228"/>
                  </a:cubicBezTo>
                  <a:lnTo>
                    <a:pt x="0" y="5538"/>
                  </a:lnTo>
                  <a:cubicBezTo>
                    <a:pt x="79" y="5499"/>
                    <a:pt x="148" y="5459"/>
                    <a:pt x="227" y="5420"/>
                  </a:cubicBezTo>
                  <a:cubicBezTo>
                    <a:pt x="532" y="5223"/>
                    <a:pt x="848" y="5026"/>
                    <a:pt x="1163" y="4839"/>
                  </a:cubicBezTo>
                  <a:cubicBezTo>
                    <a:pt x="1297" y="4761"/>
                    <a:pt x="1430" y="4724"/>
                    <a:pt x="1560" y="4724"/>
                  </a:cubicBezTo>
                  <a:cubicBezTo>
                    <a:pt x="1744" y="4724"/>
                    <a:pt x="1921" y="4799"/>
                    <a:pt x="2089" y="4937"/>
                  </a:cubicBezTo>
                  <a:cubicBezTo>
                    <a:pt x="2246" y="5056"/>
                    <a:pt x="2374" y="5203"/>
                    <a:pt x="2532" y="5331"/>
                  </a:cubicBezTo>
                  <a:cubicBezTo>
                    <a:pt x="2798" y="5568"/>
                    <a:pt x="3054" y="5824"/>
                    <a:pt x="3359" y="6021"/>
                  </a:cubicBezTo>
                  <a:cubicBezTo>
                    <a:pt x="3727" y="6253"/>
                    <a:pt x="4122" y="6371"/>
                    <a:pt x="4546" y="6371"/>
                  </a:cubicBezTo>
                  <a:cubicBezTo>
                    <a:pt x="4680" y="6371"/>
                    <a:pt x="4816" y="6360"/>
                    <a:pt x="4955" y="6336"/>
                  </a:cubicBezTo>
                  <a:cubicBezTo>
                    <a:pt x="5546" y="6238"/>
                    <a:pt x="6019" y="5942"/>
                    <a:pt x="6433" y="5538"/>
                  </a:cubicBezTo>
                  <a:cubicBezTo>
                    <a:pt x="6827" y="5154"/>
                    <a:pt x="7182" y="4731"/>
                    <a:pt x="7566" y="4336"/>
                  </a:cubicBezTo>
                  <a:cubicBezTo>
                    <a:pt x="7705" y="4192"/>
                    <a:pt x="7813" y="4119"/>
                    <a:pt x="7938" y="4119"/>
                  </a:cubicBezTo>
                  <a:cubicBezTo>
                    <a:pt x="8027" y="4119"/>
                    <a:pt x="8123" y="4155"/>
                    <a:pt x="8245" y="4228"/>
                  </a:cubicBezTo>
                  <a:cubicBezTo>
                    <a:pt x="8511" y="4386"/>
                    <a:pt x="8758" y="4593"/>
                    <a:pt x="9004" y="4790"/>
                  </a:cubicBezTo>
                  <a:cubicBezTo>
                    <a:pt x="9549" y="5213"/>
                    <a:pt x="10128" y="5428"/>
                    <a:pt x="10741" y="5428"/>
                  </a:cubicBezTo>
                  <a:cubicBezTo>
                    <a:pt x="11068" y="5428"/>
                    <a:pt x="11406" y="5366"/>
                    <a:pt x="11752" y="5243"/>
                  </a:cubicBezTo>
                  <a:cubicBezTo>
                    <a:pt x="12737" y="4898"/>
                    <a:pt x="13525" y="4277"/>
                    <a:pt x="14185" y="3489"/>
                  </a:cubicBezTo>
                  <a:cubicBezTo>
                    <a:pt x="14609" y="2987"/>
                    <a:pt x="14954" y="2445"/>
                    <a:pt x="15082" y="1785"/>
                  </a:cubicBezTo>
                  <a:cubicBezTo>
                    <a:pt x="15190" y="1194"/>
                    <a:pt x="15092" y="889"/>
                    <a:pt x="14570" y="603"/>
                  </a:cubicBezTo>
                  <a:cubicBezTo>
                    <a:pt x="14215" y="406"/>
                    <a:pt x="13831" y="248"/>
                    <a:pt x="13447" y="91"/>
                  </a:cubicBezTo>
                  <a:cubicBezTo>
                    <a:pt x="13296" y="38"/>
                    <a:pt x="13130" y="1"/>
                    <a:pt x="1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9"/>
            <p:cNvSpPr/>
            <p:nvPr/>
          </p:nvSpPr>
          <p:spPr>
            <a:xfrm>
              <a:off x="159634" y="1772628"/>
              <a:ext cx="620586" cy="145223"/>
            </a:xfrm>
            <a:custGeom>
              <a:avLst/>
              <a:gdLst/>
              <a:ahLst/>
              <a:cxnLst/>
              <a:rect l="l" t="t" r="r" b="b"/>
              <a:pathLst>
                <a:path w="15792" h="3695" extrusionOk="0">
                  <a:moveTo>
                    <a:pt x="15346" y="0"/>
                  </a:moveTo>
                  <a:cubicBezTo>
                    <a:pt x="15294" y="0"/>
                    <a:pt x="15239" y="7"/>
                    <a:pt x="15180" y="20"/>
                  </a:cubicBezTo>
                  <a:cubicBezTo>
                    <a:pt x="13713" y="345"/>
                    <a:pt x="12245" y="670"/>
                    <a:pt x="10767" y="965"/>
                  </a:cubicBezTo>
                  <a:cubicBezTo>
                    <a:pt x="8935" y="1350"/>
                    <a:pt x="7083" y="1704"/>
                    <a:pt x="5241" y="2059"/>
                  </a:cubicBezTo>
                  <a:cubicBezTo>
                    <a:pt x="4394" y="2226"/>
                    <a:pt x="3527" y="2364"/>
                    <a:pt x="2670" y="2512"/>
                  </a:cubicBezTo>
                  <a:cubicBezTo>
                    <a:pt x="1783" y="2660"/>
                    <a:pt x="897" y="2798"/>
                    <a:pt x="0" y="2945"/>
                  </a:cubicBezTo>
                  <a:lnTo>
                    <a:pt x="0" y="3694"/>
                  </a:lnTo>
                  <a:cubicBezTo>
                    <a:pt x="59" y="3694"/>
                    <a:pt x="119" y="3694"/>
                    <a:pt x="178" y="3684"/>
                  </a:cubicBezTo>
                  <a:cubicBezTo>
                    <a:pt x="1202" y="3517"/>
                    <a:pt x="2236" y="3369"/>
                    <a:pt x="3261" y="3182"/>
                  </a:cubicBezTo>
                  <a:cubicBezTo>
                    <a:pt x="4817" y="2906"/>
                    <a:pt x="6374" y="2630"/>
                    <a:pt x="7930" y="2325"/>
                  </a:cubicBezTo>
                  <a:cubicBezTo>
                    <a:pt x="9684" y="1980"/>
                    <a:pt x="11437" y="1616"/>
                    <a:pt x="13200" y="1251"/>
                  </a:cubicBezTo>
                  <a:cubicBezTo>
                    <a:pt x="13929" y="1093"/>
                    <a:pt x="14668" y="926"/>
                    <a:pt x="15397" y="739"/>
                  </a:cubicBezTo>
                  <a:cubicBezTo>
                    <a:pt x="15673" y="670"/>
                    <a:pt x="15791" y="453"/>
                    <a:pt x="15712" y="227"/>
                  </a:cubicBezTo>
                  <a:cubicBezTo>
                    <a:pt x="15666" y="80"/>
                    <a:pt x="15530" y="0"/>
                    <a:pt x="1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9"/>
            <p:cNvSpPr/>
            <p:nvPr/>
          </p:nvSpPr>
          <p:spPr>
            <a:xfrm>
              <a:off x="159634" y="1934818"/>
              <a:ext cx="613591" cy="65085"/>
            </a:xfrm>
            <a:custGeom>
              <a:avLst/>
              <a:gdLst/>
              <a:ahLst/>
              <a:cxnLst/>
              <a:rect l="l" t="t" r="r" b="b"/>
              <a:pathLst>
                <a:path w="15614" h="1656" extrusionOk="0">
                  <a:moveTo>
                    <a:pt x="0" y="0"/>
                  </a:moveTo>
                  <a:lnTo>
                    <a:pt x="0" y="789"/>
                  </a:lnTo>
                  <a:cubicBezTo>
                    <a:pt x="151" y="789"/>
                    <a:pt x="307" y="784"/>
                    <a:pt x="461" y="784"/>
                  </a:cubicBezTo>
                  <a:cubicBezTo>
                    <a:pt x="538" y="784"/>
                    <a:pt x="614" y="785"/>
                    <a:pt x="690" y="789"/>
                  </a:cubicBezTo>
                  <a:cubicBezTo>
                    <a:pt x="1754" y="838"/>
                    <a:pt x="2828" y="897"/>
                    <a:pt x="3891" y="956"/>
                  </a:cubicBezTo>
                  <a:cubicBezTo>
                    <a:pt x="4364" y="976"/>
                    <a:pt x="4837" y="1005"/>
                    <a:pt x="5300" y="1035"/>
                  </a:cubicBezTo>
                  <a:cubicBezTo>
                    <a:pt x="6246" y="1094"/>
                    <a:pt x="7182" y="1163"/>
                    <a:pt x="8127" y="1222"/>
                  </a:cubicBezTo>
                  <a:cubicBezTo>
                    <a:pt x="8551" y="1252"/>
                    <a:pt x="8974" y="1281"/>
                    <a:pt x="9398" y="1311"/>
                  </a:cubicBezTo>
                  <a:cubicBezTo>
                    <a:pt x="10511" y="1389"/>
                    <a:pt x="11624" y="1458"/>
                    <a:pt x="12728" y="1537"/>
                  </a:cubicBezTo>
                  <a:cubicBezTo>
                    <a:pt x="13003" y="1557"/>
                    <a:pt x="13279" y="1586"/>
                    <a:pt x="13555" y="1606"/>
                  </a:cubicBezTo>
                  <a:cubicBezTo>
                    <a:pt x="14087" y="1626"/>
                    <a:pt x="14609" y="1655"/>
                    <a:pt x="15141" y="1655"/>
                  </a:cubicBezTo>
                  <a:cubicBezTo>
                    <a:pt x="15446" y="1655"/>
                    <a:pt x="15614" y="1340"/>
                    <a:pt x="15436" y="1114"/>
                  </a:cubicBezTo>
                  <a:cubicBezTo>
                    <a:pt x="15358" y="1015"/>
                    <a:pt x="15200" y="926"/>
                    <a:pt x="15072" y="917"/>
                  </a:cubicBezTo>
                  <a:cubicBezTo>
                    <a:pt x="14166" y="848"/>
                    <a:pt x="13250" y="798"/>
                    <a:pt x="12333" y="749"/>
                  </a:cubicBezTo>
                  <a:cubicBezTo>
                    <a:pt x="11999" y="729"/>
                    <a:pt x="11664" y="729"/>
                    <a:pt x="11329" y="710"/>
                  </a:cubicBezTo>
                  <a:cubicBezTo>
                    <a:pt x="10728" y="660"/>
                    <a:pt x="10137" y="601"/>
                    <a:pt x="9536" y="552"/>
                  </a:cubicBezTo>
                  <a:cubicBezTo>
                    <a:pt x="8886" y="503"/>
                    <a:pt x="8236" y="473"/>
                    <a:pt x="7595" y="434"/>
                  </a:cubicBezTo>
                  <a:cubicBezTo>
                    <a:pt x="6591" y="365"/>
                    <a:pt x="5586" y="296"/>
                    <a:pt x="4571" y="237"/>
                  </a:cubicBezTo>
                  <a:cubicBezTo>
                    <a:pt x="4059" y="207"/>
                    <a:pt x="3537" y="178"/>
                    <a:pt x="3025" y="158"/>
                  </a:cubicBezTo>
                  <a:cubicBezTo>
                    <a:pt x="2020" y="99"/>
                    <a:pt x="1005" y="5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9"/>
            <p:cNvSpPr/>
            <p:nvPr/>
          </p:nvSpPr>
          <p:spPr>
            <a:xfrm>
              <a:off x="159634" y="1612913"/>
              <a:ext cx="549733" cy="253816"/>
            </a:xfrm>
            <a:custGeom>
              <a:avLst/>
              <a:gdLst/>
              <a:ahLst/>
              <a:cxnLst/>
              <a:rect l="l" t="t" r="r" b="b"/>
              <a:pathLst>
                <a:path w="13989" h="6458" extrusionOk="0">
                  <a:moveTo>
                    <a:pt x="13552" y="1"/>
                  </a:moveTo>
                  <a:cubicBezTo>
                    <a:pt x="13462" y="1"/>
                    <a:pt x="13359" y="25"/>
                    <a:pt x="13250" y="74"/>
                  </a:cubicBezTo>
                  <a:cubicBezTo>
                    <a:pt x="12422" y="439"/>
                    <a:pt x="11614" y="823"/>
                    <a:pt x="10787" y="1188"/>
                  </a:cubicBezTo>
                  <a:cubicBezTo>
                    <a:pt x="9053" y="1946"/>
                    <a:pt x="7319" y="2724"/>
                    <a:pt x="5576" y="3443"/>
                  </a:cubicBezTo>
                  <a:cubicBezTo>
                    <a:pt x="3724" y="4212"/>
                    <a:pt x="1862" y="4931"/>
                    <a:pt x="0" y="5670"/>
                  </a:cubicBezTo>
                  <a:lnTo>
                    <a:pt x="0" y="6458"/>
                  </a:lnTo>
                  <a:cubicBezTo>
                    <a:pt x="345" y="6340"/>
                    <a:pt x="680" y="6231"/>
                    <a:pt x="1015" y="6103"/>
                  </a:cubicBezTo>
                  <a:cubicBezTo>
                    <a:pt x="2591" y="5473"/>
                    <a:pt x="4177" y="4852"/>
                    <a:pt x="5743" y="4212"/>
                  </a:cubicBezTo>
                  <a:cubicBezTo>
                    <a:pt x="6847" y="3759"/>
                    <a:pt x="7940" y="3306"/>
                    <a:pt x="9024" y="2823"/>
                  </a:cubicBezTo>
                  <a:cubicBezTo>
                    <a:pt x="10541" y="2153"/>
                    <a:pt x="12038" y="1463"/>
                    <a:pt x="13545" y="784"/>
                  </a:cubicBezTo>
                  <a:cubicBezTo>
                    <a:pt x="13870" y="646"/>
                    <a:pt x="13988" y="439"/>
                    <a:pt x="13890" y="222"/>
                  </a:cubicBezTo>
                  <a:cubicBezTo>
                    <a:pt x="13833" y="77"/>
                    <a:pt x="13712" y="1"/>
                    <a:pt x="13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29"/>
            <p:cNvSpPr/>
            <p:nvPr/>
          </p:nvSpPr>
          <p:spPr>
            <a:xfrm>
              <a:off x="159634" y="539595"/>
              <a:ext cx="104571" cy="192071"/>
            </a:xfrm>
            <a:custGeom>
              <a:avLst/>
              <a:gdLst/>
              <a:ahLst/>
              <a:cxnLst/>
              <a:rect l="l" t="t" r="r" b="b"/>
              <a:pathLst>
                <a:path w="2661" h="4887" extrusionOk="0">
                  <a:moveTo>
                    <a:pt x="0" y="1"/>
                  </a:moveTo>
                  <a:lnTo>
                    <a:pt x="0" y="4886"/>
                  </a:lnTo>
                  <a:cubicBezTo>
                    <a:pt x="848" y="4749"/>
                    <a:pt x="1547" y="4374"/>
                    <a:pt x="2049" y="3665"/>
                  </a:cubicBezTo>
                  <a:cubicBezTo>
                    <a:pt x="2660" y="2808"/>
                    <a:pt x="2601" y="1458"/>
                    <a:pt x="1744" y="759"/>
                  </a:cubicBezTo>
                  <a:cubicBezTo>
                    <a:pt x="1232" y="345"/>
                    <a:pt x="641" y="11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29"/>
            <p:cNvSpPr/>
            <p:nvPr/>
          </p:nvSpPr>
          <p:spPr>
            <a:xfrm>
              <a:off x="198737" y="2207795"/>
              <a:ext cx="178882" cy="182521"/>
            </a:xfrm>
            <a:custGeom>
              <a:avLst/>
              <a:gdLst/>
              <a:ahLst/>
              <a:cxnLst/>
              <a:rect l="l" t="t" r="r" b="b"/>
              <a:pathLst>
                <a:path w="4552" h="4644" extrusionOk="0">
                  <a:moveTo>
                    <a:pt x="2624" y="0"/>
                  </a:moveTo>
                  <a:cubicBezTo>
                    <a:pt x="2435" y="0"/>
                    <a:pt x="2239" y="21"/>
                    <a:pt x="2039" y="58"/>
                  </a:cubicBezTo>
                  <a:cubicBezTo>
                    <a:pt x="1409" y="177"/>
                    <a:pt x="956" y="590"/>
                    <a:pt x="631" y="1142"/>
                  </a:cubicBezTo>
                  <a:cubicBezTo>
                    <a:pt x="168" y="1930"/>
                    <a:pt x="0" y="2728"/>
                    <a:pt x="453" y="3585"/>
                  </a:cubicBezTo>
                  <a:cubicBezTo>
                    <a:pt x="774" y="4182"/>
                    <a:pt x="1440" y="4643"/>
                    <a:pt x="2164" y="4643"/>
                  </a:cubicBezTo>
                  <a:cubicBezTo>
                    <a:pt x="2396" y="4643"/>
                    <a:pt x="2633" y="4596"/>
                    <a:pt x="2867" y="4491"/>
                  </a:cubicBezTo>
                  <a:cubicBezTo>
                    <a:pt x="3576" y="4176"/>
                    <a:pt x="4551" y="3132"/>
                    <a:pt x="4532" y="1979"/>
                  </a:cubicBezTo>
                  <a:cubicBezTo>
                    <a:pt x="4522" y="1871"/>
                    <a:pt x="4512" y="1753"/>
                    <a:pt x="4502" y="1644"/>
                  </a:cubicBezTo>
                  <a:cubicBezTo>
                    <a:pt x="4482" y="1536"/>
                    <a:pt x="4473" y="1428"/>
                    <a:pt x="4433" y="1319"/>
                  </a:cubicBezTo>
                  <a:cubicBezTo>
                    <a:pt x="4091" y="364"/>
                    <a:pt x="3420" y="0"/>
                    <a:pt x="2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29"/>
            <p:cNvSpPr/>
            <p:nvPr/>
          </p:nvSpPr>
          <p:spPr>
            <a:xfrm>
              <a:off x="374092" y="1332430"/>
              <a:ext cx="165325" cy="160158"/>
            </a:xfrm>
            <a:custGeom>
              <a:avLst/>
              <a:gdLst/>
              <a:ahLst/>
              <a:cxnLst/>
              <a:rect l="l" t="t" r="r" b="b"/>
              <a:pathLst>
                <a:path w="4207" h="4075" extrusionOk="0">
                  <a:moveTo>
                    <a:pt x="2244" y="0"/>
                  </a:moveTo>
                  <a:cubicBezTo>
                    <a:pt x="1521" y="0"/>
                    <a:pt x="738" y="357"/>
                    <a:pt x="345" y="1045"/>
                  </a:cubicBezTo>
                  <a:cubicBezTo>
                    <a:pt x="139" y="1409"/>
                    <a:pt x="1" y="1803"/>
                    <a:pt x="30" y="2217"/>
                  </a:cubicBezTo>
                  <a:cubicBezTo>
                    <a:pt x="60" y="2621"/>
                    <a:pt x="178" y="3015"/>
                    <a:pt x="414" y="3350"/>
                  </a:cubicBezTo>
                  <a:cubicBezTo>
                    <a:pt x="792" y="3850"/>
                    <a:pt x="1364" y="4074"/>
                    <a:pt x="1921" y="4074"/>
                  </a:cubicBezTo>
                  <a:cubicBezTo>
                    <a:pt x="2353" y="4074"/>
                    <a:pt x="2776" y="3940"/>
                    <a:pt x="3094" y="3695"/>
                  </a:cubicBezTo>
                  <a:cubicBezTo>
                    <a:pt x="3517" y="3370"/>
                    <a:pt x="3833" y="2976"/>
                    <a:pt x="4020" y="2483"/>
                  </a:cubicBezTo>
                  <a:cubicBezTo>
                    <a:pt x="4030" y="2385"/>
                    <a:pt x="4030" y="2296"/>
                    <a:pt x="4049" y="2207"/>
                  </a:cubicBezTo>
                  <a:cubicBezTo>
                    <a:pt x="4207" y="1459"/>
                    <a:pt x="3813" y="690"/>
                    <a:pt x="3281" y="306"/>
                  </a:cubicBezTo>
                  <a:cubicBezTo>
                    <a:pt x="2997" y="101"/>
                    <a:pt x="2629" y="0"/>
                    <a:pt x="2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29"/>
            <p:cNvSpPr/>
            <p:nvPr/>
          </p:nvSpPr>
          <p:spPr>
            <a:xfrm>
              <a:off x="533610" y="846213"/>
              <a:ext cx="69321" cy="69369"/>
            </a:xfrm>
            <a:custGeom>
              <a:avLst/>
              <a:gdLst/>
              <a:ahLst/>
              <a:cxnLst/>
              <a:rect l="l" t="t" r="r" b="b"/>
              <a:pathLst>
                <a:path w="1764" h="1765" extrusionOk="0">
                  <a:moveTo>
                    <a:pt x="916" y="0"/>
                  </a:moveTo>
                  <a:cubicBezTo>
                    <a:pt x="384" y="0"/>
                    <a:pt x="0" y="355"/>
                    <a:pt x="10" y="867"/>
                  </a:cubicBezTo>
                  <a:cubicBezTo>
                    <a:pt x="20" y="1399"/>
                    <a:pt x="424" y="1754"/>
                    <a:pt x="916" y="1764"/>
                  </a:cubicBezTo>
                  <a:cubicBezTo>
                    <a:pt x="927" y="1764"/>
                    <a:pt x="938" y="1764"/>
                    <a:pt x="948" y="1764"/>
                  </a:cubicBezTo>
                  <a:cubicBezTo>
                    <a:pt x="1396" y="1764"/>
                    <a:pt x="1754" y="1359"/>
                    <a:pt x="1754" y="897"/>
                  </a:cubicBezTo>
                  <a:cubicBezTo>
                    <a:pt x="1763" y="316"/>
                    <a:pt x="1468" y="0"/>
                    <a:pt x="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9"/>
            <p:cNvSpPr/>
            <p:nvPr/>
          </p:nvSpPr>
          <p:spPr>
            <a:xfrm>
              <a:off x="160027" y="887045"/>
              <a:ext cx="567142" cy="436965"/>
            </a:xfrm>
            <a:custGeom>
              <a:avLst/>
              <a:gdLst/>
              <a:ahLst/>
              <a:cxnLst/>
              <a:rect l="l" t="t" r="r" b="b"/>
              <a:pathLst>
                <a:path w="14432" h="11118" extrusionOk="0">
                  <a:moveTo>
                    <a:pt x="2671" y="0"/>
                  </a:moveTo>
                  <a:cubicBezTo>
                    <a:pt x="2462" y="0"/>
                    <a:pt x="2251" y="17"/>
                    <a:pt x="2039" y="45"/>
                  </a:cubicBezTo>
                  <a:cubicBezTo>
                    <a:pt x="1360" y="143"/>
                    <a:pt x="680" y="321"/>
                    <a:pt x="0" y="459"/>
                  </a:cubicBezTo>
                  <a:lnTo>
                    <a:pt x="0" y="734"/>
                  </a:lnTo>
                  <a:cubicBezTo>
                    <a:pt x="769" y="508"/>
                    <a:pt x="1557" y="331"/>
                    <a:pt x="2355" y="281"/>
                  </a:cubicBezTo>
                  <a:cubicBezTo>
                    <a:pt x="2453" y="275"/>
                    <a:pt x="2550" y="271"/>
                    <a:pt x="2646" y="271"/>
                  </a:cubicBezTo>
                  <a:cubicBezTo>
                    <a:pt x="3276" y="271"/>
                    <a:pt x="3867" y="425"/>
                    <a:pt x="4354" y="912"/>
                  </a:cubicBezTo>
                  <a:cubicBezTo>
                    <a:pt x="4748" y="1306"/>
                    <a:pt x="4906" y="1818"/>
                    <a:pt x="5004" y="2360"/>
                  </a:cubicBezTo>
                  <a:cubicBezTo>
                    <a:pt x="5113" y="2921"/>
                    <a:pt x="5142" y="3502"/>
                    <a:pt x="5300" y="4054"/>
                  </a:cubicBezTo>
                  <a:cubicBezTo>
                    <a:pt x="5649" y="5289"/>
                    <a:pt x="6250" y="5821"/>
                    <a:pt x="7381" y="5821"/>
                  </a:cubicBezTo>
                  <a:cubicBezTo>
                    <a:pt x="7432" y="5821"/>
                    <a:pt x="7483" y="5819"/>
                    <a:pt x="7536" y="5817"/>
                  </a:cubicBezTo>
                  <a:cubicBezTo>
                    <a:pt x="8038" y="5808"/>
                    <a:pt x="8531" y="5768"/>
                    <a:pt x="9033" y="5739"/>
                  </a:cubicBezTo>
                  <a:cubicBezTo>
                    <a:pt x="9264" y="5721"/>
                    <a:pt x="9494" y="5706"/>
                    <a:pt x="9724" y="5706"/>
                  </a:cubicBezTo>
                  <a:cubicBezTo>
                    <a:pt x="10014" y="5706"/>
                    <a:pt x="10304" y="5730"/>
                    <a:pt x="10590" y="5808"/>
                  </a:cubicBezTo>
                  <a:cubicBezTo>
                    <a:pt x="11161" y="5975"/>
                    <a:pt x="11338" y="6300"/>
                    <a:pt x="11171" y="6871"/>
                  </a:cubicBezTo>
                  <a:cubicBezTo>
                    <a:pt x="11082" y="7137"/>
                    <a:pt x="10984" y="7403"/>
                    <a:pt x="10935" y="7679"/>
                  </a:cubicBezTo>
                  <a:cubicBezTo>
                    <a:pt x="10806" y="8270"/>
                    <a:pt x="11122" y="8753"/>
                    <a:pt x="11723" y="8871"/>
                  </a:cubicBezTo>
                  <a:cubicBezTo>
                    <a:pt x="11851" y="8901"/>
                    <a:pt x="11990" y="8914"/>
                    <a:pt x="12123" y="8914"/>
                  </a:cubicBezTo>
                  <a:cubicBezTo>
                    <a:pt x="12165" y="8914"/>
                    <a:pt x="12205" y="8913"/>
                    <a:pt x="12245" y="8910"/>
                  </a:cubicBezTo>
                  <a:cubicBezTo>
                    <a:pt x="12649" y="8871"/>
                    <a:pt x="13052" y="8812"/>
                    <a:pt x="13456" y="8753"/>
                  </a:cubicBezTo>
                  <a:cubicBezTo>
                    <a:pt x="13527" y="8744"/>
                    <a:pt x="13585" y="8738"/>
                    <a:pt x="13633" y="8738"/>
                  </a:cubicBezTo>
                  <a:cubicBezTo>
                    <a:pt x="13794" y="8738"/>
                    <a:pt x="13847" y="8804"/>
                    <a:pt x="13900" y="9039"/>
                  </a:cubicBezTo>
                  <a:cubicBezTo>
                    <a:pt x="13988" y="9383"/>
                    <a:pt x="14047" y="9748"/>
                    <a:pt x="14126" y="10093"/>
                  </a:cubicBezTo>
                  <a:cubicBezTo>
                    <a:pt x="14166" y="10250"/>
                    <a:pt x="14106" y="10339"/>
                    <a:pt x="13969" y="10378"/>
                  </a:cubicBezTo>
                  <a:cubicBezTo>
                    <a:pt x="13673" y="10467"/>
                    <a:pt x="13387" y="10565"/>
                    <a:pt x="13082" y="10644"/>
                  </a:cubicBezTo>
                  <a:cubicBezTo>
                    <a:pt x="12623" y="10760"/>
                    <a:pt x="12168" y="10842"/>
                    <a:pt x="11710" y="10842"/>
                  </a:cubicBezTo>
                  <a:cubicBezTo>
                    <a:pt x="11313" y="10842"/>
                    <a:pt x="10914" y="10780"/>
                    <a:pt x="10511" y="10625"/>
                  </a:cubicBezTo>
                  <a:cubicBezTo>
                    <a:pt x="9733" y="10329"/>
                    <a:pt x="8974" y="9708"/>
                    <a:pt x="9250" y="8556"/>
                  </a:cubicBezTo>
                  <a:cubicBezTo>
                    <a:pt x="9289" y="8418"/>
                    <a:pt x="9299" y="8260"/>
                    <a:pt x="9309" y="8113"/>
                  </a:cubicBezTo>
                  <a:cubicBezTo>
                    <a:pt x="9319" y="7797"/>
                    <a:pt x="9171" y="7610"/>
                    <a:pt x="8846" y="7590"/>
                  </a:cubicBezTo>
                  <a:cubicBezTo>
                    <a:pt x="8786" y="7583"/>
                    <a:pt x="8727" y="7580"/>
                    <a:pt x="8667" y="7580"/>
                  </a:cubicBezTo>
                  <a:cubicBezTo>
                    <a:pt x="8500" y="7580"/>
                    <a:pt x="8333" y="7603"/>
                    <a:pt x="8166" y="7610"/>
                  </a:cubicBezTo>
                  <a:cubicBezTo>
                    <a:pt x="7824" y="7617"/>
                    <a:pt x="7476" y="7666"/>
                    <a:pt x="7139" y="7666"/>
                  </a:cubicBezTo>
                  <a:cubicBezTo>
                    <a:pt x="7010" y="7666"/>
                    <a:pt x="6883" y="7659"/>
                    <a:pt x="6758" y="7640"/>
                  </a:cubicBezTo>
                  <a:cubicBezTo>
                    <a:pt x="5290" y="7413"/>
                    <a:pt x="4344" y="6556"/>
                    <a:pt x="4019" y="5108"/>
                  </a:cubicBezTo>
                  <a:cubicBezTo>
                    <a:pt x="3891" y="4517"/>
                    <a:pt x="3812" y="3916"/>
                    <a:pt x="3704" y="3325"/>
                  </a:cubicBezTo>
                  <a:cubicBezTo>
                    <a:pt x="3596" y="2734"/>
                    <a:pt x="3271" y="2370"/>
                    <a:pt x="2758" y="2311"/>
                  </a:cubicBezTo>
                  <a:cubicBezTo>
                    <a:pt x="2622" y="2297"/>
                    <a:pt x="2483" y="2288"/>
                    <a:pt x="2344" y="2288"/>
                  </a:cubicBezTo>
                  <a:cubicBezTo>
                    <a:pt x="2174" y="2288"/>
                    <a:pt x="2005" y="2302"/>
                    <a:pt x="1842" y="2340"/>
                  </a:cubicBezTo>
                  <a:cubicBezTo>
                    <a:pt x="1222" y="2468"/>
                    <a:pt x="611" y="2655"/>
                    <a:pt x="0" y="2823"/>
                  </a:cubicBezTo>
                  <a:lnTo>
                    <a:pt x="0" y="3099"/>
                  </a:lnTo>
                  <a:cubicBezTo>
                    <a:pt x="375" y="2990"/>
                    <a:pt x="739" y="2872"/>
                    <a:pt x="1113" y="2774"/>
                  </a:cubicBezTo>
                  <a:cubicBezTo>
                    <a:pt x="1533" y="2651"/>
                    <a:pt x="1945" y="2552"/>
                    <a:pt x="2377" y="2552"/>
                  </a:cubicBezTo>
                  <a:cubicBezTo>
                    <a:pt x="2432" y="2552"/>
                    <a:pt x="2487" y="2553"/>
                    <a:pt x="2542" y="2557"/>
                  </a:cubicBezTo>
                  <a:cubicBezTo>
                    <a:pt x="2985" y="2576"/>
                    <a:pt x="3281" y="2783"/>
                    <a:pt x="3399" y="3207"/>
                  </a:cubicBezTo>
                  <a:cubicBezTo>
                    <a:pt x="3428" y="3296"/>
                    <a:pt x="3448" y="3394"/>
                    <a:pt x="3468" y="3493"/>
                  </a:cubicBezTo>
                  <a:cubicBezTo>
                    <a:pt x="3556" y="4044"/>
                    <a:pt x="3635" y="4596"/>
                    <a:pt x="3753" y="5138"/>
                  </a:cubicBezTo>
                  <a:cubicBezTo>
                    <a:pt x="4049" y="6517"/>
                    <a:pt x="4876" y="7413"/>
                    <a:pt x="6236" y="7817"/>
                  </a:cubicBezTo>
                  <a:cubicBezTo>
                    <a:pt x="6551" y="7912"/>
                    <a:pt x="6869" y="7942"/>
                    <a:pt x="7189" y="7942"/>
                  </a:cubicBezTo>
                  <a:cubicBezTo>
                    <a:pt x="7468" y="7942"/>
                    <a:pt x="7748" y="7919"/>
                    <a:pt x="8029" y="7896"/>
                  </a:cubicBezTo>
                  <a:cubicBezTo>
                    <a:pt x="8275" y="7866"/>
                    <a:pt x="8511" y="7837"/>
                    <a:pt x="8758" y="7837"/>
                  </a:cubicBezTo>
                  <a:cubicBezTo>
                    <a:pt x="8984" y="7837"/>
                    <a:pt x="9073" y="7965"/>
                    <a:pt x="9043" y="8201"/>
                  </a:cubicBezTo>
                  <a:cubicBezTo>
                    <a:pt x="9014" y="8379"/>
                    <a:pt x="8974" y="8566"/>
                    <a:pt x="8955" y="8743"/>
                  </a:cubicBezTo>
                  <a:cubicBezTo>
                    <a:pt x="8905" y="9245"/>
                    <a:pt x="8955" y="9718"/>
                    <a:pt x="9299" y="10112"/>
                  </a:cubicBezTo>
                  <a:cubicBezTo>
                    <a:pt x="9546" y="10398"/>
                    <a:pt x="9831" y="10634"/>
                    <a:pt x="10186" y="10782"/>
                  </a:cubicBezTo>
                  <a:cubicBezTo>
                    <a:pt x="10672" y="10993"/>
                    <a:pt x="11174" y="11117"/>
                    <a:pt x="11689" y="11117"/>
                  </a:cubicBezTo>
                  <a:cubicBezTo>
                    <a:pt x="11873" y="11117"/>
                    <a:pt x="12058" y="11102"/>
                    <a:pt x="12245" y="11068"/>
                  </a:cubicBezTo>
                  <a:cubicBezTo>
                    <a:pt x="12836" y="10950"/>
                    <a:pt x="13427" y="10802"/>
                    <a:pt x="14018" y="10644"/>
                  </a:cubicBezTo>
                  <a:cubicBezTo>
                    <a:pt x="14363" y="10556"/>
                    <a:pt x="14432" y="10418"/>
                    <a:pt x="14382" y="10063"/>
                  </a:cubicBezTo>
                  <a:cubicBezTo>
                    <a:pt x="14343" y="9738"/>
                    <a:pt x="14274" y="9423"/>
                    <a:pt x="14195" y="9117"/>
                  </a:cubicBezTo>
                  <a:cubicBezTo>
                    <a:pt x="14084" y="8628"/>
                    <a:pt x="13984" y="8473"/>
                    <a:pt x="13659" y="8473"/>
                  </a:cubicBezTo>
                  <a:cubicBezTo>
                    <a:pt x="13552" y="8473"/>
                    <a:pt x="13422" y="8490"/>
                    <a:pt x="13259" y="8516"/>
                  </a:cubicBezTo>
                  <a:cubicBezTo>
                    <a:pt x="12855" y="8576"/>
                    <a:pt x="12442" y="8635"/>
                    <a:pt x="12028" y="8645"/>
                  </a:cubicBezTo>
                  <a:cubicBezTo>
                    <a:pt x="12021" y="8645"/>
                    <a:pt x="12014" y="8645"/>
                    <a:pt x="12007" y="8645"/>
                  </a:cubicBezTo>
                  <a:cubicBezTo>
                    <a:pt x="11390" y="8645"/>
                    <a:pt x="11045" y="8224"/>
                    <a:pt x="11220" y="7610"/>
                  </a:cubicBezTo>
                  <a:cubicBezTo>
                    <a:pt x="11289" y="7364"/>
                    <a:pt x="11378" y="7128"/>
                    <a:pt x="11447" y="6881"/>
                  </a:cubicBezTo>
                  <a:cubicBezTo>
                    <a:pt x="11624" y="6221"/>
                    <a:pt x="11388" y="5778"/>
                    <a:pt x="10728" y="5571"/>
                  </a:cubicBezTo>
                  <a:cubicBezTo>
                    <a:pt x="10418" y="5473"/>
                    <a:pt x="10103" y="5445"/>
                    <a:pt x="9786" y="5445"/>
                  </a:cubicBezTo>
                  <a:cubicBezTo>
                    <a:pt x="9497" y="5445"/>
                    <a:pt x="9206" y="5468"/>
                    <a:pt x="8915" y="5482"/>
                  </a:cubicBezTo>
                  <a:cubicBezTo>
                    <a:pt x="8370" y="5500"/>
                    <a:pt x="7818" y="5533"/>
                    <a:pt x="7272" y="5533"/>
                  </a:cubicBezTo>
                  <a:cubicBezTo>
                    <a:pt x="7205" y="5533"/>
                    <a:pt x="7139" y="5533"/>
                    <a:pt x="7073" y="5532"/>
                  </a:cubicBezTo>
                  <a:cubicBezTo>
                    <a:pt x="6561" y="5512"/>
                    <a:pt x="6167" y="5246"/>
                    <a:pt x="5901" y="4803"/>
                  </a:cubicBezTo>
                  <a:cubicBezTo>
                    <a:pt x="5694" y="4458"/>
                    <a:pt x="5546" y="4093"/>
                    <a:pt x="5477" y="3690"/>
                  </a:cubicBezTo>
                  <a:cubicBezTo>
                    <a:pt x="5398" y="3187"/>
                    <a:pt x="5339" y="2675"/>
                    <a:pt x="5241" y="2173"/>
                  </a:cubicBezTo>
                  <a:cubicBezTo>
                    <a:pt x="5093" y="1394"/>
                    <a:pt x="4758" y="725"/>
                    <a:pt x="4019" y="321"/>
                  </a:cubicBezTo>
                  <a:cubicBezTo>
                    <a:pt x="3585" y="83"/>
                    <a:pt x="3133" y="0"/>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9"/>
            <p:cNvSpPr/>
            <p:nvPr/>
          </p:nvSpPr>
          <p:spPr>
            <a:xfrm>
              <a:off x="160027" y="1428086"/>
              <a:ext cx="574490" cy="444865"/>
            </a:xfrm>
            <a:custGeom>
              <a:avLst/>
              <a:gdLst/>
              <a:ahLst/>
              <a:cxnLst/>
              <a:rect l="l" t="t" r="r" b="b"/>
              <a:pathLst>
                <a:path w="14619" h="11319" extrusionOk="0">
                  <a:moveTo>
                    <a:pt x="12109" y="1"/>
                  </a:moveTo>
                  <a:cubicBezTo>
                    <a:pt x="11832" y="1"/>
                    <a:pt x="11619" y="128"/>
                    <a:pt x="11466" y="394"/>
                  </a:cubicBezTo>
                  <a:cubicBezTo>
                    <a:pt x="11368" y="561"/>
                    <a:pt x="11279" y="739"/>
                    <a:pt x="11201" y="916"/>
                  </a:cubicBezTo>
                  <a:cubicBezTo>
                    <a:pt x="10954" y="1468"/>
                    <a:pt x="10728" y="2029"/>
                    <a:pt x="10452" y="2571"/>
                  </a:cubicBezTo>
                  <a:cubicBezTo>
                    <a:pt x="10212" y="3056"/>
                    <a:pt x="9960" y="3278"/>
                    <a:pt x="9600" y="3278"/>
                  </a:cubicBezTo>
                  <a:cubicBezTo>
                    <a:pt x="9412" y="3278"/>
                    <a:pt x="9195" y="3218"/>
                    <a:pt x="8935" y="3103"/>
                  </a:cubicBezTo>
                  <a:cubicBezTo>
                    <a:pt x="8492" y="2906"/>
                    <a:pt x="8048" y="2699"/>
                    <a:pt x="7585" y="2551"/>
                  </a:cubicBezTo>
                  <a:cubicBezTo>
                    <a:pt x="7372" y="2480"/>
                    <a:pt x="7165" y="2445"/>
                    <a:pt x="6969" y="2445"/>
                  </a:cubicBezTo>
                  <a:cubicBezTo>
                    <a:pt x="6459" y="2445"/>
                    <a:pt x="6013" y="2683"/>
                    <a:pt x="5664" y="3152"/>
                  </a:cubicBezTo>
                  <a:cubicBezTo>
                    <a:pt x="5428" y="3457"/>
                    <a:pt x="5251" y="3832"/>
                    <a:pt x="5093" y="4186"/>
                  </a:cubicBezTo>
                  <a:cubicBezTo>
                    <a:pt x="4876" y="4659"/>
                    <a:pt x="4719" y="5152"/>
                    <a:pt x="4502" y="5625"/>
                  </a:cubicBezTo>
                  <a:cubicBezTo>
                    <a:pt x="4396" y="5865"/>
                    <a:pt x="4275" y="5963"/>
                    <a:pt x="4087" y="5963"/>
                  </a:cubicBezTo>
                  <a:cubicBezTo>
                    <a:pt x="4014" y="5963"/>
                    <a:pt x="3930" y="5948"/>
                    <a:pt x="3832" y="5920"/>
                  </a:cubicBezTo>
                  <a:cubicBezTo>
                    <a:pt x="3507" y="5832"/>
                    <a:pt x="3182" y="5713"/>
                    <a:pt x="2857" y="5625"/>
                  </a:cubicBezTo>
                  <a:cubicBezTo>
                    <a:pt x="2583" y="5544"/>
                    <a:pt x="2315" y="5497"/>
                    <a:pt x="2053" y="5497"/>
                  </a:cubicBezTo>
                  <a:cubicBezTo>
                    <a:pt x="1672" y="5497"/>
                    <a:pt x="1305" y="5597"/>
                    <a:pt x="956" y="5841"/>
                  </a:cubicBezTo>
                  <a:cubicBezTo>
                    <a:pt x="621" y="6078"/>
                    <a:pt x="355" y="6373"/>
                    <a:pt x="138" y="6708"/>
                  </a:cubicBezTo>
                  <a:cubicBezTo>
                    <a:pt x="99" y="6767"/>
                    <a:pt x="49" y="6817"/>
                    <a:pt x="0" y="6866"/>
                  </a:cubicBezTo>
                  <a:lnTo>
                    <a:pt x="0" y="7417"/>
                  </a:lnTo>
                  <a:cubicBezTo>
                    <a:pt x="40" y="7368"/>
                    <a:pt x="89" y="7329"/>
                    <a:pt x="118" y="7280"/>
                  </a:cubicBezTo>
                  <a:cubicBezTo>
                    <a:pt x="365" y="6935"/>
                    <a:pt x="581" y="6570"/>
                    <a:pt x="867" y="6275"/>
                  </a:cubicBezTo>
                  <a:cubicBezTo>
                    <a:pt x="1188" y="5938"/>
                    <a:pt x="1581" y="5756"/>
                    <a:pt x="2022" y="5756"/>
                  </a:cubicBezTo>
                  <a:cubicBezTo>
                    <a:pt x="2149" y="5756"/>
                    <a:pt x="2279" y="5771"/>
                    <a:pt x="2414" y="5802"/>
                  </a:cubicBezTo>
                  <a:cubicBezTo>
                    <a:pt x="2837" y="5900"/>
                    <a:pt x="3251" y="6048"/>
                    <a:pt x="3665" y="6157"/>
                  </a:cubicBezTo>
                  <a:cubicBezTo>
                    <a:pt x="3830" y="6202"/>
                    <a:pt x="3971" y="6226"/>
                    <a:pt x="4093" y="6226"/>
                  </a:cubicBezTo>
                  <a:cubicBezTo>
                    <a:pt x="4423" y="6226"/>
                    <a:pt x="4621" y="6049"/>
                    <a:pt x="4807" y="5625"/>
                  </a:cubicBezTo>
                  <a:cubicBezTo>
                    <a:pt x="5014" y="5162"/>
                    <a:pt x="5182" y="4689"/>
                    <a:pt x="5359" y="4216"/>
                  </a:cubicBezTo>
                  <a:cubicBezTo>
                    <a:pt x="5526" y="3783"/>
                    <a:pt x="5753" y="3389"/>
                    <a:pt x="6098" y="3073"/>
                  </a:cubicBezTo>
                  <a:cubicBezTo>
                    <a:pt x="6341" y="2864"/>
                    <a:pt x="6606" y="2725"/>
                    <a:pt x="6910" y="2725"/>
                  </a:cubicBezTo>
                  <a:cubicBezTo>
                    <a:pt x="6963" y="2725"/>
                    <a:pt x="7017" y="2730"/>
                    <a:pt x="7073" y="2738"/>
                  </a:cubicBezTo>
                  <a:cubicBezTo>
                    <a:pt x="7359" y="2778"/>
                    <a:pt x="7654" y="2857"/>
                    <a:pt x="7920" y="2955"/>
                  </a:cubicBezTo>
                  <a:cubicBezTo>
                    <a:pt x="8354" y="3113"/>
                    <a:pt x="8767" y="3320"/>
                    <a:pt x="9191" y="3487"/>
                  </a:cubicBezTo>
                  <a:cubicBezTo>
                    <a:pt x="9329" y="3537"/>
                    <a:pt x="9463" y="3562"/>
                    <a:pt x="9591" y="3562"/>
                  </a:cubicBezTo>
                  <a:cubicBezTo>
                    <a:pt x="9866" y="3562"/>
                    <a:pt x="10116" y="3446"/>
                    <a:pt x="10324" y="3211"/>
                  </a:cubicBezTo>
                  <a:cubicBezTo>
                    <a:pt x="10521" y="2975"/>
                    <a:pt x="10688" y="2709"/>
                    <a:pt x="10826" y="2423"/>
                  </a:cubicBezTo>
                  <a:cubicBezTo>
                    <a:pt x="11112" y="1852"/>
                    <a:pt x="11348" y="1251"/>
                    <a:pt x="11624" y="670"/>
                  </a:cubicBezTo>
                  <a:cubicBezTo>
                    <a:pt x="11757" y="389"/>
                    <a:pt x="11886" y="268"/>
                    <a:pt x="12098" y="268"/>
                  </a:cubicBezTo>
                  <a:cubicBezTo>
                    <a:pt x="12184" y="268"/>
                    <a:pt x="12283" y="288"/>
                    <a:pt x="12402" y="325"/>
                  </a:cubicBezTo>
                  <a:cubicBezTo>
                    <a:pt x="12944" y="502"/>
                    <a:pt x="13476" y="699"/>
                    <a:pt x="14008" y="896"/>
                  </a:cubicBezTo>
                  <a:cubicBezTo>
                    <a:pt x="14333" y="1024"/>
                    <a:pt x="14353" y="1064"/>
                    <a:pt x="14294" y="1399"/>
                  </a:cubicBezTo>
                  <a:cubicBezTo>
                    <a:pt x="14106" y="2610"/>
                    <a:pt x="13653" y="3723"/>
                    <a:pt x="12964" y="4728"/>
                  </a:cubicBezTo>
                  <a:cubicBezTo>
                    <a:pt x="12826" y="4925"/>
                    <a:pt x="12649" y="5112"/>
                    <a:pt x="12452" y="5240"/>
                  </a:cubicBezTo>
                  <a:cubicBezTo>
                    <a:pt x="11845" y="5670"/>
                    <a:pt x="11195" y="5906"/>
                    <a:pt x="10506" y="5906"/>
                  </a:cubicBezTo>
                  <a:cubicBezTo>
                    <a:pt x="10200" y="5906"/>
                    <a:pt x="9887" y="5860"/>
                    <a:pt x="9565" y="5763"/>
                  </a:cubicBezTo>
                  <a:cubicBezTo>
                    <a:pt x="9142" y="5644"/>
                    <a:pt x="8728" y="5487"/>
                    <a:pt x="8314" y="5359"/>
                  </a:cubicBezTo>
                  <a:cubicBezTo>
                    <a:pt x="8255" y="5342"/>
                    <a:pt x="8199" y="5334"/>
                    <a:pt x="8145" y="5334"/>
                  </a:cubicBezTo>
                  <a:cubicBezTo>
                    <a:pt x="7973" y="5334"/>
                    <a:pt x="7828" y="5416"/>
                    <a:pt x="7723" y="5566"/>
                  </a:cubicBezTo>
                  <a:cubicBezTo>
                    <a:pt x="7605" y="5743"/>
                    <a:pt x="7487" y="5940"/>
                    <a:pt x="7418" y="6137"/>
                  </a:cubicBezTo>
                  <a:cubicBezTo>
                    <a:pt x="7221" y="6669"/>
                    <a:pt x="6984" y="7181"/>
                    <a:pt x="6640" y="7624"/>
                  </a:cubicBezTo>
                  <a:cubicBezTo>
                    <a:pt x="6259" y="8114"/>
                    <a:pt x="5746" y="8374"/>
                    <a:pt x="5196" y="8374"/>
                  </a:cubicBezTo>
                  <a:cubicBezTo>
                    <a:pt x="4949" y="8374"/>
                    <a:pt x="4696" y="8322"/>
                    <a:pt x="4443" y="8215"/>
                  </a:cubicBezTo>
                  <a:cubicBezTo>
                    <a:pt x="4177" y="8097"/>
                    <a:pt x="3931" y="7949"/>
                    <a:pt x="3675" y="7812"/>
                  </a:cubicBezTo>
                  <a:cubicBezTo>
                    <a:pt x="3471" y="7710"/>
                    <a:pt x="3265" y="7640"/>
                    <a:pt x="3063" y="7640"/>
                  </a:cubicBezTo>
                  <a:cubicBezTo>
                    <a:pt x="2892" y="7640"/>
                    <a:pt x="2724" y="7690"/>
                    <a:pt x="2561" y="7812"/>
                  </a:cubicBezTo>
                  <a:cubicBezTo>
                    <a:pt x="2384" y="7949"/>
                    <a:pt x="2246" y="8146"/>
                    <a:pt x="2138" y="8343"/>
                  </a:cubicBezTo>
                  <a:cubicBezTo>
                    <a:pt x="1901" y="8777"/>
                    <a:pt x="1704" y="9230"/>
                    <a:pt x="1468" y="9654"/>
                  </a:cubicBezTo>
                  <a:cubicBezTo>
                    <a:pt x="1291" y="9979"/>
                    <a:pt x="1074" y="10294"/>
                    <a:pt x="847" y="10580"/>
                  </a:cubicBezTo>
                  <a:cubicBezTo>
                    <a:pt x="641" y="10846"/>
                    <a:pt x="325" y="10944"/>
                    <a:pt x="0" y="11003"/>
                  </a:cubicBezTo>
                  <a:lnTo>
                    <a:pt x="0" y="11318"/>
                  </a:lnTo>
                  <a:cubicBezTo>
                    <a:pt x="148" y="11259"/>
                    <a:pt x="306" y="11230"/>
                    <a:pt x="444" y="11151"/>
                  </a:cubicBezTo>
                  <a:cubicBezTo>
                    <a:pt x="660" y="11033"/>
                    <a:pt x="897" y="10924"/>
                    <a:pt x="1054" y="10747"/>
                  </a:cubicBezTo>
                  <a:cubicBezTo>
                    <a:pt x="1301" y="10461"/>
                    <a:pt x="1507" y="10136"/>
                    <a:pt x="1695" y="9811"/>
                  </a:cubicBezTo>
                  <a:cubicBezTo>
                    <a:pt x="1961" y="9329"/>
                    <a:pt x="2177" y="8816"/>
                    <a:pt x="2453" y="8343"/>
                  </a:cubicBezTo>
                  <a:cubicBezTo>
                    <a:pt x="2614" y="8053"/>
                    <a:pt x="2825" y="7914"/>
                    <a:pt x="3075" y="7914"/>
                  </a:cubicBezTo>
                  <a:cubicBezTo>
                    <a:pt x="3223" y="7914"/>
                    <a:pt x="3384" y="7962"/>
                    <a:pt x="3556" y="8058"/>
                  </a:cubicBezTo>
                  <a:cubicBezTo>
                    <a:pt x="3704" y="8137"/>
                    <a:pt x="3852" y="8235"/>
                    <a:pt x="4000" y="8314"/>
                  </a:cubicBezTo>
                  <a:cubicBezTo>
                    <a:pt x="4374" y="8510"/>
                    <a:pt x="4772" y="8633"/>
                    <a:pt x="5202" y="8633"/>
                  </a:cubicBezTo>
                  <a:cubicBezTo>
                    <a:pt x="5247" y="8633"/>
                    <a:pt x="5293" y="8632"/>
                    <a:pt x="5339" y="8629"/>
                  </a:cubicBezTo>
                  <a:cubicBezTo>
                    <a:pt x="6088" y="8580"/>
                    <a:pt x="6600" y="8186"/>
                    <a:pt x="7004" y="7585"/>
                  </a:cubicBezTo>
                  <a:cubicBezTo>
                    <a:pt x="7309" y="7142"/>
                    <a:pt x="7506" y="6639"/>
                    <a:pt x="7704" y="6137"/>
                  </a:cubicBezTo>
                  <a:cubicBezTo>
                    <a:pt x="7850" y="5768"/>
                    <a:pt x="7951" y="5617"/>
                    <a:pt x="8158" y="5617"/>
                  </a:cubicBezTo>
                  <a:cubicBezTo>
                    <a:pt x="8271" y="5617"/>
                    <a:pt x="8417" y="5663"/>
                    <a:pt x="8620" y="5743"/>
                  </a:cubicBezTo>
                  <a:cubicBezTo>
                    <a:pt x="9209" y="5966"/>
                    <a:pt x="9799" y="6173"/>
                    <a:pt x="10432" y="6173"/>
                  </a:cubicBezTo>
                  <a:cubicBezTo>
                    <a:pt x="10497" y="6173"/>
                    <a:pt x="10563" y="6171"/>
                    <a:pt x="10629" y="6166"/>
                  </a:cubicBezTo>
                  <a:cubicBezTo>
                    <a:pt x="11693" y="6088"/>
                    <a:pt x="12629" y="5713"/>
                    <a:pt x="13249" y="4797"/>
                  </a:cubicBezTo>
                  <a:cubicBezTo>
                    <a:pt x="13959" y="3733"/>
                    <a:pt x="14412" y="2571"/>
                    <a:pt x="14579" y="1300"/>
                  </a:cubicBezTo>
                  <a:cubicBezTo>
                    <a:pt x="14619" y="995"/>
                    <a:pt x="14530" y="808"/>
                    <a:pt x="14225" y="699"/>
                  </a:cubicBezTo>
                  <a:cubicBezTo>
                    <a:pt x="13673" y="483"/>
                    <a:pt x="13112" y="286"/>
                    <a:pt x="12550" y="89"/>
                  </a:cubicBezTo>
                  <a:cubicBezTo>
                    <a:pt x="12471" y="59"/>
                    <a:pt x="12383" y="39"/>
                    <a:pt x="12304" y="20"/>
                  </a:cubicBezTo>
                  <a:cubicBezTo>
                    <a:pt x="12235" y="7"/>
                    <a:pt x="12170" y="1"/>
                    <a:pt x="1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29"/>
            <p:cNvSpPr/>
            <p:nvPr/>
          </p:nvSpPr>
          <p:spPr>
            <a:xfrm>
              <a:off x="160027" y="1223766"/>
              <a:ext cx="283374" cy="399864"/>
            </a:xfrm>
            <a:custGeom>
              <a:avLst/>
              <a:gdLst/>
              <a:ahLst/>
              <a:cxnLst/>
              <a:rect l="l" t="t" r="r" b="b"/>
              <a:pathLst>
                <a:path w="7211" h="10174" extrusionOk="0">
                  <a:moveTo>
                    <a:pt x="6004" y="0"/>
                  </a:moveTo>
                  <a:cubicBezTo>
                    <a:pt x="5984" y="0"/>
                    <a:pt x="5962" y="3"/>
                    <a:pt x="5940" y="8"/>
                  </a:cubicBezTo>
                  <a:cubicBezTo>
                    <a:pt x="5389" y="116"/>
                    <a:pt x="4837" y="224"/>
                    <a:pt x="4295" y="352"/>
                  </a:cubicBezTo>
                  <a:cubicBezTo>
                    <a:pt x="4098" y="392"/>
                    <a:pt x="4000" y="530"/>
                    <a:pt x="4009" y="746"/>
                  </a:cubicBezTo>
                  <a:cubicBezTo>
                    <a:pt x="4059" y="1328"/>
                    <a:pt x="4108" y="1909"/>
                    <a:pt x="4118" y="2490"/>
                  </a:cubicBezTo>
                  <a:cubicBezTo>
                    <a:pt x="4128" y="2904"/>
                    <a:pt x="4108" y="3327"/>
                    <a:pt x="4049" y="3741"/>
                  </a:cubicBezTo>
                  <a:cubicBezTo>
                    <a:pt x="3980" y="4214"/>
                    <a:pt x="3694" y="4519"/>
                    <a:pt x="3212" y="4628"/>
                  </a:cubicBezTo>
                  <a:cubicBezTo>
                    <a:pt x="3103" y="4647"/>
                    <a:pt x="2985" y="4697"/>
                    <a:pt x="2867" y="4697"/>
                  </a:cubicBezTo>
                  <a:cubicBezTo>
                    <a:pt x="2757" y="4699"/>
                    <a:pt x="2647" y="4701"/>
                    <a:pt x="2536" y="4701"/>
                  </a:cubicBezTo>
                  <a:cubicBezTo>
                    <a:pt x="2268" y="4701"/>
                    <a:pt x="1999" y="4694"/>
                    <a:pt x="1734" y="4687"/>
                  </a:cubicBezTo>
                  <a:cubicBezTo>
                    <a:pt x="1301" y="4687"/>
                    <a:pt x="916" y="4805"/>
                    <a:pt x="581" y="5081"/>
                  </a:cubicBezTo>
                  <a:cubicBezTo>
                    <a:pt x="384" y="5258"/>
                    <a:pt x="197" y="5455"/>
                    <a:pt x="0" y="5642"/>
                  </a:cubicBezTo>
                  <a:lnTo>
                    <a:pt x="0" y="6115"/>
                  </a:lnTo>
                  <a:cubicBezTo>
                    <a:pt x="59" y="6056"/>
                    <a:pt x="118" y="6007"/>
                    <a:pt x="158" y="5948"/>
                  </a:cubicBezTo>
                  <a:cubicBezTo>
                    <a:pt x="569" y="5282"/>
                    <a:pt x="1136" y="4936"/>
                    <a:pt x="1879" y="4936"/>
                  </a:cubicBezTo>
                  <a:cubicBezTo>
                    <a:pt x="1972" y="4936"/>
                    <a:pt x="2068" y="4942"/>
                    <a:pt x="2167" y="4953"/>
                  </a:cubicBezTo>
                  <a:cubicBezTo>
                    <a:pt x="2311" y="4973"/>
                    <a:pt x="2455" y="4984"/>
                    <a:pt x="2598" y="4984"/>
                  </a:cubicBezTo>
                  <a:cubicBezTo>
                    <a:pt x="2877" y="4984"/>
                    <a:pt x="3155" y="4942"/>
                    <a:pt x="3428" y="4844"/>
                  </a:cubicBezTo>
                  <a:cubicBezTo>
                    <a:pt x="3822" y="4706"/>
                    <a:pt x="4118" y="4460"/>
                    <a:pt x="4236" y="4056"/>
                  </a:cubicBezTo>
                  <a:cubicBezTo>
                    <a:pt x="4315" y="3800"/>
                    <a:pt x="4374" y="3524"/>
                    <a:pt x="4374" y="3268"/>
                  </a:cubicBezTo>
                  <a:cubicBezTo>
                    <a:pt x="4364" y="2451"/>
                    <a:pt x="4325" y="1643"/>
                    <a:pt x="4295" y="825"/>
                  </a:cubicBezTo>
                  <a:cubicBezTo>
                    <a:pt x="4285" y="677"/>
                    <a:pt x="4325" y="599"/>
                    <a:pt x="4472" y="569"/>
                  </a:cubicBezTo>
                  <a:cubicBezTo>
                    <a:pt x="4837" y="490"/>
                    <a:pt x="5201" y="392"/>
                    <a:pt x="5566" y="333"/>
                  </a:cubicBezTo>
                  <a:cubicBezTo>
                    <a:pt x="5707" y="310"/>
                    <a:pt x="5809" y="293"/>
                    <a:pt x="5888" y="293"/>
                  </a:cubicBezTo>
                  <a:cubicBezTo>
                    <a:pt x="6078" y="293"/>
                    <a:pt x="6130" y="389"/>
                    <a:pt x="6255" y="717"/>
                  </a:cubicBezTo>
                  <a:cubicBezTo>
                    <a:pt x="6689" y="1800"/>
                    <a:pt x="6965" y="2933"/>
                    <a:pt x="6925" y="4105"/>
                  </a:cubicBezTo>
                  <a:cubicBezTo>
                    <a:pt x="6906" y="4539"/>
                    <a:pt x="6807" y="4962"/>
                    <a:pt x="6551" y="5337"/>
                  </a:cubicBezTo>
                  <a:cubicBezTo>
                    <a:pt x="5822" y="6411"/>
                    <a:pt x="4778" y="6962"/>
                    <a:pt x="3507" y="7090"/>
                  </a:cubicBezTo>
                  <a:cubicBezTo>
                    <a:pt x="2404" y="7199"/>
                    <a:pt x="1527" y="7681"/>
                    <a:pt x="857" y="8558"/>
                  </a:cubicBezTo>
                  <a:cubicBezTo>
                    <a:pt x="572" y="8932"/>
                    <a:pt x="286" y="9316"/>
                    <a:pt x="0" y="9701"/>
                  </a:cubicBezTo>
                  <a:lnTo>
                    <a:pt x="0" y="10173"/>
                  </a:lnTo>
                  <a:cubicBezTo>
                    <a:pt x="30" y="10154"/>
                    <a:pt x="69" y="10154"/>
                    <a:pt x="79" y="10134"/>
                  </a:cubicBezTo>
                  <a:cubicBezTo>
                    <a:pt x="424" y="9651"/>
                    <a:pt x="739" y="9169"/>
                    <a:pt x="1094" y="8706"/>
                  </a:cubicBezTo>
                  <a:cubicBezTo>
                    <a:pt x="1685" y="7928"/>
                    <a:pt x="2453" y="7474"/>
                    <a:pt x="3428" y="7376"/>
                  </a:cubicBezTo>
                  <a:cubicBezTo>
                    <a:pt x="4679" y="7248"/>
                    <a:pt x="5753" y="6775"/>
                    <a:pt x="6571" y="5780"/>
                  </a:cubicBezTo>
                  <a:cubicBezTo>
                    <a:pt x="7063" y="5169"/>
                    <a:pt x="7211" y="4490"/>
                    <a:pt x="7201" y="3741"/>
                  </a:cubicBezTo>
                  <a:cubicBezTo>
                    <a:pt x="7191" y="2914"/>
                    <a:pt x="7004" y="2116"/>
                    <a:pt x="6768" y="1328"/>
                  </a:cubicBezTo>
                  <a:cubicBezTo>
                    <a:pt x="6649" y="953"/>
                    <a:pt x="6472" y="589"/>
                    <a:pt x="6305" y="224"/>
                  </a:cubicBezTo>
                  <a:cubicBezTo>
                    <a:pt x="6244" y="112"/>
                    <a:pt x="6146" y="0"/>
                    <a:pt x="6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29"/>
            <p:cNvSpPr/>
            <p:nvPr/>
          </p:nvSpPr>
          <p:spPr>
            <a:xfrm>
              <a:off x="160027" y="593633"/>
              <a:ext cx="360437" cy="274724"/>
            </a:xfrm>
            <a:custGeom>
              <a:avLst/>
              <a:gdLst/>
              <a:ahLst/>
              <a:cxnLst/>
              <a:rect l="l" t="t" r="r" b="b"/>
              <a:pathLst>
                <a:path w="9172" h="6990" extrusionOk="0">
                  <a:moveTo>
                    <a:pt x="37" y="0"/>
                  </a:moveTo>
                  <a:cubicBezTo>
                    <a:pt x="26" y="0"/>
                    <a:pt x="13" y="5"/>
                    <a:pt x="0" y="5"/>
                  </a:cubicBezTo>
                  <a:lnTo>
                    <a:pt x="0" y="359"/>
                  </a:lnTo>
                  <a:cubicBezTo>
                    <a:pt x="109" y="438"/>
                    <a:pt x="227" y="517"/>
                    <a:pt x="325" y="596"/>
                  </a:cubicBezTo>
                  <a:cubicBezTo>
                    <a:pt x="1153" y="1246"/>
                    <a:pt x="2118" y="1581"/>
                    <a:pt x="3133" y="1768"/>
                  </a:cubicBezTo>
                  <a:cubicBezTo>
                    <a:pt x="3980" y="1916"/>
                    <a:pt x="4837" y="1994"/>
                    <a:pt x="5684" y="2093"/>
                  </a:cubicBezTo>
                  <a:cubicBezTo>
                    <a:pt x="6413" y="2182"/>
                    <a:pt x="7152" y="2231"/>
                    <a:pt x="7841" y="2487"/>
                  </a:cubicBezTo>
                  <a:cubicBezTo>
                    <a:pt x="8137" y="2605"/>
                    <a:pt x="8413" y="2753"/>
                    <a:pt x="8620" y="3009"/>
                  </a:cubicBezTo>
                  <a:cubicBezTo>
                    <a:pt x="8856" y="3314"/>
                    <a:pt x="8787" y="3571"/>
                    <a:pt x="8413" y="3659"/>
                  </a:cubicBezTo>
                  <a:cubicBezTo>
                    <a:pt x="8038" y="3748"/>
                    <a:pt x="7644" y="3797"/>
                    <a:pt x="7250" y="3817"/>
                  </a:cubicBezTo>
                  <a:cubicBezTo>
                    <a:pt x="6482" y="3837"/>
                    <a:pt x="5714" y="3817"/>
                    <a:pt x="4965" y="3984"/>
                  </a:cubicBezTo>
                  <a:cubicBezTo>
                    <a:pt x="4857" y="4004"/>
                    <a:pt x="4748" y="4043"/>
                    <a:pt x="4650" y="4093"/>
                  </a:cubicBezTo>
                  <a:cubicBezTo>
                    <a:pt x="4305" y="4250"/>
                    <a:pt x="4177" y="4526"/>
                    <a:pt x="4295" y="4881"/>
                  </a:cubicBezTo>
                  <a:cubicBezTo>
                    <a:pt x="4364" y="5117"/>
                    <a:pt x="4492" y="5334"/>
                    <a:pt x="4551" y="5560"/>
                  </a:cubicBezTo>
                  <a:cubicBezTo>
                    <a:pt x="4610" y="5817"/>
                    <a:pt x="4650" y="6092"/>
                    <a:pt x="4640" y="6358"/>
                  </a:cubicBezTo>
                  <a:cubicBezTo>
                    <a:pt x="4632" y="6607"/>
                    <a:pt x="4498" y="6737"/>
                    <a:pt x="4280" y="6737"/>
                  </a:cubicBezTo>
                  <a:cubicBezTo>
                    <a:pt x="4239" y="6737"/>
                    <a:pt x="4194" y="6732"/>
                    <a:pt x="4147" y="6723"/>
                  </a:cubicBezTo>
                  <a:cubicBezTo>
                    <a:pt x="3606" y="6614"/>
                    <a:pt x="3093" y="6408"/>
                    <a:pt x="2640" y="6122"/>
                  </a:cubicBezTo>
                  <a:cubicBezTo>
                    <a:pt x="1832" y="5610"/>
                    <a:pt x="1044" y="5058"/>
                    <a:pt x="246" y="4536"/>
                  </a:cubicBezTo>
                  <a:cubicBezTo>
                    <a:pt x="168" y="4487"/>
                    <a:pt x="79" y="4457"/>
                    <a:pt x="0" y="4418"/>
                  </a:cubicBezTo>
                  <a:lnTo>
                    <a:pt x="0" y="4733"/>
                  </a:lnTo>
                  <a:cubicBezTo>
                    <a:pt x="286" y="4920"/>
                    <a:pt x="572" y="5088"/>
                    <a:pt x="847" y="5285"/>
                  </a:cubicBezTo>
                  <a:cubicBezTo>
                    <a:pt x="1616" y="5836"/>
                    <a:pt x="2394" y="6368"/>
                    <a:pt x="3271" y="6733"/>
                  </a:cubicBezTo>
                  <a:cubicBezTo>
                    <a:pt x="3593" y="6866"/>
                    <a:pt x="3916" y="6989"/>
                    <a:pt x="4274" y="6989"/>
                  </a:cubicBezTo>
                  <a:cubicBezTo>
                    <a:pt x="4288" y="6989"/>
                    <a:pt x="4301" y="6989"/>
                    <a:pt x="4315" y="6989"/>
                  </a:cubicBezTo>
                  <a:cubicBezTo>
                    <a:pt x="4581" y="6989"/>
                    <a:pt x="4778" y="6871"/>
                    <a:pt x="4837" y="6634"/>
                  </a:cubicBezTo>
                  <a:cubicBezTo>
                    <a:pt x="4906" y="6378"/>
                    <a:pt x="4945" y="6092"/>
                    <a:pt x="4896" y="5836"/>
                  </a:cubicBezTo>
                  <a:cubicBezTo>
                    <a:pt x="4837" y="5511"/>
                    <a:pt x="4689" y="5196"/>
                    <a:pt x="4571" y="4881"/>
                  </a:cubicBezTo>
                  <a:cubicBezTo>
                    <a:pt x="4472" y="4595"/>
                    <a:pt x="4532" y="4418"/>
                    <a:pt x="4817" y="4309"/>
                  </a:cubicBezTo>
                  <a:cubicBezTo>
                    <a:pt x="4975" y="4250"/>
                    <a:pt x="5142" y="4201"/>
                    <a:pt x="5310" y="4191"/>
                  </a:cubicBezTo>
                  <a:cubicBezTo>
                    <a:pt x="6039" y="4142"/>
                    <a:pt x="6768" y="4122"/>
                    <a:pt x="7487" y="4063"/>
                  </a:cubicBezTo>
                  <a:cubicBezTo>
                    <a:pt x="7841" y="4043"/>
                    <a:pt x="8196" y="4004"/>
                    <a:pt x="8531" y="3906"/>
                  </a:cubicBezTo>
                  <a:cubicBezTo>
                    <a:pt x="9053" y="3748"/>
                    <a:pt x="9171" y="3305"/>
                    <a:pt x="8846" y="2871"/>
                  </a:cubicBezTo>
                  <a:cubicBezTo>
                    <a:pt x="8600" y="2526"/>
                    <a:pt x="8235" y="2339"/>
                    <a:pt x="7851" y="2201"/>
                  </a:cubicBezTo>
                  <a:cubicBezTo>
                    <a:pt x="7063" y="1935"/>
                    <a:pt x="6246" y="1876"/>
                    <a:pt x="5428" y="1817"/>
                  </a:cubicBezTo>
                  <a:cubicBezTo>
                    <a:pt x="4532" y="1738"/>
                    <a:pt x="3645" y="1640"/>
                    <a:pt x="2768" y="1413"/>
                  </a:cubicBezTo>
                  <a:cubicBezTo>
                    <a:pt x="1754" y="1157"/>
                    <a:pt x="808" y="763"/>
                    <a:pt x="49" y="5"/>
                  </a:cubicBezTo>
                  <a:cubicBezTo>
                    <a:pt x="46" y="1"/>
                    <a:pt x="4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29"/>
            <p:cNvSpPr/>
            <p:nvPr/>
          </p:nvSpPr>
          <p:spPr>
            <a:xfrm>
              <a:off x="160027" y="618588"/>
              <a:ext cx="329077" cy="224692"/>
            </a:xfrm>
            <a:custGeom>
              <a:avLst/>
              <a:gdLst/>
              <a:ahLst/>
              <a:cxnLst/>
              <a:rect l="l" t="t" r="r" b="b"/>
              <a:pathLst>
                <a:path w="8374" h="5717" extrusionOk="0">
                  <a:moveTo>
                    <a:pt x="0" y="0"/>
                  </a:moveTo>
                  <a:lnTo>
                    <a:pt x="0" y="315"/>
                  </a:lnTo>
                  <a:cubicBezTo>
                    <a:pt x="158" y="414"/>
                    <a:pt x="325" y="502"/>
                    <a:pt x="483" y="611"/>
                  </a:cubicBezTo>
                  <a:cubicBezTo>
                    <a:pt x="1389" y="1251"/>
                    <a:pt x="2404" y="1665"/>
                    <a:pt x="3507" y="1783"/>
                  </a:cubicBezTo>
                  <a:cubicBezTo>
                    <a:pt x="4266" y="1862"/>
                    <a:pt x="5024" y="1891"/>
                    <a:pt x="5783" y="1941"/>
                  </a:cubicBezTo>
                  <a:cubicBezTo>
                    <a:pt x="6413" y="1970"/>
                    <a:pt x="7034" y="2108"/>
                    <a:pt x="7635" y="2285"/>
                  </a:cubicBezTo>
                  <a:cubicBezTo>
                    <a:pt x="7792" y="2325"/>
                    <a:pt x="7930" y="2433"/>
                    <a:pt x="8078" y="2512"/>
                  </a:cubicBezTo>
                  <a:cubicBezTo>
                    <a:pt x="8068" y="2532"/>
                    <a:pt x="8058" y="2551"/>
                    <a:pt x="8048" y="2581"/>
                  </a:cubicBezTo>
                  <a:cubicBezTo>
                    <a:pt x="7573" y="2599"/>
                    <a:pt x="7089" y="2641"/>
                    <a:pt x="6605" y="2641"/>
                  </a:cubicBezTo>
                  <a:cubicBezTo>
                    <a:pt x="6557" y="2641"/>
                    <a:pt x="6510" y="2641"/>
                    <a:pt x="6462" y="2640"/>
                  </a:cubicBezTo>
                  <a:cubicBezTo>
                    <a:pt x="6424" y="2640"/>
                    <a:pt x="6386" y="2639"/>
                    <a:pt x="6348" y="2639"/>
                  </a:cubicBezTo>
                  <a:cubicBezTo>
                    <a:pt x="5709" y="2639"/>
                    <a:pt x="5086" y="2717"/>
                    <a:pt x="4472" y="2847"/>
                  </a:cubicBezTo>
                  <a:cubicBezTo>
                    <a:pt x="3793" y="2985"/>
                    <a:pt x="3478" y="3536"/>
                    <a:pt x="3665" y="4206"/>
                  </a:cubicBezTo>
                  <a:cubicBezTo>
                    <a:pt x="3744" y="4502"/>
                    <a:pt x="3842" y="4788"/>
                    <a:pt x="3911" y="5083"/>
                  </a:cubicBezTo>
                  <a:cubicBezTo>
                    <a:pt x="3931" y="5172"/>
                    <a:pt x="3921" y="5339"/>
                    <a:pt x="3872" y="5379"/>
                  </a:cubicBezTo>
                  <a:cubicBezTo>
                    <a:pt x="3830" y="5405"/>
                    <a:pt x="3766" y="5417"/>
                    <a:pt x="3703" y="5417"/>
                  </a:cubicBezTo>
                  <a:cubicBezTo>
                    <a:pt x="3646" y="5417"/>
                    <a:pt x="3588" y="5407"/>
                    <a:pt x="3546" y="5388"/>
                  </a:cubicBezTo>
                  <a:cubicBezTo>
                    <a:pt x="3221" y="5221"/>
                    <a:pt x="2896" y="5053"/>
                    <a:pt x="2591" y="4847"/>
                  </a:cubicBezTo>
                  <a:cubicBezTo>
                    <a:pt x="1783" y="4315"/>
                    <a:pt x="985" y="3763"/>
                    <a:pt x="187" y="3211"/>
                  </a:cubicBezTo>
                  <a:cubicBezTo>
                    <a:pt x="128" y="3182"/>
                    <a:pt x="59" y="3172"/>
                    <a:pt x="0" y="3152"/>
                  </a:cubicBezTo>
                  <a:lnTo>
                    <a:pt x="0" y="3428"/>
                  </a:lnTo>
                  <a:cubicBezTo>
                    <a:pt x="40" y="3448"/>
                    <a:pt x="69" y="3468"/>
                    <a:pt x="109" y="3487"/>
                  </a:cubicBezTo>
                  <a:cubicBezTo>
                    <a:pt x="897" y="4029"/>
                    <a:pt x="1685" y="4581"/>
                    <a:pt x="2492" y="5103"/>
                  </a:cubicBezTo>
                  <a:cubicBezTo>
                    <a:pt x="2837" y="5329"/>
                    <a:pt x="3192" y="5526"/>
                    <a:pt x="3566" y="5674"/>
                  </a:cubicBezTo>
                  <a:cubicBezTo>
                    <a:pt x="3638" y="5703"/>
                    <a:pt x="3708" y="5716"/>
                    <a:pt x="3773" y="5716"/>
                  </a:cubicBezTo>
                  <a:cubicBezTo>
                    <a:pt x="4065" y="5716"/>
                    <a:pt x="4267" y="5451"/>
                    <a:pt x="4187" y="5113"/>
                  </a:cubicBezTo>
                  <a:cubicBezTo>
                    <a:pt x="4108" y="4768"/>
                    <a:pt x="4000" y="4433"/>
                    <a:pt x="3911" y="4088"/>
                  </a:cubicBezTo>
                  <a:cubicBezTo>
                    <a:pt x="3783" y="3635"/>
                    <a:pt x="3990" y="3241"/>
                    <a:pt x="4453" y="3133"/>
                  </a:cubicBezTo>
                  <a:cubicBezTo>
                    <a:pt x="4896" y="3034"/>
                    <a:pt x="5359" y="2965"/>
                    <a:pt x="5822" y="2926"/>
                  </a:cubicBezTo>
                  <a:cubicBezTo>
                    <a:pt x="6571" y="2876"/>
                    <a:pt x="7319" y="2867"/>
                    <a:pt x="8058" y="2827"/>
                  </a:cubicBezTo>
                  <a:cubicBezTo>
                    <a:pt x="8166" y="2827"/>
                    <a:pt x="8324" y="2758"/>
                    <a:pt x="8344" y="2679"/>
                  </a:cubicBezTo>
                  <a:cubicBezTo>
                    <a:pt x="8373" y="2591"/>
                    <a:pt x="8334" y="2423"/>
                    <a:pt x="8255" y="2354"/>
                  </a:cubicBezTo>
                  <a:cubicBezTo>
                    <a:pt x="8107" y="2226"/>
                    <a:pt x="7940" y="2098"/>
                    <a:pt x="7753" y="2039"/>
                  </a:cubicBezTo>
                  <a:cubicBezTo>
                    <a:pt x="7398" y="1921"/>
                    <a:pt x="7034" y="1813"/>
                    <a:pt x="6659" y="1773"/>
                  </a:cubicBezTo>
                  <a:cubicBezTo>
                    <a:pt x="5861" y="1685"/>
                    <a:pt x="5064" y="1625"/>
                    <a:pt x="4256" y="1586"/>
                  </a:cubicBezTo>
                  <a:cubicBezTo>
                    <a:pt x="3074" y="1517"/>
                    <a:pt x="1961" y="1251"/>
                    <a:pt x="966" y="601"/>
                  </a:cubicBezTo>
                  <a:cubicBezTo>
                    <a:pt x="680" y="414"/>
                    <a:pt x="394" y="227"/>
                    <a:pt x="109" y="39"/>
                  </a:cubicBezTo>
                  <a:cubicBezTo>
                    <a:pt x="79" y="20"/>
                    <a:pt x="40"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9"/>
            <p:cNvSpPr/>
            <p:nvPr/>
          </p:nvSpPr>
          <p:spPr>
            <a:xfrm>
              <a:off x="160027" y="923948"/>
              <a:ext cx="522224" cy="356199"/>
            </a:xfrm>
            <a:custGeom>
              <a:avLst/>
              <a:gdLst/>
              <a:ahLst/>
              <a:cxnLst/>
              <a:rect l="l" t="t" r="r" b="b"/>
              <a:pathLst>
                <a:path w="13289" h="9063" extrusionOk="0">
                  <a:moveTo>
                    <a:pt x="2000" y="1"/>
                  </a:moveTo>
                  <a:cubicBezTo>
                    <a:pt x="1670" y="1"/>
                    <a:pt x="1342" y="34"/>
                    <a:pt x="1015" y="91"/>
                  </a:cubicBezTo>
                  <a:cubicBezTo>
                    <a:pt x="680" y="150"/>
                    <a:pt x="345" y="229"/>
                    <a:pt x="0" y="308"/>
                  </a:cubicBezTo>
                  <a:lnTo>
                    <a:pt x="0" y="583"/>
                  </a:lnTo>
                  <a:cubicBezTo>
                    <a:pt x="89" y="564"/>
                    <a:pt x="168" y="554"/>
                    <a:pt x="246" y="534"/>
                  </a:cubicBezTo>
                  <a:cubicBezTo>
                    <a:pt x="810" y="368"/>
                    <a:pt x="1374" y="265"/>
                    <a:pt x="1950" y="265"/>
                  </a:cubicBezTo>
                  <a:cubicBezTo>
                    <a:pt x="2159" y="265"/>
                    <a:pt x="2369" y="279"/>
                    <a:pt x="2581" y="308"/>
                  </a:cubicBezTo>
                  <a:cubicBezTo>
                    <a:pt x="3487" y="426"/>
                    <a:pt x="3970" y="879"/>
                    <a:pt x="4197" y="1756"/>
                  </a:cubicBezTo>
                  <a:cubicBezTo>
                    <a:pt x="4374" y="2445"/>
                    <a:pt x="4551" y="3125"/>
                    <a:pt x="4778" y="3795"/>
                  </a:cubicBezTo>
                  <a:cubicBezTo>
                    <a:pt x="4945" y="4277"/>
                    <a:pt x="5123" y="4760"/>
                    <a:pt x="5526" y="5115"/>
                  </a:cubicBezTo>
                  <a:cubicBezTo>
                    <a:pt x="6034" y="5575"/>
                    <a:pt x="6644" y="5746"/>
                    <a:pt x="7303" y="5746"/>
                  </a:cubicBezTo>
                  <a:cubicBezTo>
                    <a:pt x="7321" y="5746"/>
                    <a:pt x="7340" y="5746"/>
                    <a:pt x="7359" y="5745"/>
                  </a:cubicBezTo>
                  <a:cubicBezTo>
                    <a:pt x="7859" y="5745"/>
                    <a:pt x="8360" y="5711"/>
                    <a:pt x="8861" y="5711"/>
                  </a:cubicBezTo>
                  <a:cubicBezTo>
                    <a:pt x="8961" y="5711"/>
                    <a:pt x="9061" y="5712"/>
                    <a:pt x="9161" y="5716"/>
                  </a:cubicBezTo>
                  <a:cubicBezTo>
                    <a:pt x="9949" y="5745"/>
                    <a:pt x="10087" y="6100"/>
                    <a:pt x="9979" y="6651"/>
                  </a:cubicBezTo>
                  <a:cubicBezTo>
                    <a:pt x="9930" y="6878"/>
                    <a:pt x="9900" y="7095"/>
                    <a:pt x="9861" y="7311"/>
                  </a:cubicBezTo>
                  <a:cubicBezTo>
                    <a:pt x="9782" y="7834"/>
                    <a:pt x="9920" y="8277"/>
                    <a:pt x="10334" y="8622"/>
                  </a:cubicBezTo>
                  <a:cubicBezTo>
                    <a:pt x="10600" y="8848"/>
                    <a:pt x="10905" y="9026"/>
                    <a:pt x="11240" y="9045"/>
                  </a:cubicBezTo>
                  <a:cubicBezTo>
                    <a:pt x="11407" y="9058"/>
                    <a:pt x="11576" y="9062"/>
                    <a:pt x="11745" y="9062"/>
                  </a:cubicBezTo>
                  <a:cubicBezTo>
                    <a:pt x="12102" y="9062"/>
                    <a:pt x="12461" y="9042"/>
                    <a:pt x="12816" y="9035"/>
                  </a:cubicBezTo>
                  <a:cubicBezTo>
                    <a:pt x="12924" y="9035"/>
                    <a:pt x="13043" y="9035"/>
                    <a:pt x="13141" y="8996"/>
                  </a:cubicBezTo>
                  <a:cubicBezTo>
                    <a:pt x="13200" y="8976"/>
                    <a:pt x="13240" y="8897"/>
                    <a:pt x="13289" y="8838"/>
                  </a:cubicBezTo>
                  <a:cubicBezTo>
                    <a:pt x="13230" y="8809"/>
                    <a:pt x="13161" y="8740"/>
                    <a:pt x="13112" y="8740"/>
                  </a:cubicBezTo>
                  <a:cubicBezTo>
                    <a:pt x="12678" y="8760"/>
                    <a:pt x="12245" y="8789"/>
                    <a:pt x="11811" y="8829"/>
                  </a:cubicBezTo>
                  <a:cubicBezTo>
                    <a:pt x="11766" y="8831"/>
                    <a:pt x="11721" y="8833"/>
                    <a:pt x="11677" y="8833"/>
                  </a:cubicBezTo>
                  <a:cubicBezTo>
                    <a:pt x="11278" y="8833"/>
                    <a:pt x="10918" y="8713"/>
                    <a:pt x="10590" y="8474"/>
                  </a:cubicBezTo>
                  <a:cubicBezTo>
                    <a:pt x="10235" y="8228"/>
                    <a:pt x="10048" y="7883"/>
                    <a:pt x="10127" y="7430"/>
                  </a:cubicBezTo>
                  <a:cubicBezTo>
                    <a:pt x="10166" y="7193"/>
                    <a:pt x="10196" y="6957"/>
                    <a:pt x="10235" y="6730"/>
                  </a:cubicBezTo>
                  <a:cubicBezTo>
                    <a:pt x="10363" y="6001"/>
                    <a:pt x="10097" y="5578"/>
                    <a:pt x="9437" y="5479"/>
                  </a:cubicBezTo>
                  <a:cubicBezTo>
                    <a:pt x="9211" y="5440"/>
                    <a:pt x="8964" y="5440"/>
                    <a:pt x="8728" y="5440"/>
                  </a:cubicBezTo>
                  <a:cubicBezTo>
                    <a:pt x="8333" y="5447"/>
                    <a:pt x="7938" y="5467"/>
                    <a:pt x="7544" y="5467"/>
                  </a:cubicBezTo>
                  <a:cubicBezTo>
                    <a:pt x="7357" y="5467"/>
                    <a:pt x="7171" y="5462"/>
                    <a:pt x="6984" y="5450"/>
                  </a:cubicBezTo>
                  <a:cubicBezTo>
                    <a:pt x="6186" y="5400"/>
                    <a:pt x="5586" y="5016"/>
                    <a:pt x="5251" y="4258"/>
                  </a:cubicBezTo>
                  <a:cubicBezTo>
                    <a:pt x="4896" y="3440"/>
                    <a:pt x="4640" y="2583"/>
                    <a:pt x="4453" y="1716"/>
                  </a:cubicBezTo>
                  <a:cubicBezTo>
                    <a:pt x="4246" y="751"/>
                    <a:pt x="3704" y="239"/>
                    <a:pt x="2739" y="61"/>
                  </a:cubicBezTo>
                  <a:cubicBezTo>
                    <a:pt x="2491" y="19"/>
                    <a:pt x="2245" y="1"/>
                    <a:pt x="2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9"/>
            <p:cNvSpPr/>
            <p:nvPr/>
          </p:nvSpPr>
          <p:spPr>
            <a:xfrm>
              <a:off x="160027" y="2087930"/>
              <a:ext cx="308957" cy="198438"/>
            </a:xfrm>
            <a:custGeom>
              <a:avLst/>
              <a:gdLst/>
              <a:ahLst/>
              <a:cxnLst/>
              <a:rect l="l" t="t" r="r" b="b"/>
              <a:pathLst>
                <a:path w="7862" h="5049" extrusionOk="0">
                  <a:moveTo>
                    <a:pt x="6747" y="0"/>
                  </a:moveTo>
                  <a:cubicBezTo>
                    <a:pt x="6692" y="0"/>
                    <a:pt x="6631" y="9"/>
                    <a:pt x="6561" y="25"/>
                  </a:cubicBezTo>
                  <a:cubicBezTo>
                    <a:pt x="5783" y="212"/>
                    <a:pt x="4995" y="409"/>
                    <a:pt x="4216" y="596"/>
                  </a:cubicBezTo>
                  <a:cubicBezTo>
                    <a:pt x="2808" y="921"/>
                    <a:pt x="1409" y="1256"/>
                    <a:pt x="0" y="1581"/>
                  </a:cubicBezTo>
                  <a:lnTo>
                    <a:pt x="0" y="1857"/>
                  </a:lnTo>
                  <a:cubicBezTo>
                    <a:pt x="30" y="1847"/>
                    <a:pt x="49" y="1838"/>
                    <a:pt x="79" y="1838"/>
                  </a:cubicBezTo>
                  <a:cubicBezTo>
                    <a:pt x="2276" y="1315"/>
                    <a:pt x="4463" y="793"/>
                    <a:pt x="6659" y="271"/>
                  </a:cubicBezTo>
                  <a:cubicBezTo>
                    <a:pt x="6666" y="270"/>
                    <a:pt x="6672" y="270"/>
                    <a:pt x="6679" y="270"/>
                  </a:cubicBezTo>
                  <a:cubicBezTo>
                    <a:pt x="6738" y="270"/>
                    <a:pt x="6820" y="305"/>
                    <a:pt x="6846" y="340"/>
                  </a:cubicBezTo>
                  <a:cubicBezTo>
                    <a:pt x="6984" y="596"/>
                    <a:pt x="7142" y="853"/>
                    <a:pt x="7241" y="1128"/>
                  </a:cubicBezTo>
                  <a:cubicBezTo>
                    <a:pt x="7497" y="1847"/>
                    <a:pt x="7487" y="2557"/>
                    <a:pt x="7181" y="3256"/>
                  </a:cubicBezTo>
                  <a:cubicBezTo>
                    <a:pt x="7152" y="3325"/>
                    <a:pt x="7063" y="3404"/>
                    <a:pt x="6984" y="3424"/>
                  </a:cubicBezTo>
                  <a:cubicBezTo>
                    <a:pt x="6600" y="3512"/>
                    <a:pt x="6206" y="3591"/>
                    <a:pt x="5812" y="3670"/>
                  </a:cubicBezTo>
                  <a:cubicBezTo>
                    <a:pt x="4492" y="3916"/>
                    <a:pt x="3162" y="4162"/>
                    <a:pt x="1832" y="4409"/>
                  </a:cubicBezTo>
                  <a:cubicBezTo>
                    <a:pt x="1222" y="4527"/>
                    <a:pt x="611" y="4655"/>
                    <a:pt x="0" y="4773"/>
                  </a:cubicBezTo>
                  <a:lnTo>
                    <a:pt x="0" y="5049"/>
                  </a:lnTo>
                  <a:cubicBezTo>
                    <a:pt x="59" y="5039"/>
                    <a:pt x="109" y="5039"/>
                    <a:pt x="158" y="5029"/>
                  </a:cubicBezTo>
                  <a:cubicBezTo>
                    <a:pt x="887" y="4881"/>
                    <a:pt x="1626" y="4724"/>
                    <a:pt x="2355" y="4576"/>
                  </a:cubicBezTo>
                  <a:cubicBezTo>
                    <a:pt x="3891" y="4281"/>
                    <a:pt x="5438" y="3985"/>
                    <a:pt x="6975" y="3699"/>
                  </a:cubicBezTo>
                  <a:cubicBezTo>
                    <a:pt x="7211" y="3650"/>
                    <a:pt x="7378" y="3552"/>
                    <a:pt x="7467" y="3305"/>
                  </a:cubicBezTo>
                  <a:cubicBezTo>
                    <a:pt x="7861" y="2212"/>
                    <a:pt x="7704" y="1187"/>
                    <a:pt x="7083" y="212"/>
                  </a:cubicBezTo>
                  <a:cubicBezTo>
                    <a:pt x="6990" y="62"/>
                    <a:pt x="6892" y="0"/>
                    <a:pt x="6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9"/>
            <p:cNvSpPr/>
            <p:nvPr/>
          </p:nvSpPr>
          <p:spPr>
            <a:xfrm>
              <a:off x="160027" y="1855472"/>
              <a:ext cx="240422" cy="251300"/>
            </a:xfrm>
            <a:custGeom>
              <a:avLst/>
              <a:gdLst/>
              <a:ahLst/>
              <a:cxnLst/>
              <a:rect l="l" t="t" r="r" b="b"/>
              <a:pathLst>
                <a:path w="6118" h="6394" extrusionOk="0">
                  <a:moveTo>
                    <a:pt x="5589" y="1"/>
                  </a:moveTo>
                  <a:cubicBezTo>
                    <a:pt x="5487" y="1"/>
                    <a:pt x="5364" y="40"/>
                    <a:pt x="5221" y="118"/>
                  </a:cubicBezTo>
                  <a:cubicBezTo>
                    <a:pt x="4975" y="246"/>
                    <a:pt x="4738" y="384"/>
                    <a:pt x="4502" y="522"/>
                  </a:cubicBezTo>
                  <a:cubicBezTo>
                    <a:pt x="3024" y="1359"/>
                    <a:pt x="1547" y="2197"/>
                    <a:pt x="69" y="3034"/>
                  </a:cubicBezTo>
                  <a:cubicBezTo>
                    <a:pt x="59" y="3044"/>
                    <a:pt x="30" y="3044"/>
                    <a:pt x="0" y="3044"/>
                  </a:cubicBezTo>
                  <a:lnTo>
                    <a:pt x="0" y="3359"/>
                  </a:lnTo>
                  <a:cubicBezTo>
                    <a:pt x="69" y="3330"/>
                    <a:pt x="138" y="3310"/>
                    <a:pt x="197" y="3271"/>
                  </a:cubicBezTo>
                  <a:cubicBezTo>
                    <a:pt x="1015" y="2788"/>
                    <a:pt x="1832" y="2305"/>
                    <a:pt x="2650" y="1832"/>
                  </a:cubicBezTo>
                  <a:cubicBezTo>
                    <a:pt x="3546" y="1330"/>
                    <a:pt x="4453" y="837"/>
                    <a:pt x="5359" y="345"/>
                  </a:cubicBezTo>
                  <a:cubicBezTo>
                    <a:pt x="5444" y="297"/>
                    <a:pt x="5504" y="271"/>
                    <a:pt x="5549" y="271"/>
                  </a:cubicBezTo>
                  <a:cubicBezTo>
                    <a:pt x="5623" y="271"/>
                    <a:pt x="5653" y="342"/>
                    <a:pt x="5684" y="502"/>
                  </a:cubicBezTo>
                  <a:cubicBezTo>
                    <a:pt x="5822" y="1300"/>
                    <a:pt x="5832" y="2098"/>
                    <a:pt x="5822" y="2906"/>
                  </a:cubicBezTo>
                  <a:cubicBezTo>
                    <a:pt x="5822" y="2955"/>
                    <a:pt x="5773" y="3024"/>
                    <a:pt x="5724" y="3054"/>
                  </a:cubicBezTo>
                  <a:cubicBezTo>
                    <a:pt x="5546" y="3182"/>
                    <a:pt x="5369" y="3300"/>
                    <a:pt x="5172" y="3399"/>
                  </a:cubicBezTo>
                  <a:cubicBezTo>
                    <a:pt x="3812" y="4118"/>
                    <a:pt x="2443" y="4837"/>
                    <a:pt x="1074" y="5556"/>
                  </a:cubicBezTo>
                  <a:cubicBezTo>
                    <a:pt x="719" y="5733"/>
                    <a:pt x="365" y="5901"/>
                    <a:pt x="0" y="6078"/>
                  </a:cubicBezTo>
                  <a:lnTo>
                    <a:pt x="0" y="6393"/>
                  </a:lnTo>
                  <a:cubicBezTo>
                    <a:pt x="59" y="6373"/>
                    <a:pt x="109" y="6354"/>
                    <a:pt x="168" y="6324"/>
                  </a:cubicBezTo>
                  <a:cubicBezTo>
                    <a:pt x="1113" y="5832"/>
                    <a:pt x="2069" y="5359"/>
                    <a:pt x="3015" y="4856"/>
                  </a:cubicBezTo>
                  <a:cubicBezTo>
                    <a:pt x="3911" y="4384"/>
                    <a:pt x="4798" y="3881"/>
                    <a:pt x="5694" y="3408"/>
                  </a:cubicBezTo>
                  <a:cubicBezTo>
                    <a:pt x="5999" y="3251"/>
                    <a:pt x="6118" y="3034"/>
                    <a:pt x="6088" y="2689"/>
                  </a:cubicBezTo>
                  <a:cubicBezTo>
                    <a:pt x="6019" y="1960"/>
                    <a:pt x="6019" y="1222"/>
                    <a:pt x="5950" y="493"/>
                  </a:cubicBezTo>
                  <a:cubicBezTo>
                    <a:pt x="5917" y="163"/>
                    <a:pt x="5796" y="1"/>
                    <a:pt x="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9"/>
            <p:cNvSpPr/>
            <p:nvPr/>
          </p:nvSpPr>
          <p:spPr>
            <a:xfrm>
              <a:off x="160027" y="1328972"/>
              <a:ext cx="247378" cy="234243"/>
            </a:xfrm>
            <a:custGeom>
              <a:avLst/>
              <a:gdLst/>
              <a:ahLst/>
              <a:cxnLst/>
              <a:rect l="l" t="t" r="r" b="b"/>
              <a:pathLst>
                <a:path w="6295" h="5960" extrusionOk="0">
                  <a:moveTo>
                    <a:pt x="6098" y="0"/>
                  </a:moveTo>
                  <a:cubicBezTo>
                    <a:pt x="6058" y="59"/>
                    <a:pt x="5989" y="118"/>
                    <a:pt x="5989" y="177"/>
                  </a:cubicBezTo>
                  <a:cubicBezTo>
                    <a:pt x="5970" y="581"/>
                    <a:pt x="5980" y="995"/>
                    <a:pt x="5940" y="1399"/>
                  </a:cubicBezTo>
                  <a:cubicBezTo>
                    <a:pt x="5861" y="2266"/>
                    <a:pt x="5438" y="2926"/>
                    <a:pt x="4620" y="3300"/>
                  </a:cubicBezTo>
                  <a:cubicBezTo>
                    <a:pt x="4443" y="3389"/>
                    <a:pt x="4266" y="3458"/>
                    <a:pt x="4078" y="3517"/>
                  </a:cubicBezTo>
                  <a:cubicBezTo>
                    <a:pt x="3359" y="3724"/>
                    <a:pt x="2640" y="3921"/>
                    <a:pt x="1921" y="4137"/>
                  </a:cubicBezTo>
                  <a:cubicBezTo>
                    <a:pt x="1182" y="4364"/>
                    <a:pt x="601" y="4817"/>
                    <a:pt x="128" y="5428"/>
                  </a:cubicBezTo>
                  <a:cubicBezTo>
                    <a:pt x="99" y="5477"/>
                    <a:pt x="49" y="5517"/>
                    <a:pt x="0" y="5566"/>
                  </a:cubicBezTo>
                  <a:lnTo>
                    <a:pt x="0" y="5960"/>
                  </a:lnTo>
                  <a:cubicBezTo>
                    <a:pt x="49" y="5920"/>
                    <a:pt x="109" y="5901"/>
                    <a:pt x="148" y="5851"/>
                  </a:cubicBezTo>
                  <a:cubicBezTo>
                    <a:pt x="483" y="5369"/>
                    <a:pt x="867" y="4916"/>
                    <a:pt x="1409" y="4669"/>
                  </a:cubicBezTo>
                  <a:cubicBezTo>
                    <a:pt x="1941" y="4433"/>
                    <a:pt x="2512" y="4256"/>
                    <a:pt x="3064" y="4068"/>
                  </a:cubicBezTo>
                  <a:cubicBezTo>
                    <a:pt x="3517" y="3921"/>
                    <a:pt x="3990" y="3822"/>
                    <a:pt x="4443" y="3665"/>
                  </a:cubicBezTo>
                  <a:cubicBezTo>
                    <a:pt x="4876" y="3527"/>
                    <a:pt x="5261" y="3300"/>
                    <a:pt x="5576" y="2945"/>
                  </a:cubicBezTo>
                  <a:cubicBezTo>
                    <a:pt x="6295" y="2128"/>
                    <a:pt x="6275" y="1143"/>
                    <a:pt x="6246" y="158"/>
                  </a:cubicBezTo>
                  <a:cubicBezTo>
                    <a:pt x="6236" y="99"/>
                    <a:pt x="6147" y="59"/>
                    <a:pt x="6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9"/>
            <p:cNvSpPr/>
            <p:nvPr/>
          </p:nvSpPr>
          <p:spPr>
            <a:xfrm>
              <a:off x="160027" y="1134084"/>
              <a:ext cx="146737" cy="129109"/>
            </a:xfrm>
            <a:custGeom>
              <a:avLst/>
              <a:gdLst/>
              <a:ahLst/>
              <a:cxnLst/>
              <a:rect l="l" t="t" r="r" b="b"/>
              <a:pathLst>
                <a:path w="3734" h="3285" extrusionOk="0">
                  <a:moveTo>
                    <a:pt x="2403" y="1"/>
                  </a:moveTo>
                  <a:cubicBezTo>
                    <a:pt x="2352" y="1"/>
                    <a:pt x="2293" y="33"/>
                    <a:pt x="2207" y="93"/>
                  </a:cubicBezTo>
                  <a:cubicBezTo>
                    <a:pt x="1951" y="260"/>
                    <a:pt x="1704" y="447"/>
                    <a:pt x="1429" y="595"/>
                  </a:cubicBezTo>
                  <a:cubicBezTo>
                    <a:pt x="996" y="836"/>
                    <a:pt x="545" y="1029"/>
                    <a:pt x="38" y="1029"/>
                  </a:cubicBezTo>
                  <a:cubicBezTo>
                    <a:pt x="25" y="1029"/>
                    <a:pt x="13" y="1029"/>
                    <a:pt x="0" y="1029"/>
                  </a:cubicBezTo>
                  <a:lnTo>
                    <a:pt x="0" y="1304"/>
                  </a:lnTo>
                  <a:cubicBezTo>
                    <a:pt x="906" y="1275"/>
                    <a:pt x="1645" y="822"/>
                    <a:pt x="2364" y="310"/>
                  </a:cubicBezTo>
                  <a:cubicBezTo>
                    <a:pt x="2699" y="851"/>
                    <a:pt x="3024" y="1383"/>
                    <a:pt x="3359" y="1925"/>
                  </a:cubicBezTo>
                  <a:cubicBezTo>
                    <a:pt x="2409" y="2490"/>
                    <a:pt x="1458" y="3014"/>
                    <a:pt x="336" y="3014"/>
                  </a:cubicBezTo>
                  <a:cubicBezTo>
                    <a:pt x="226" y="3014"/>
                    <a:pt x="114" y="3009"/>
                    <a:pt x="0" y="2999"/>
                  </a:cubicBezTo>
                  <a:lnTo>
                    <a:pt x="0" y="3275"/>
                  </a:lnTo>
                  <a:cubicBezTo>
                    <a:pt x="20" y="3265"/>
                    <a:pt x="40" y="3255"/>
                    <a:pt x="59" y="3255"/>
                  </a:cubicBezTo>
                  <a:cubicBezTo>
                    <a:pt x="186" y="3276"/>
                    <a:pt x="310" y="3285"/>
                    <a:pt x="434" y="3285"/>
                  </a:cubicBezTo>
                  <a:cubicBezTo>
                    <a:pt x="784" y="3285"/>
                    <a:pt x="1126" y="3212"/>
                    <a:pt x="1468" y="3117"/>
                  </a:cubicBezTo>
                  <a:cubicBezTo>
                    <a:pt x="2158" y="2930"/>
                    <a:pt x="2778" y="2585"/>
                    <a:pt x="3389" y="2230"/>
                  </a:cubicBezTo>
                  <a:cubicBezTo>
                    <a:pt x="3724" y="2033"/>
                    <a:pt x="3734" y="2024"/>
                    <a:pt x="3527" y="1689"/>
                  </a:cubicBezTo>
                  <a:cubicBezTo>
                    <a:pt x="3221" y="1186"/>
                    <a:pt x="2906" y="684"/>
                    <a:pt x="2591" y="172"/>
                  </a:cubicBezTo>
                  <a:cubicBezTo>
                    <a:pt x="2519" y="55"/>
                    <a:pt x="2468"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9"/>
            <p:cNvSpPr/>
            <p:nvPr/>
          </p:nvSpPr>
          <p:spPr>
            <a:xfrm>
              <a:off x="160027" y="1582141"/>
              <a:ext cx="259010" cy="174660"/>
            </a:xfrm>
            <a:custGeom>
              <a:avLst/>
              <a:gdLst/>
              <a:ahLst/>
              <a:cxnLst/>
              <a:rect l="l" t="t" r="r" b="b"/>
              <a:pathLst>
                <a:path w="6591" h="4444" extrusionOk="0">
                  <a:moveTo>
                    <a:pt x="6541" y="0"/>
                  </a:moveTo>
                  <a:cubicBezTo>
                    <a:pt x="6482" y="20"/>
                    <a:pt x="6403" y="40"/>
                    <a:pt x="6364" y="79"/>
                  </a:cubicBezTo>
                  <a:cubicBezTo>
                    <a:pt x="6295" y="178"/>
                    <a:pt x="6246" y="286"/>
                    <a:pt x="6186" y="385"/>
                  </a:cubicBezTo>
                  <a:cubicBezTo>
                    <a:pt x="5832" y="986"/>
                    <a:pt x="5497" y="1586"/>
                    <a:pt x="5132" y="2177"/>
                  </a:cubicBezTo>
                  <a:cubicBezTo>
                    <a:pt x="4886" y="2565"/>
                    <a:pt x="4536" y="2788"/>
                    <a:pt x="4091" y="2788"/>
                  </a:cubicBezTo>
                  <a:cubicBezTo>
                    <a:pt x="4039" y="2788"/>
                    <a:pt x="3985" y="2785"/>
                    <a:pt x="3931" y="2778"/>
                  </a:cubicBezTo>
                  <a:cubicBezTo>
                    <a:pt x="3753" y="2759"/>
                    <a:pt x="3566" y="2729"/>
                    <a:pt x="3389" y="2680"/>
                  </a:cubicBezTo>
                  <a:cubicBezTo>
                    <a:pt x="3031" y="2589"/>
                    <a:pt x="2674" y="2538"/>
                    <a:pt x="2312" y="2538"/>
                  </a:cubicBezTo>
                  <a:cubicBezTo>
                    <a:pt x="2205" y="2538"/>
                    <a:pt x="2098" y="2543"/>
                    <a:pt x="1990" y="2552"/>
                  </a:cubicBezTo>
                  <a:cubicBezTo>
                    <a:pt x="1527" y="2581"/>
                    <a:pt x="1153" y="2818"/>
                    <a:pt x="828" y="3123"/>
                  </a:cubicBezTo>
                  <a:cubicBezTo>
                    <a:pt x="542" y="3409"/>
                    <a:pt x="276" y="3714"/>
                    <a:pt x="0" y="4010"/>
                  </a:cubicBezTo>
                  <a:lnTo>
                    <a:pt x="0" y="4443"/>
                  </a:lnTo>
                  <a:cubicBezTo>
                    <a:pt x="49" y="4404"/>
                    <a:pt x="89" y="4364"/>
                    <a:pt x="128" y="4325"/>
                  </a:cubicBezTo>
                  <a:cubicBezTo>
                    <a:pt x="444" y="3970"/>
                    <a:pt x="739" y="3596"/>
                    <a:pt x="1084" y="3261"/>
                  </a:cubicBezTo>
                  <a:cubicBezTo>
                    <a:pt x="1411" y="2958"/>
                    <a:pt x="1797" y="2790"/>
                    <a:pt x="2225" y="2790"/>
                  </a:cubicBezTo>
                  <a:cubicBezTo>
                    <a:pt x="2325" y="2790"/>
                    <a:pt x="2428" y="2799"/>
                    <a:pt x="2532" y="2818"/>
                  </a:cubicBezTo>
                  <a:cubicBezTo>
                    <a:pt x="2906" y="2877"/>
                    <a:pt x="3271" y="2946"/>
                    <a:pt x="3635" y="3015"/>
                  </a:cubicBezTo>
                  <a:cubicBezTo>
                    <a:pt x="3774" y="3039"/>
                    <a:pt x="3908" y="3052"/>
                    <a:pt x="4036" y="3052"/>
                  </a:cubicBezTo>
                  <a:cubicBezTo>
                    <a:pt x="4583" y="3052"/>
                    <a:pt x="5036" y="2824"/>
                    <a:pt x="5379" y="2306"/>
                  </a:cubicBezTo>
                  <a:cubicBezTo>
                    <a:pt x="5448" y="2197"/>
                    <a:pt x="5517" y="2089"/>
                    <a:pt x="5586" y="1980"/>
                  </a:cubicBezTo>
                  <a:cubicBezTo>
                    <a:pt x="5891" y="1439"/>
                    <a:pt x="6206" y="897"/>
                    <a:pt x="6512" y="355"/>
                  </a:cubicBezTo>
                  <a:cubicBezTo>
                    <a:pt x="6541" y="306"/>
                    <a:pt x="6590" y="257"/>
                    <a:pt x="6590" y="197"/>
                  </a:cubicBezTo>
                  <a:cubicBezTo>
                    <a:pt x="6590" y="138"/>
                    <a:pt x="6561" y="69"/>
                    <a:pt x="6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9"/>
            <p:cNvSpPr/>
            <p:nvPr/>
          </p:nvSpPr>
          <p:spPr>
            <a:xfrm>
              <a:off x="160027" y="1290615"/>
              <a:ext cx="200181" cy="215299"/>
            </a:xfrm>
            <a:custGeom>
              <a:avLst/>
              <a:gdLst/>
              <a:ahLst/>
              <a:cxnLst/>
              <a:rect l="l" t="t" r="r" b="b"/>
              <a:pathLst>
                <a:path w="5094" h="5478" extrusionOk="0">
                  <a:moveTo>
                    <a:pt x="4768" y="1"/>
                  </a:moveTo>
                  <a:cubicBezTo>
                    <a:pt x="4748" y="50"/>
                    <a:pt x="4709" y="99"/>
                    <a:pt x="4689" y="159"/>
                  </a:cubicBezTo>
                  <a:cubicBezTo>
                    <a:pt x="4679" y="198"/>
                    <a:pt x="4699" y="237"/>
                    <a:pt x="4709" y="277"/>
                  </a:cubicBezTo>
                  <a:cubicBezTo>
                    <a:pt x="4827" y="1006"/>
                    <a:pt x="4847" y="1725"/>
                    <a:pt x="4571" y="2424"/>
                  </a:cubicBezTo>
                  <a:cubicBezTo>
                    <a:pt x="4275" y="3183"/>
                    <a:pt x="3773" y="3705"/>
                    <a:pt x="2936" y="3853"/>
                  </a:cubicBezTo>
                  <a:cubicBezTo>
                    <a:pt x="2768" y="3882"/>
                    <a:pt x="2601" y="3912"/>
                    <a:pt x="2433" y="3941"/>
                  </a:cubicBezTo>
                  <a:cubicBezTo>
                    <a:pt x="1527" y="4089"/>
                    <a:pt x="680" y="4375"/>
                    <a:pt x="40" y="5084"/>
                  </a:cubicBezTo>
                  <a:lnTo>
                    <a:pt x="0" y="5084"/>
                  </a:lnTo>
                  <a:lnTo>
                    <a:pt x="0" y="5478"/>
                  </a:lnTo>
                  <a:cubicBezTo>
                    <a:pt x="40" y="5458"/>
                    <a:pt x="89" y="5438"/>
                    <a:pt x="109" y="5409"/>
                  </a:cubicBezTo>
                  <a:cubicBezTo>
                    <a:pt x="424" y="5005"/>
                    <a:pt x="818" y="4690"/>
                    <a:pt x="1301" y="4532"/>
                  </a:cubicBezTo>
                  <a:cubicBezTo>
                    <a:pt x="1803" y="4375"/>
                    <a:pt x="2325" y="4227"/>
                    <a:pt x="2857" y="4148"/>
                  </a:cubicBezTo>
                  <a:cubicBezTo>
                    <a:pt x="3941" y="3971"/>
                    <a:pt x="4571" y="3330"/>
                    <a:pt x="4896" y="2316"/>
                  </a:cubicBezTo>
                  <a:cubicBezTo>
                    <a:pt x="5093" y="1676"/>
                    <a:pt x="5083" y="1025"/>
                    <a:pt x="4995" y="375"/>
                  </a:cubicBezTo>
                  <a:cubicBezTo>
                    <a:pt x="4985" y="277"/>
                    <a:pt x="4975" y="188"/>
                    <a:pt x="4935" y="109"/>
                  </a:cubicBezTo>
                  <a:cubicBezTo>
                    <a:pt x="4906" y="60"/>
                    <a:pt x="4827" y="30"/>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9"/>
            <p:cNvSpPr/>
            <p:nvPr/>
          </p:nvSpPr>
          <p:spPr>
            <a:xfrm>
              <a:off x="160027" y="2131160"/>
              <a:ext cx="219516" cy="56124"/>
            </a:xfrm>
            <a:custGeom>
              <a:avLst/>
              <a:gdLst/>
              <a:ahLst/>
              <a:cxnLst/>
              <a:rect l="l" t="t" r="r" b="b"/>
              <a:pathLst>
                <a:path w="5586" h="1428" extrusionOk="0">
                  <a:moveTo>
                    <a:pt x="5423" y="0"/>
                  </a:moveTo>
                  <a:cubicBezTo>
                    <a:pt x="5393" y="0"/>
                    <a:pt x="5357" y="12"/>
                    <a:pt x="5329" y="18"/>
                  </a:cubicBezTo>
                  <a:cubicBezTo>
                    <a:pt x="4532" y="176"/>
                    <a:pt x="3734" y="334"/>
                    <a:pt x="2936" y="511"/>
                  </a:cubicBezTo>
                  <a:cubicBezTo>
                    <a:pt x="1961" y="718"/>
                    <a:pt x="985" y="935"/>
                    <a:pt x="0" y="1151"/>
                  </a:cubicBezTo>
                  <a:lnTo>
                    <a:pt x="0" y="1427"/>
                  </a:lnTo>
                  <a:cubicBezTo>
                    <a:pt x="1744" y="1053"/>
                    <a:pt x="3478" y="678"/>
                    <a:pt x="5211" y="304"/>
                  </a:cubicBezTo>
                  <a:cubicBezTo>
                    <a:pt x="5310" y="284"/>
                    <a:pt x="5408" y="275"/>
                    <a:pt x="5497" y="245"/>
                  </a:cubicBezTo>
                  <a:cubicBezTo>
                    <a:pt x="5536" y="225"/>
                    <a:pt x="5586" y="156"/>
                    <a:pt x="5586" y="117"/>
                  </a:cubicBezTo>
                  <a:cubicBezTo>
                    <a:pt x="5576" y="68"/>
                    <a:pt x="5507" y="28"/>
                    <a:pt x="5458" y="9"/>
                  </a:cubicBezTo>
                  <a:cubicBezTo>
                    <a:pt x="5448" y="3"/>
                    <a:pt x="5436" y="0"/>
                    <a:pt x="5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9"/>
            <p:cNvSpPr/>
            <p:nvPr/>
          </p:nvSpPr>
          <p:spPr>
            <a:xfrm>
              <a:off x="160027" y="2160596"/>
              <a:ext cx="212167" cy="57657"/>
            </a:xfrm>
            <a:custGeom>
              <a:avLst/>
              <a:gdLst/>
              <a:ahLst/>
              <a:cxnLst/>
              <a:rect l="l" t="t" r="r" b="b"/>
              <a:pathLst>
                <a:path w="5399" h="1467" extrusionOk="0">
                  <a:moveTo>
                    <a:pt x="5185" y="0"/>
                  </a:moveTo>
                  <a:cubicBezTo>
                    <a:pt x="5136" y="0"/>
                    <a:pt x="5083" y="14"/>
                    <a:pt x="5034" y="28"/>
                  </a:cubicBezTo>
                  <a:cubicBezTo>
                    <a:pt x="3891" y="284"/>
                    <a:pt x="2749" y="550"/>
                    <a:pt x="1606" y="816"/>
                  </a:cubicBezTo>
                  <a:cubicBezTo>
                    <a:pt x="1074" y="934"/>
                    <a:pt x="542" y="1062"/>
                    <a:pt x="0" y="1190"/>
                  </a:cubicBezTo>
                  <a:lnTo>
                    <a:pt x="0" y="1466"/>
                  </a:lnTo>
                  <a:cubicBezTo>
                    <a:pt x="40" y="1456"/>
                    <a:pt x="79" y="1456"/>
                    <a:pt x="118" y="1446"/>
                  </a:cubicBezTo>
                  <a:cubicBezTo>
                    <a:pt x="1734" y="1072"/>
                    <a:pt x="3359" y="688"/>
                    <a:pt x="4975" y="304"/>
                  </a:cubicBezTo>
                  <a:cubicBezTo>
                    <a:pt x="5073" y="284"/>
                    <a:pt x="5172" y="284"/>
                    <a:pt x="5261" y="245"/>
                  </a:cubicBezTo>
                  <a:cubicBezTo>
                    <a:pt x="5320" y="225"/>
                    <a:pt x="5359" y="156"/>
                    <a:pt x="5398" y="107"/>
                  </a:cubicBezTo>
                  <a:cubicBezTo>
                    <a:pt x="5349" y="77"/>
                    <a:pt x="5300" y="18"/>
                    <a:pt x="5241" y="8"/>
                  </a:cubicBezTo>
                  <a:cubicBezTo>
                    <a:pt x="5224" y="3"/>
                    <a:pt x="5205" y="0"/>
                    <a:pt x="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9"/>
            <p:cNvSpPr/>
            <p:nvPr/>
          </p:nvSpPr>
          <p:spPr>
            <a:xfrm>
              <a:off x="160027" y="1909273"/>
              <a:ext cx="181201" cy="104545"/>
            </a:xfrm>
            <a:custGeom>
              <a:avLst/>
              <a:gdLst/>
              <a:ahLst/>
              <a:cxnLst/>
              <a:rect l="l" t="t" r="r" b="b"/>
              <a:pathLst>
                <a:path w="4611" h="2660" extrusionOk="0">
                  <a:moveTo>
                    <a:pt x="4443" y="0"/>
                  </a:moveTo>
                  <a:cubicBezTo>
                    <a:pt x="4404" y="0"/>
                    <a:pt x="4364" y="30"/>
                    <a:pt x="4325" y="50"/>
                  </a:cubicBezTo>
                  <a:cubicBezTo>
                    <a:pt x="3300" y="611"/>
                    <a:pt x="2286" y="1173"/>
                    <a:pt x="1271" y="1724"/>
                  </a:cubicBezTo>
                  <a:cubicBezTo>
                    <a:pt x="847" y="1951"/>
                    <a:pt x="424" y="2167"/>
                    <a:pt x="0" y="2384"/>
                  </a:cubicBezTo>
                  <a:lnTo>
                    <a:pt x="0" y="2660"/>
                  </a:lnTo>
                  <a:cubicBezTo>
                    <a:pt x="49" y="2650"/>
                    <a:pt x="99" y="2650"/>
                    <a:pt x="138" y="2630"/>
                  </a:cubicBezTo>
                  <a:cubicBezTo>
                    <a:pt x="572" y="2404"/>
                    <a:pt x="1005" y="2177"/>
                    <a:pt x="1438" y="1941"/>
                  </a:cubicBezTo>
                  <a:cubicBezTo>
                    <a:pt x="2443" y="1389"/>
                    <a:pt x="3458" y="838"/>
                    <a:pt x="4472" y="286"/>
                  </a:cubicBezTo>
                  <a:cubicBezTo>
                    <a:pt x="4502" y="266"/>
                    <a:pt x="4551" y="247"/>
                    <a:pt x="4561" y="217"/>
                  </a:cubicBezTo>
                  <a:cubicBezTo>
                    <a:pt x="4591" y="168"/>
                    <a:pt x="4610" y="89"/>
                    <a:pt x="4591" y="40"/>
                  </a:cubicBezTo>
                  <a:cubicBezTo>
                    <a:pt x="4581" y="10"/>
                    <a:pt x="4492"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9"/>
            <p:cNvSpPr/>
            <p:nvPr/>
          </p:nvSpPr>
          <p:spPr>
            <a:xfrm>
              <a:off x="160027" y="1980013"/>
              <a:ext cx="116949" cy="67875"/>
            </a:xfrm>
            <a:custGeom>
              <a:avLst/>
              <a:gdLst/>
              <a:ahLst/>
              <a:cxnLst/>
              <a:rect l="l" t="t" r="r" b="b"/>
              <a:pathLst>
                <a:path w="2976" h="1727" extrusionOk="0">
                  <a:moveTo>
                    <a:pt x="2836" y="0"/>
                  </a:moveTo>
                  <a:cubicBezTo>
                    <a:pt x="2826" y="0"/>
                    <a:pt x="2816" y="1"/>
                    <a:pt x="2808" y="3"/>
                  </a:cubicBezTo>
                  <a:cubicBezTo>
                    <a:pt x="2729" y="13"/>
                    <a:pt x="2660" y="62"/>
                    <a:pt x="2591" y="102"/>
                  </a:cubicBezTo>
                  <a:cubicBezTo>
                    <a:pt x="1734" y="545"/>
                    <a:pt x="867" y="998"/>
                    <a:pt x="0" y="1451"/>
                  </a:cubicBezTo>
                  <a:lnTo>
                    <a:pt x="0" y="1727"/>
                  </a:lnTo>
                  <a:cubicBezTo>
                    <a:pt x="30" y="1717"/>
                    <a:pt x="69" y="1727"/>
                    <a:pt x="99" y="1707"/>
                  </a:cubicBezTo>
                  <a:cubicBezTo>
                    <a:pt x="1015" y="1234"/>
                    <a:pt x="1921" y="752"/>
                    <a:pt x="2837" y="269"/>
                  </a:cubicBezTo>
                  <a:cubicBezTo>
                    <a:pt x="2867" y="259"/>
                    <a:pt x="2906" y="239"/>
                    <a:pt x="2916" y="220"/>
                  </a:cubicBezTo>
                  <a:cubicBezTo>
                    <a:pt x="2946" y="161"/>
                    <a:pt x="2975" y="92"/>
                    <a:pt x="2955" y="52"/>
                  </a:cubicBezTo>
                  <a:cubicBezTo>
                    <a:pt x="2947" y="20"/>
                    <a:pt x="2885" y="0"/>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9"/>
            <p:cNvSpPr/>
            <p:nvPr/>
          </p:nvSpPr>
          <p:spPr>
            <a:xfrm>
              <a:off x="160027" y="949689"/>
              <a:ext cx="118482" cy="23542"/>
            </a:xfrm>
            <a:custGeom>
              <a:avLst/>
              <a:gdLst/>
              <a:ahLst/>
              <a:cxnLst/>
              <a:rect l="l" t="t" r="r" b="b"/>
              <a:pathLst>
                <a:path w="3015" h="599" extrusionOk="0">
                  <a:moveTo>
                    <a:pt x="1994" y="1"/>
                  </a:moveTo>
                  <a:cubicBezTo>
                    <a:pt x="1668" y="1"/>
                    <a:pt x="1341" y="39"/>
                    <a:pt x="1015" y="106"/>
                  </a:cubicBezTo>
                  <a:cubicBezTo>
                    <a:pt x="680" y="175"/>
                    <a:pt x="345" y="254"/>
                    <a:pt x="0" y="322"/>
                  </a:cubicBezTo>
                  <a:lnTo>
                    <a:pt x="0" y="598"/>
                  </a:lnTo>
                  <a:lnTo>
                    <a:pt x="40" y="598"/>
                  </a:lnTo>
                  <a:cubicBezTo>
                    <a:pt x="684" y="429"/>
                    <a:pt x="1324" y="273"/>
                    <a:pt x="1975" y="273"/>
                  </a:cubicBezTo>
                  <a:cubicBezTo>
                    <a:pt x="2270" y="273"/>
                    <a:pt x="2566" y="305"/>
                    <a:pt x="2867" y="382"/>
                  </a:cubicBezTo>
                  <a:cubicBezTo>
                    <a:pt x="2870" y="382"/>
                    <a:pt x="2873" y="383"/>
                    <a:pt x="2877" y="383"/>
                  </a:cubicBezTo>
                  <a:cubicBezTo>
                    <a:pt x="2919" y="383"/>
                    <a:pt x="2996" y="330"/>
                    <a:pt x="3005" y="303"/>
                  </a:cubicBezTo>
                  <a:cubicBezTo>
                    <a:pt x="3015" y="254"/>
                    <a:pt x="2975" y="175"/>
                    <a:pt x="2936" y="145"/>
                  </a:cubicBezTo>
                  <a:cubicBezTo>
                    <a:pt x="2886" y="106"/>
                    <a:pt x="2818" y="96"/>
                    <a:pt x="2758" y="76"/>
                  </a:cubicBezTo>
                  <a:cubicBezTo>
                    <a:pt x="2504" y="24"/>
                    <a:pt x="2249" y="1"/>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9"/>
            <p:cNvSpPr/>
            <p:nvPr/>
          </p:nvSpPr>
          <p:spPr>
            <a:xfrm>
              <a:off x="160027" y="2209681"/>
              <a:ext cx="110347" cy="36433"/>
            </a:xfrm>
            <a:custGeom>
              <a:avLst/>
              <a:gdLst/>
              <a:ahLst/>
              <a:cxnLst/>
              <a:rect l="l" t="t" r="r" b="b"/>
              <a:pathLst>
                <a:path w="2808" h="927" extrusionOk="0">
                  <a:moveTo>
                    <a:pt x="2650" y="0"/>
                  </a:moveTo>
                  <a:cubicBezTo>
                    <a:pt x="2581" y="0"/>
                    <a:pt x="2512" y="20"/>
                    <a:pt x="2443" y="40"/>
                  </a:cubicBezTo>
                  <a:cubicBezTo>
                    <a:pt x="1626" y="247"/>
                    <a:pt x="818" y="444"/>
                    <a:pt x="0" y="651"/>
                  </a:cubicBezTo>
                  <a:lnTo>
                    <a:pt x="0" y="926"/>
                  </a:lnTo>
                  <a:cubicBezTo>
                    <a:pt x="808" y="729"/>
                    <a:pt x="1606" y="523"/>
                    <a:pt x="2404" y="326"/>
                  </a:cubicBezTo>
                  <a:cubicBezTo>
                    <a:pt x="2512" y="296"/>
                    <a:pt x="2611" y="286"/>
                    <a:pt x="2709" y="247"/>
                  </a:cubicBezTo>
                  <a:cubicBezTo>
                    <a:pt x="2758" y="227"/>
                    <a:pt x="2808" y="138"/>
                    <a:pt x="2798" y="99"/>
                  </a:cubicBezTo>
                  <a:cubicBezTo>
                    <a:pt x="2788" y="60"/>
                    <a:pt x="2709" y="1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9"/>
            <p:cNvSpPr/>
            <p:nvPr/>
          </p:nvSpPr>
          <p:spPr>
            <a:xfrm>
              <a:off x="160027" y="1728848"/>
              <a:ext cx="74744" cy="86780"/>
            </a:xfrm>
            <a:custGeom>
              <a:avLst/>
              <a:gdLst/>
              <a:ahLst/>
              <a:cxnLst/>
              <a:rect l="l" t="t" r="r" b="b"/>
              <a:pathLst>
                <a:path w="1902" h="2208" extrusionOk="0">
                  <a:moveTo>
                    <a:pt x="1811" y="0"/>
                  </a:moveTo>
                  <a:cubicBezTo>
                    <a:pt x="1777" y="0"/>
                    <a:pt x="1735" y="8"/>
                    <a:pt x="1704" y="21"/>
                  </a:cubicBezTo>
                  <a:cubicBezTo>
                    <a:pt x="1665" y="30"/>
                    <a:pt x="1645" y="80"/>
                    <a:pt x="1616" y="119"/>
                  </a:cubicBezTo>
                  <a:cubicBezTo>
                    <a:pt x="1074" y="710"/>
                    <a:pt x="542" y="1301"/>
                    <a:pt x="0" y="1892"/>
                  </a:cubicBezTo>
                  <a:lnTo>
                    <a:pt x="0" y="2207"/>
                  </a:lnTo>
                  <a:cubicBezTo>
                    <a:pt x="89" y="2138"/>
                    <a:pt x="187" y="2089"/>
                    <a:pt x="256" y="2010"/>
                  </a:cubicBezTo>
                  <a:cubicBezTo>
                    <a:pt x="778" y="1449"/>
                    <a:pt x="1291" y="868"/>
                    <a:pt x="1813" y="296"/>
                  </a:cubicBezTo>
                  <a:cubicBezTo>
                    <a:pt x="1842" y="257"/>
                    <a:pt x="1892" y="218"/>
                    <a:pt x="1892" y="168"/>
                  </a:cubicBezTo>
                  <a:cubicBezTo>
                    <a:pt x="1901" y="119"/>
                    <a:pt x="1901" y="40"/>
                    <a:pt x="1862" y="11"/>
                  </a:cubicBezTo>
                  <a:cubicBezTo>
                    <a:pt x="1851" y="3"/>
                    <a:pt x="1832" y="0"/>
                    <a:pt x="1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9"/>
            <p:cNvSpPr/>
            <p:nvPr/>
          </p:nvSpPr>
          <p:spPr>
            <a:xfrm>
              <a:off x="160027" y="1202623"/>
              <a:ext cx="106496" cy="33839"/>
            </a:xfrm>
            <a:custGeom>
              <a:avLst/>
              <a:gdLst/>
              <a:ahLst/>
              <a:cxnLst/>
              <a:rect l="l" t="t" r="r" b="b"/>
              <a:pathLst>
                <a:path w="2710" h="861" extrusionOk="0">
                  <a:moveTo>
                    <a:pt x="2550" y="0"/>
                  </a:moveTo>
                  <a:cubicBezTo>
                    <a:pt x="2525" y="0"/>
                    <a:pt x="2502" y="4"/>
                    <a:pt x="2483" y="14"/>
                  </a:cubicBezTo>
                  <a:cubicBezTo>
                    <a:pt x="1704" y="418"/>
                    <a:pt x="867" y="555"/>
                    <a:pt x="0" y="585"/>
                  </a:cubicBezTo>
                  <a:lnTo>
                    <a:pt x="0" y="861"/>
                  </a:lnTo>
                  <a:cubicBezTo>
                    <a:pt x="355" y="821"/>
                    <a:pt x="719" y="792"/>
                    <a:pt x="1074" y="733"/>
                  </a:cubicBezTo>
                  <a:cubicBezTo>
                    <a:pt x="1606" y="644"/>
                    <a:pt x="2138" y="526"/>
                    <a:pt x="2601" y="230"/>
                  </a:cubicBezTo>
                  <a:cubicBezTo>
                    <a:pt x="2660" y="191"/>
                    <a:pt x="2670" y="83"/>
                    <a:pt x="2709" y="14"/>
                  </a:cubicBezTo>
                  <a:cubicBezTo>
                    <a:pt x="2657" y="14"/>
                    <a:pt x="2600"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9"/>
            <p:cNvSpPr/>
            <p:nvPr/>
          </p:nvSpPr>
          <p:spPr>
            <a:xfrm>
              <a:off x="160027" y="1204981"/>
              <a:ext cx="19374" cy="10140"/>
            </a:xfrm>
            <a:custGeom>
              <a:avLst/>
              <a:gdLst/>
              <a:ahLst/>
              <a:cxnLst/>
              <a:rect l="l" t="t" r="r" b="b"/>
              <a:pathLst>
                <a:path w="493" h="258" extrusionOk="0">
                  <a:moveTo>
                    <a:pt x="255" y="0"/>
                  </a:moveTo>
                  <a:cubicBezTo>
                    <a:pt x="174" y="0"/>
                    <a:pt x="87" y="13"/>
                    <a:pt x="0" y="13"/>
                  </a:cubicBezTo>
                  <a:lnTo>
                    <a:pt x="0" y="249"/>
                  </a:lnTo>
                  <a:cubicBezTo>
                    <a:pt x="72" y="249"/>
                    <a:pt x="145" y="258"/>
                    <a:pt x="214" y="258"/>
                  </a:cubicBezTo>
                  <a:cubicBezTo>
                    <a:pt x="249" y="258"/>
                    <a:pt x="283" y="256"/>
                    <a:pt x="315" y="249"/>
                  </a:cubicBezTo>
                  <a:cubicBezTo>
                    <a:pt x="375" y="229"/>
                    <a:pt x="434" y="160"/>
                    <a:pt x="493" y="111"/>
                  </a:cubicBezTo>
                  <a:cubicBezTo>
                    <a:pt x="434" y="72"/>
                    <a:pt x="375" y="13"/>
                    <a:pt x="315" y="3"/>
                  </a:cubicBezTo>
                  <a:cubicBezTo>
                    <a:pt x="296" y="1"/>
                    <a:pt x="27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9"/>
            <p:cNvSpPr/>
            <p:nvPr/>
          </p:nvSpPr>
          <p:spPr>
            <a:xfrm>
              <a:off x="609851" y="1726254"/>
              <a:ext cx="188196" cy="387876"/>
            </a:xfrm>
            <a:custGeom>
              <a:avLst/>
              <a:gdLst/>
              <a:ahLst/>
              <a:cxnLst/>
              <a:rect l="l" t="t" r="r" b="b"/>
              <a:pathLst>
                <a:path w="4789" h="9869" extrusionOk="0">
                  <a:moveTo>
                    <a:pt x="1537" y="244"/>
                  </a:moveTo>
                  <a:cubicBezTo>
                    <a:pt x="1606" y="323"/>
                    <a:pt x="1675" y="382"/>
                    <a:pt x="1715" y="451"/>
                  </a:cubicBezTo>
                  <a:cubicBezTo>
                    <a:pt x="1843" y="687"/>
                    <a:pt x="1971" y="934"/>
                    <a:pt x="2089" y="1180"/>
                  </a:cubicBezTo>
                  <a:cubicBezTo>
                    <a:pt x="2191" y="1396"/>
                    <a:pt x="2278" y="1495"/>
                    <a:pt x="2407" y="1495"/>
                  </a:cubicBezTo>
                  <a:cubicBezTo>
                    <a:pt x="2489" y="1495"/>
                    <a:pt x="2589" y="1454"/>
                    <a:pt x="2720" y="1377"/>
                  </a:cubicBezTo>
                  <a:cubicBezTo>
                    <a:pt x="2848" y="1308"/>
                    <a:pt x="2966" y="1229"/>
                    <a:pt x="3104" y="1180"/>
                  </a:cubicBezTo>
                  <a:cubicBezTo>
                    <a:pt x="3170" y="1153"/>
                    <a:pt x="3225" y="1139"/>
                    <a:pt x="3268" y="1139"/>
                  </a:cubicBezTo>
                  <a:cubicBezTo>
                    <a:pt x="3366" y="1139"/>
                    <a:pt x="3406" y="1210"/>
                    <a:pt x="3399" y="1367"/>
                  </a:cubicBezTo>
                  <a:cubicBezTo>
                    <a:pt x="3389" y="1850"/>
                    <a:pt x="3350" y="2323"/>
                    <a:pt x="3311" y="2805"/>
                  </a:cubicBezTo>
                  <a:cubicBezTo>
                    <a:pt x="3301" y="2973"/>
                    <a:pt x="3252" y="3140"/>
                    <a:pt x="3242" y="3308"/>
                  </a:cubicBezTo>
                  <a:cubicBezTo>
                    <a:pt x="3219" y="3546"/>
                    <a:pt x="3310" y="3672"/>
                    <a:pt x="3488" y="3672"/>
                  </a:cubicBezTo>
                  <a:cubicBezTo>
                    <a:pt x="3545" y="3672"/>
                    <a:pt x="3611" y="3659"/>
                    <a:pt x="3685" y="3633"/>
                  </a:cubicBezTo>
                  <a:cubicBezTo>
                    <a:pt x="3793" y="3593"/>
                    <a:pt x="3892" y="3534"/>
                    <a:pt x="4010" y="3495"/>
                  </a:cubicBezTo>
                  <a:cubicBezTo>
                    <a:pt x="4119" y="3453"/>
                    <a:pt x="4211" y="3432"/>
                    <a:pt x="4286" y="3432"/>
                  </a:cubicBezTo>
                  <a:cubicBezTo>
                    <a:pt x="4489" y="3432"/>
                    <a:pt x="4565" y="3587"/>
                    <a:pt x="4493" y="3889"/>
                  </a:cubicBezTo>
                  <a:cubicBezTo>
                    <a:pt x="4375" y="4362"/>
                    <a:pt x="4256" y="4835"/>
                    <a:pt x="4079" y="5288"/>
                  </a:cubicBezTo>
                  <a:cubicBezTo>
                    <a:pt x="3852" y="5869"/>
                    <a:pt x="3577" y="6430"/>
                    <a:pt x="3301" y="7031"/>
                  </a:cubicBezTo>
                  <a:cubicBezTo>
                    <a:pt x="3202" y="6805"/>
                    <a:pt x="3183" y="6371"/>
                    <a:pt x="3252" y="6194"/>
                  </a:cubicBezTo>
                  <a:cubicBezTo>
                    <a:pt x="3409" y="5770"/>
                    <a:pt x="3567" y="5347"/>
                    <a:pt x="3724" y="4923"/>
                  </a:cubicBezTo>
                  <a:cubicBezTo>
                    <a:pt x="3744" y="4844"/>
                    <a:pt x="3744" y="4697"/>
                    <a:pt x="3695" y="4677"/>
                  </a:cubicBezTo>
                  <a:cubicBezTo>
                    <a:pt x="3667" y="4660"/>
                    <a:pt x="3643" y="4653"/>
                    <a:pt x="3622" y="4653"/>
                  </a:cubicBezTo>
                  <a:cubicBezTo>
                    <a:pt x="3546" y="4653"/>
                    <a:pt x="3509" y="4748"/>
                    <a:pt x="3478" y="4825"/>
                  </a:cubicBezTo>
                  <a:cubicBezTo>
                    <a:pt x="3360" y="5120"/>
                    <a:pt x="3242" y="5416"/>
                    <a:pt x="3114" y="5751"/>
                  </a:cubicBezTo>
                  <a:cubicBezTo>
                    <a:pt x="3055" y="5426"/>
                    <a:pt x="2995" y="5150"/>
                    <a:pt x="2956" y="4864"/>
                  </a:cubicBezTo>
                  <a:cubicBezTo>
                    <a:pt x="2946" y="4785"/>
                    <a:pt x="2986" y="4687"/>
                    <a:pt x="3015" y="4608"/>
                  </a:cubicBezTo>
                  <a:cubicBezTo>
                    <a:pt x="3084" y="4431"/>
                    <a:pt x="3173" y="4273"/>
                    <a:pt x="3222" y="4096"/>
                  </a:cubicBezTo>
                  <a:cubicBezTo>
                    <a:pt x="3242" y="4037"/>
                    <a:pt x="3202" y="3958"/>
                    <a:pt x="3192" y="3889"/>
                  </a:cubicBezTo>
                  <a:cubicBezTo>
                    <a:pt x="3123" y="3928"/>
                    <a:pt x="3035" y="3938"/>
                    <a:pt x="2995" y="3997"/>
                  </a:cubicBezTo>
                  <a:cubicBezTo>
                    <a:pt x="2936" y="4076"/>
                    <a:pt x="2907" y="4175"/>
                    <a:pt x="2857" y="4283"/>
                  </a:cubicBezTo>
                  <a:cubicBezTo>
                    <a:pt x="2651" y="3840"/>
                    <a:pt x="2808" y="3426"/>
                    <a:pt x="2877" y="3012"/>
                  </a:cubicBezTo>
                  <a:cubicBezTo>
                    <a:pt x="2917" y="2796"/>
                    <a:pt x="2995" y="2589"/>
                    <a:pt x="3035" y="2382"/>
                  </a:cubicBezTo>
                  <a:cubicBezTo>
                    <a:pt x="3055" y="2323"/>
                    <a:pt x="3005" y="2244"/>
                    <a:pt x="2986" y="2175"/>
                  </a:cubicBezTo>
                  <a:cubicBezTo>
                    <a:pt x="2917" y="2214"/>
                    <a:pt x="2818" y="2244"/>
                    <a:pt x="2798" y="2293"/>
                  </a:cubicBezTo>
                  <a:cubicBezTo>
                    <a:pt x="2720" y="2500"/>
                    <a:pt x="2680" y="2727"/>
                    <a:pt x="2621" y="2943"/>
                  </a:cubicBezTo>
                  <a:cubicBezTo>
                    <a:pt x="2611" y="2993"/>
                    <a:pt x="2592" y="3042"/>
                    <a:pt x="2582" y="3091"/>
                  </a:cubicBezTo>
                  <a:cubicBezTo>
                    <a:pt x="2463" y="2756"/>
                    <a:pt x="2355" y="2431"/>
                    <a:pt x="2227" y="2116"/>
                  </a:cubicBezTo>
                  <a:cubicBezTo>
                    <a:pt x="2186" y="2018"/>
                    <a:pt x="2139" y="1867"/>
                    <a:pt x="2024" y="1867"/>
                  </a:cubicBezTo>
                  <a:cubicBezTo>
                    <a:pt x="2000" y="1867"/>
                    <a:pt x="1972" y="1874"/>
                    <a:pt x="1941" y="1889"/>
                  </a:cubicBezTo>
                  <a:cubicBezTo>
                    <a:pt x="1764" y="1988"/>
                    <a:pt x="1951" y="2106"/>
                    <a:pt x="1991" y="2224"/>
                  </a:cubicBezTo>
                  <a:cubicBezTo>
                    <a:pt x="2138" y="2677"/>
                    <a:pt x="2286" y="3140"/>
                    <a:pt x="2434" y="3593"/>
                  </a:cubicBezTo>
                  <a:cubicBezTo>
                    <a:pt x="2414" y="3613"/>
                    <a:pt x="2395" y="3623"/>
                    <a:pt x="2385" y="3633"/>
                  </a:cubicBezTo>
                  <a:cubicBezTo>
                    <a:pt x="2168" y="3544"/>
                    <a:pt x="1961" y="3456"/>
                    <a:pt x="1744" y="3367"/>
                  </a:cubicBezTo>
                  <a:cubicBezTo>
                    <a:pt x="1695" y="3347"/>
                    <a:pt x="1646" y="3308"/>
                    <a:pt x="1606" y="3308"/>
                  </a:cubicBezTo>
                  <a:cubicBezTo>
                    <a:pt x="1537" y="3308"/>
                    <a:pt x="1478" y="3337"/>
                    <a:pt x="1409" y="3357"/>
                  </a:cubicBezTo>
                  <a:cubicBezTo>
                    <a:pt x="1439" y="3416"/>
                    <a:pt x="1459" y="3515"/>
                    <a:pt x="1508" y="3534"/>
                  </a:cubicBezTo>
                  <a:cubicBezTo>
                    <a:pt x="1744" y="3653"/>
                    <a:pt x="1981" y="3761"/>
                    <a:pt x="2227" y="3859"/>
                  </a:cubicBezTo>
                  <a:cubicBezTo>
                    <a:pt x="2424" y="3928"/>
                    <a:pt x="2542" y="4047"/>
                    <a:pt x="2552" y="4273"/>
                  </a:cubicBezTo>
                  <a:cubicBezTo>
                    <a:pt x="2562" y="4401"/>
                    <a:pt x="2601" y="4539"/>
                    <a:pt x="2641" y="4697"/>
                  </a:cubicBezTo>
                  <a:cubicBezTo>
                    <a:pt x="2444" y="4598"/>
                    <a:pt x="2276" y="4500"/>
                    <a:pt x="2109" y="4421"/>
                  </a:cubicBezTo>
                  <a:cubicBezTo>
                    <a:pt x="2093" y="4413"/>
                    <a:pt x="2075" y="4410"/>
                    <a:pt x="2057" y="4410"/>
                  </a:cubicBezTo>
                  <a:cubicBezTo>
                    <a:pt x="2007" y="4410"/>
                    <a:pt x="1952" y="4431"/>
                    <a:pt x="1902" y="4431"/>
                  </a:cubicBezTo>
                  <a:cubicBezTo>
                    <a:pt x="1932" y="4500"/>
                    <a:pt x="1941" y="4608"/>
                    <a:pt x="1991" y="4638"/>
                  </a:cubicBezTo>
                  <a:cubicBezTo>
                    <a:pt x="2188" y="4776"/>
                    <a:pt x="2414" y="4884"/>
                    <a:pt x="2611" y="5012"/>
                  </a:cubicBezTo>
                  <a:cubicBezTo>
                    <a:pt x="2670" y="5041"/>
                    <a:pt x="2720" y="5110"/>
                    <a:pt x="2729" y="5170"/>
                  </a:cubicBezTo>
                  <a:cubicBezTo>
                    <a:pt x="2789" y="5465"/>
                    <a:pt x="2828" y="5770"/>
                    <a:pt x="2877" y="6076"/>
                  </a:cubicBezTo>
                  <a:lnTo>
                    <a:pt x="2877" y="6125"/>
                  </a:lnTo>
                  <a:cubicBezTo>
                    <a:pt x="2867" y="6115"/>
                    <a:pt x="2867" y="6105"/>
                    <a:pt x="2857" y="6096"/>
                  </a:cubicBezTo>
                  <a:cubicBezTo>
                    <a:pt x="2582" y="5889"/>
                    <a:pt x="2306" y="5682"/>
                    <a:pt x="2030" y="5475"/>
                  </a:cubicBezTo>
                  <a:cubicBezTo>
                    <a:pt x="1988" y="5447"/>
                    <a:pt x="1905" y="5424"/>
                    <a:pt x="1847" y="5424"/>
                  </a:cubicBezTo>
                  <a:cubicBezTo>
                    <a:pt x="1824" y="5424"/>
                    <a:pt x="1805" y="5427"/>
                    <a:pt x="1794" y="5436"/>
                  </a:cubicBezTo>
                  <a:cubicBezTo>
                    <a:pt x="1695" y="5534"/>
                    <a:pt x="1794" y="5613"/>
                    <a:pt x="1863" y="5672"/>
                  </a:cubicBezTo>
                  <a:cubicBezTo>
                    <a:pt x="2168" y="5918"/>
                    <a:pt x="2463" y="6155"/>
                    <a:pt x="2759" y="6381"/>
                  </a:cubicBezTo>
                  <a:cubicBezTo>
                    <a:pt x="2877" y="6470"/>
                    <a:pt x="2956" y="6559"/>
                    <a:pt x="2956" y="6716"/>
                  </a:cubicBezTo>
                  <a:cubicBezTo>
                    <a:pt x="2966" y="6943"/>
                    <a:pt x="2986" y="7169"/>
                    <a:pt x="3005" y="7406"/>
                  </a:cubicBezTo>
                  <a:cubicBezTo>
                    <a:pt x="2966" y="7396"/>
                    <a:pt x="2936" y="7396"/>
                    <a:pt x="2917" y="7386"/>
                  </a:cubicBezTo>
                  <a:cubicBezTo>
                    <a:pt x="2129" y="6874"/>
                    <a:pt x="1331" y="6391"/>
                    <a:pt x="730" y="5642"/>
                  </a:cubicBezTo>
                  <a:cubicBezTo>
                    <a:pt x="651" y="5544"/>
                    <a:pt x="592" y="5436"/>
                    <a:pt x="523" y="5327"/>
                  </a:cubicBezTo>
                  <a:cubicBezTo>
                    <a:pt x="454" y="5209"/>
                    <a:pt x="503" y="5140"/>
                    <a:pt x="631" y="5120"/>
                  </a:cubicBezTo>
                  <a:cubicBezTo>
                    <a:pt x="809" y="5101"/>
                    <a:pt x="986" y="5110"/>
                    <a:pt x="1153" y="5071"/>
                  </a:cubicBezTo>
                  <a:cubicBezTo>
                    <a:pt x="1272" y="5051"/>
                    <a:pt x="1429" y="5002"/>
                    <a:pt x="1478" y="4923"/>
                  </a:cubicBezTo>
                  <a:cubicBezTo>
                    <a:pt x="1508" y="4864"/>
                    <a:pt x="1429" y="4687"/>
                    <a:pt x="1350" y="4608"/>
                  </a:cubicBezTo>
                  <a:cubicBezTo>
                    <a:pt x="1134" y="4381"/>
                    <a:pt x="877" y="4175"/>
                    <a:pt x="661" y="3938"/>
                  </a:cubicBezTo>
                  <a:cubicBezTo>
                    <a:pt x="533" y="3810"/>
                    <a:pt x="424" y="3653"/>
                    <a:pt x="365" y="3485"/>
                  </a:cubicBezTo>
                  <a:cubicBezTo>
                    <a:pt x="277" y="3268"/>
                    <a:pt x="365" y="3130"/>
                    <a:pt x="602" y="3091"/>
                  </a:cubicBezTo>
                  <a:cubicBezTo>
                    <a:pt x="749" y="3071"/>
                    <a:pt x="897" y="3071"/>
                    <a:pt x="1055" y="3062"/>
                  </a:cubicBezTo>
                  <a:cubicBezTo>
                    <a:pt x="1380" y="3042"/>
                    <a:pt x="1469" y="2933"/>
                    <a:pt x="1439" y="2599"/>
                  </a:cubicBezTo>
                  <a:cubicBezTo>
                    <a:pt x="1390" y="2067"/>
                    <a:pt x="1350" y="1535"/>
                    <a:pt x="1331" y="1013"/>
                  </a:cubicBezTo>
                  <a:cubicBezTo>
                    <a:pt x="1321" y="825"/>
                    <a:pt x="1370" y="648"/>
                    <a:pt x="1409" y="471"/>
                  </a:cubicBezTo>
                  <a:cubicBezTo>
                    <a:pt x="1419" y="402"/>
                    <a:pt x="1478" y="333"/>
                    <a:pt x="1537" y="244"/>
                  </a:cubicBezTo>
                  <a:close/>
                  <a:moveTo>
                    <a:pt x="1538" y="0"/>
                  </a:moveTo>
                  <a:cubicBezTo>
                    <a:pt x="1398" y="0"/>
                    <a:pt x="1265" y="98"/>
                    <a:pt x="1183" y="284"/>
                  </a:cubicBezTo>
                  <a:cubicBezTo>
                    <a:pt x="1134" y="402"/>
                    <a:pt x="1084" y="540"/>
                    <a:pt x="1084" y="668"/>
                  </a:cubicBezTo>
                  <a:cubicBezTo>
                    <a:pt x="1084" y="1111"/>
                    <a:pt x="1094" y="1564"/>
                    <a:pt x="1104" y="2017"/>
                  </a:cubicBezTo>
                  <a:cubicBezTo>
                    <a:pt x="1114" y="2264"/>
                    <a:pt x="1153" y="2520"/>
                    <a:pt x="1173" y="2776"/>
                  </a:cubicBezTo>
                  <a:cubicBezTo>
                    <a:pt x="956" y="2786"/>
                    <a:pt x="779" y="2805"/>
                    <a:pt x="592" y="2815"/>
                  </a:cubicBezTo>
                  <a:cubicBezTo>
                    <a:pt x="198" y="2855"/>
                    <a:pt x="1" y="3130"/>
                    <a:pt x="89" y="3515"/>
                  </a:cubicBezTo>
                  <a:cubicBezTo>
                    <a:pt x="149" y="3820"/>
                    <a:pt x="355" y="4037"/>
                    <a:pt x="562" y="4244"/>
                  </a:cubicBezTo>
                  <a:cubicBezTo>
                    <a:pt x="759" y="4421"/>
                    <a:pt x="946" y="4598"/>
                    <a:pt x="1173" y="4805"/>
                  </a:cubicBezTo>
                  <a:cubicBezTo>
                    <a:pt x="927" y="4825"/>
                    <a:pt x="740" y="4835"/>
                    <a:pt x="552" y="4864"/>
                  </a:cubicBezTo>
                  <a:cubicBezTo>
                    <a:pt x="247" y="4933"/>
                    <a:pt x="139" y="5130"/>
                    <a:pt x="267" y="5426"/>
                  </a:cubicBezTo>
                  <a:cubicBezTo>
                    <a:pt x="316" y="5524"/>
                    <a:pt x="375" y="5623"/>
                    <a:pt x="444" y="5711"/>
                  </a:cubicBezTo>
                  <a:cubicBezTo>
                    <a:pt x="1094" y="6568"/>
                    <a:pt x="1991" y="7110"/>
                    <a:pt x="2887" y="7662"/>
                  </a:cubicBezTo>
                  <a:cubicBezTo>
                    <a:pt x="2976" y="7721"/>
                    <a:pt x="3025" y="7760"/>
                    <a:pt x="3015" y="7869"/>
                  </a:cubicBezTo>
                  <a:cubicBezTo>
                    <a:pt x="2946" y="8460"/>
                    <a:pt x="2887" y="9041"/>
                    <a:pt x="2838" y="9632"/>
                  </a:cubicBezTo>
                  <a:cubicBezTo>
                    <a:pt x="2828" y="9701"/>
                    <a:pt x="2897" y="9790"/>
                    <a:pt x="2936" y="9868"/>
                  </a:cubicBezTo>
                  <a:cubicBezTo>
                    <a:pt x="2986" y="9809"/>
                    <a:pt x="3074" y="9750"/>
                    <a:pt x="3084" y="9681"/>
                  </a:cubicBezTo>
                  <a:cubicBezTo>
                    <a:pt x="3153" y="9041"/>
                    <a:pt x="3202" y="8410"/>
                    <a:pt x="3271" y="7770"/>
                  </a:cubicBezTo>
                  <a:cubicBezTo>
                    <a:pt x="3281" y="7642"/>
                    <a:pt x="3320" y="7514"/>
                    <a:pt x="3370" y="7396"/>
                  </a:cubicBezTo>
                  <a:cubicBezTo>
                    <a:pt x="3724" y="6618"/>
                    <a:pt x="4118" y="5859"/>
                    <a:pt x="4443" y="5061"/>
                  </a:cubicBezTo>
                  <a:cubicBezTo>
                    <a:pt x="4640" y="4618"/>
                    <a:pt x="4788" y="4145"/>
                    <a:pt x="4759" y="3633"/>
                  </a:cubicBezTo>
                  <a:cubicBezTo>
                    <a:pt x="4759" y="3436"/>
                    <a:pt x="4680" y="3259"/>
                    <a:pt x="4493" y="3199"/>
                  </a:cubicBezTo>
                  <a:cubicBezTo>
                    <a:pt x="4428" y="3182"/>
                    <a:pt x="4357" y="3174"/>
                    <a:pt x="4285" y="3174"/>
                  </a:cubicBezTo>
                  <a:cubicBezTo>
                    <a:pt x="4193" y="3174"/>
                    <a:pt x="4099" y="3187"/>
                    <a:pt x="4010" y="3209"/>
                  </a:cubicBezTo>
                  <a:cubicBezTo>
                    <a:pt x="3843" y="3239"/>
                    <a:pt x="3685" y="3327"/>
                    <a:pt x="3498" y="3406"/>
                  </a:cubicBezTo>
                  <a:cubicBezTo>
                    <a:pt x="3508" y="3318"/>
                    <a:pt x="3517" y="3259"/>
                    <a:pt x="3517" y="3199"/>
                  </a:cubicBezTo>
                  <a:cubicBezTo>
                    <a:pt x="3577" y="2608"/>
                    <a:pt x="3655" y="2017"/>
                    <a:pt x="3675" y="1426"/>
                  </a:cubicBezTo>
                  <a:cubicBezTo>
                    <a:pt x="3689" y="1061"/>
                    <a:pt x="3538" y="871"/>
                    <a:pt x="3281" y="871"/>
                  </a:cubicBezTo>
                  <a:cubicBezTo>
                    <a:pt x="3179" y="871"/>
                    <a:pt x="3059" y="901"/>
                    <a:pt x="2926" y="963"/>
                  </a:cubicBezTo>
                  <a:cubicBezTo>
                    <a:pt x="2798" y="1013"/>
                    <a:pt x="2680" y="1091"/>
                    <a:pt x="2562" y="1160"/>
                  </a:cubicBezTo>
                  <a:cubicBezTo>
                    <a:pt x="2523" y="1180"/>
                    <a:pt x="2473" y="1200"/>
                    <a:pt x="2414" y="1219"/>
                  </a:cubicBezTo>
                  <a:cubicBezTo>
                    <a:pt x="2355" y="1101"/>
                    <a:pt x="2306" y="993"/>
                    <a:pt x="2257" y="894"/>
                  </a:cubicBezTo>
                  <a:cubicBezTo>
                    <a:pt x="2129" y="658"/>
                    <a:pt x="2010" y="412"/>
                    <a:pt x="1863" y="195"/>
                  </a:cubicBezTo>
                  <a:cubicBezTo>
                    <a:pt x="1766" y="63"/>
                    <a:pt x="1650"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9"/>
            <p:cNvSpPr/>
            <p:nvPr/>
          </p:nvSpPr>
          <p:spPr>
            <a:xfrm>
              <a:off x="396572" y="804751"/>
              <a:ext cx="123512" cy="246702"/>
            </a:xfrm>
            <a:custGeom>
              <a:avLst/>
              <a:gdLst/>
              <a:ahLst/>
              <a:cxnLst/>
              <a:rect l="l" t="t" r="r" b="b"/>
              <a:pathLst>
                <a:path w="3143" h="6277" extrusionOk="0">
                  <a:moveTo>
                    <a:pt x="1271" y="257"/>
                  </a:moveTo>
                  <a:cubicBezTo>
                    <a:pt x="1340" y="405"/>
                    <a:pt x="1409" y="553"/>
                    <a:pt x="1478" y="691"/>
                  </a:cubicBezTo>
                  <a:cubicBezTo>
                    <a:pt x="1517" y="779"/>
                    <a:pt x="1547" y="868"/>
                    <a:pt x="1576" y="947"/>
                  </a:cubicBezTo>
                  <a:cubicBezTo>
                    <a:pt x="1656" y="1210"/>
                    <a:pt x="1754" y="1329"/>
                    <a:pt x="1891" y="1329"/>
                  </a:cubicBezTo>
                  <a:cubicBezTo>
                    <a:pt x="1974" y="1329"/>
                    <a:pt x="2071" y="1285"/>
                    <a:pt x="2187" y="1203"/>
                  </a:cubicBezTo>
                  <a:cubicBezTo>
                    <a:pt x="2216" y="1173"/>
                    <a:pt x="2276" y="1164"/>
                    <a:pt x="2364" y="1134"/>
                  </a:cubicBezTo>
                  <a:lnTo>
                    <a:pt x="2364" y="1134"/>
                  </a:lnTo>
                  <a:cubicBezTo>
                    <a:pt x="2335" y="1361"/>
                    <a:pt x="2315" y="1548"/>
                    <a:pt x="2285" y="1725"/>
                  </a:cubicBezTo>
                  <a:cubicBezTo>
                    <a:pt x="2256" y="1912"/>
                    <a:pt x="2216" y="2090"/>
                    <a:pt x="2187" y="2267"/>
                  </a:cubicBezTo>
                  <a:cubicBezTo>
                    <a:pt x="2149" y="2540"/>
                    <a:pt x="2237" y="2642"/>
                    <a:pt x="2486" y="2642"/>
                  </a:cubicBezTo>
                  <a:cubicBezTo>
                    <a:pt x="2497" y="2642"/>
                    <a:pt x="2509" y="2642"/>
                    <a:pt x="2522" y="2641"/>
                  </a:cubicBezTo>
                  <a:cubicBezTo>
                    <a:pt x="2578" y="2637"/>
                    <a:pt x="2626" y="2634"/>
                    <a:pt x="2668" y="2634"/>
                  </a:cubicBezTo>
                  <a:cubicBezTo>
                    <a:pt x="2897" y="2634"/>
                    <a:pt x="2917" y="2715"/>
                    <a:pt x="2817" y="3016"/>
                  </a:cubicBezTo>
                  <a:cubicBezTo>
                    <a:pt x="2640" y="3498"/>
                    <a:pt x="2433" y="3961"/>
                    <a:pt x="2236" y="4434"/>
                  </a:cubicBezTo>
                  <a:cubicBezTo>
                    <a:pt x="2216" y="4434"/>
                    <a:pt x="2197" y="4424"/>
                    <a:pt x="2177" y="4424"/>
                  </a:cubicBezTo>
                  <a:cubicBezTo>
                    <a:pt x="2049" y="3833"/>
                    <a:pt x="1921" y="3242"/>
                    <a:pt x="1793" y="2651"/>
                  </a:cubicBezTo>
                  <a:cubicBezTo>
                    <a:pt x="1724" y="2365"/>
                    <a:pt x="1675" y="2070"/>
                    <a:pt x="1616" y="1784"/>
                  </a:cubicBezTo>
                  <a:cubicBezTo>
                    <a:pt x="1598" y="1698"/>
                    <a:pt x="1589" y="1590"/>
                    <a:pt x="1495" y="1590"/>
                  </a:cubicBezTo>
                  <a:cubicBezTo>
                    <a:pt x="1481" y="1590"/>
                    <a:pt x="1466" y="1592"/>
                    <a:pt x="1448" y="1597"/>
                  </a:cubicBezTo>
                  <a:cubicBezTo>
                    <a:pt x="1399" y="1607"/>
                    <a:pt x="1340" y="1755"/>
                    <a:pt x="1359" y="1824"/>
                  </a:cubicBezTo>
                  <a:cubicBezTo>
                    <a:pt x="1487" y="2484"/>
                    <a:pt x="1625" y="3134"/>
                    <a:pt x="1763" y="3794"/>
                  </a:cubicBezTo>
                  <a:cubicBezTo>
                    <a:pt x="1832" y="4099"/>
                    <a:pt x="1911" y="4414"/>
                    <a:pt x="1990" y="4769"/>
                  </a:cubicBezTo>
                  <a:cubicBezTo>
                    <a:pt x="1409" y="4414"/>
                    <a:pt x="837" y="4109"/>
                    <a:pt x="433" y="3538"/>
                  </a:cubicBezTo>
                  <a:cubicBezTo>
                    <a:pt x="552" y="3508"/>
                    <a:pt x="630" y="3479"/>
                    <a:pt x="709" y="3459"/>
                  </a:cubicBezTo>
                  <a:cubicBezTo>
                    <a:pt x="916" y="3410"/>
                    <a:pt x="956" y="3301"/>
                    <a:pt x="847" y="3114"/>
                  </a:cubicBezTo>
                  <a:cubicBezTo>
                    <a:pt x="699" y="2878"/>
                    <a:pt x="552" y="2631"/>
                    <a:pt x="414" y="2385"/>
                  </a:cubicBezTo>
                  <a:cubicBezTo>
                    <a:pt x="374" y="2326"/>
                    <a:pt x="365" y="2257"/>
                    <a:pt x="335" y="2168"/>
                  </a:cubicBezTo>
                  <a:lnTo>
                    <a:pt x="719" y="2168"/>
                  </a:lnTo>
                  <a:cubicBezTo>
                    <a:pt x="956" y="2159"/>
                    <a:pt x="1034" y="2090"/>
                    <a:pt x="1044" y="1853"/>
                  </a:cubicBezTo>
                  <a:cubicBezTo>
                    <a:pt x="1054" y="1479"/>
                    <a:pt x="1054" y="1114"/>
                    <a:pt x="1084" y="750"/>
                  </a:cubicBezTo>
                  <a:cubicBezTo>
                    <a:pt x="1093" y="582"/>
                    <a:pt x="1162" y="425"/>
                    <a:pt x="1202" y="267"/>
                  </a:cubicBezTo>
                  <a:cubicBezTo>
                    <a:pt x="1231" y="267"/>
                    <a:pt x="1251" y="267"/>
                    <a:pt x="1271" y="257"/>
                  </a:cubicBezTo>
                  <a:close/>
                  <a:moveTo>
                    <a:pt x="1226" y="1"/>
                  </a:moveTo>
                  <a:cubicBezTo>
                    <a:pt x="1221" y="1"/>
                    <a:pt x="1216" y="1"/>
                    <a:pt x="1212" y="1"/>
                  </a:cubicBezTo>
                  <a:cubicBezTo>
                    <a:pt x="1113" y="11"/>
                    <a:pt x="1025" y="139"/>
                    <a:pt x="936" y="238"/>
                  </a:cubicBezTo>
                  <a:cubicBezTo>
                    <a:pt x="896" y="277"/>
                    <a:pt x="887" y="356"/>
                    <a:pt x="877" y="415"/>
                  </a:cubicBezTo>
                  <a:cubicBezTo>
                    <a:pt x="837" y="829"/>
                    <a:pt x="808" y="1252"/>
                    <a:pt x="778" y="1666"/>
                  </a:cubicBezTo>
                  <a:cubicBezTo>
                    <a:pt x="768" y="1745"/>
                    <a:pt x="778" y="1824"/>
                    <a:pt x="778" y="1902"/>
                  </a:cubicBezTo>
                  <a:cubicBezTo>
                    <a:pt x="650" y="1893"/>
                    <a:pt x="552" y="1883"/>
                    <a:pt x="463" y="1883"/>
                  </a:cubicBezTo>
                  <a:cubicBezTo>
                    <a:pt x="128" y="1883"/>
                    <a:pt x="0" y="2050"/>
                    <a:pt x="108" y="2365"/>
                  </a:cubicBezTo>
                  <a:cubicBezTo>
                    <a:pt x="138" y="2464"/>
                    <a:pt x="187" y="2562"/>
                    <a:pt x="236" y="2651"/>
                  </a:cubicBezTo>
                  <a:cubicBezTo>
                    <a:pt x="345" y="2828"/>
                    <a:pt x="453" y="3006"/>
                    <a:pt x="571" y="3203"/>
                  </a:cubicBezTo>
                  <a:cubicBezTo>
                    <a:pt x="158" y="3360"/>
                    <a:pt x="79" y="3548"/>
                    <a:pt x="325" y="3843"/>
                  </a:cubicBezTo>
                  <a:cubicBezTo>
                    <a:pt x="768" y="4365"/>
                    <a:pt x="1340" y="4710"/>
                    <a:pt x="1941" y="5005"/>
                  </a:cubicBezTo>
                  <a:cubicBezTo>
                    <a:pt x="2049" y="5065"/>
                    <a:pt x="2108" y="5114"/>
                    <a:pt x="2147" y="5222"/>
                  </a:cubicBezTo>
                  <a:cubicBezTo>
                    <a:pt x="2256" y="5488"/>
                    <a:pt x="2364" y="5754"/>
                    <a:pt x="2492" y="6020"/>
                  </a:cubicBezTo>
                  <a:cubicBezTo>
                    <a:pt x="2532" y="6109"/>
                    <a:pt x="2581" y="6197"/>
                    <a:pt x="2650" y="6256"/>
                  </a:cubicBezTo>
                  <a:cubicBezTo>
                    <a:pt x="2666" y="6272"/>
                    <a:pt x="2691" y="6277"/>
                    <a:pt x="2720" y="6277"/>
                  </a:cubicBezTo>
                  <a:cubicBezTo>
                    <a:pt x="2763" y="6277"/>
                    <a:pt x="2815" y="6266"/>
                    <a:pt x="2857" y="6266"/>
                  </a:cubicBezTo>
                  <a:cubicBezTo>
                    <a:pt x="2857" y="6207"/>
                    <a:pt x="2867" y="6148"/>
                    <a:pt x="2847" y="6099"/>
                  </a:cubicBezTo>
                  <a:cubicBezTo>
                    <a:pt x="2679" y="5695"/>
                    <a:pt x="2502" y="5311"/>
                    <a:pt x="2325" y="4907"/>
                  </a:cubicBezTo>
                  <a:cubicBezTo>
                    <a:pt x="2315" y="4868"/>
                    <a:pt x="2315" y="4808"/>
                    <a:pt x="2335" y="4769"/>
                  </a:cubicBezTo>
                  <a:cubicBezTo>
                    <a:pt x="2551" y="4296"/>
                    <a:pt x="2788" y="3843"/>
                    <a:pt x="2985" y="3360"/>
                  </a:cubicBezTo>
                  <a:cubicBezTo>
                    <a:pt x="3064" y="3163"/>
                    <a:pt x="3113" y="2937"/>
                    <a:pt x="3123" y="2720"/>
                  </a:cubicBezTo>
                  <a:cubicBezTo>
                    <a:pt x="3142" y="2484"/>
                    <a:pt x="2985" y="2356"/>
                    <a:pt x="2758" y="2346"/>
                  </a:cubicBezTo>
                  <a:lnTo>
                    <a:pt x="2453" y="2346"/>
                  </a:lnTo>
                  <a:cubicBezTo>
                    <a:pt x="2463" y="2277"/>
                    <a:pt x="2473" y="2198"/>
                    <a:pt x="2482" y="2119"/>
                  </a:cubicBezTo>
                  <a:cubicBezTo>
                    <a:pt x="2532" y="1824"/>
                    <a:pt x="2601" y="1528"/>
                    <a:pt x="2610" y="1223"/>
                  </a:cubicBezTo>
                  <a:cubicBezTo>
                    <a:pt x="2626" y="996"/>
                    <a:pt x="2519" y="873"/>
                    <a:pt x="2339" y="873"/>
                  </a:cubicBezTo>
                  <a:cubicBezTo>
                    <a:pt x="2285" y="873"/>
                    <a:pt x="2224" y="885"/>
                    <a:pt x="2157" y="908"/>
                  </a:cubicBezTo>
                  <a:cubicBezTo>
                    <a:pt x="2079" y="937"/>
                    <a:pt x="2000" y="986"/>
                    <a:pt x="1901" y="1036"/>
                  </a:cubicBezTo>
                  <a:cubicBezTo>
                    <a:pt x="1862" y="927"/>
                    <a:pt x="1822" y="829"/>
                    <a:pt x="1783" y="730"/>
                  </a:cubicBezTo>
                  <a:cubicBezTo>
                    <a:pt x="1704" y="553"/>
                    <a:pt x="1635" y="356"/>
                    <a:pt x="1527" y="188"/>
                  </a:cubicBezTo>
                  <a:cubicBezTo>
                    <a:pt x="1461" y="94"/>
                    <a:pt x="1324"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9"/>
            <p:cNvSpPr/>
            <p:nvPr/>
          </p:nvSpPr>
          <p:spPr>
            <a:xfrm>
              <a:off x="456189" y="1936704"/>
              <a:ext cx="195505" cy="294376"/>
            </a:xfrm>
            <a:custGeom>
              <a:avLst/>
              <a:gdLst/>
              <a:ahLst/>
              <a:cxnLst/>
              <a:rect l="l" t="t" r="r" b="b"/>
              <a:pathLst>
                <a:path w="4975" h="7490" extrusionOk="0">
                  <a:moveTo>
                    <a:pt x="1911" y="268"/>
                  </a:moveTo>
                  <a:cubicBezTo>
                    <a:pt x="1960" y="327"/>
                    <a:pt x="2000" y="376"/>
                    <a:pt x="2019" y="425"/>
                  </a:cubicBezTo>
                  <a:cubicBezTo>
                    <a:pt x="2670" y="1726"/>
                    <a:pt x="3330" y="3026"/>
                    <a:pt x="3960" y="4326"/>
                  </a:cubicBezTo>
                  <a:cubicBezTo>
                    <a:pt x="4206" y="4848"/>
                    <a:pt x="4413" y="5390"/>
                    <a:pt x="4620" y="5932"/>
                  </a:cubicBezTo>
                  <a:cubicBezTo>
                    <a:pt x="4719" y="6198"/>
                    <a:pt x="4699" y="6257"/>
                    <a:pt x="4453" y="6395"/>
                  </a:cubicBezTo>
                  <a:cubicBezTo>
                    <a:pt x="3970" y="6661"/>
                    <a:pt x="3477" y="6917"/>
                    <a:pt x="2965" y="7143"/>
                  </a:cubicBezTo>
                  <a:cubicBezTo>
                    <a:pt x="2847" y="7198"/>
                    <a:pt x="2747" y="7225"/>
                    <a:pt x="2660" y="7225"/>
                  </a:cubicBezTo>
                  <a:cubicBezTo>
                    <a:pt x="2476" y="7225"/>
                    <a:pt x="2350" y="7105"/>
                    <a:pt x="2236" y="6858"/>
                  </a:cubicBezTo>
                  <a:cubicBezTo>
                    <a:pt x="1596" y="5489"/>
                    <a:pt x="965" y="4109"/>
                    <a:pt x="335" y="2730"/>
                  </a:cubicBezTo>
                  <a:cubicBezTo>
                    <a:pt x="296" y="2652"/>
                    <a:pt x="305" y="2504"/>
                    <a:pt x="355" y="2425"/>
                  </a:cubicBezTo>
                  <a:cubicBezTo>
                    <a:pt x="818" y="1745"/>
                    <a:pt x="1300" y="1075"/>
                    <a:pt x="1773" y="396"/>
                  </a:cubicBezTo>
                  <a:cubicBezTo>
                    <a:pt x="1813" y="356"/>
                    <a:pt x="1862" y="317"/>
                    <a:pt x="1911" y="268"/>
                  </a:cubicBezTo>
                  <a:close/>
                  <a:moveTo>
                    <a:pt x="1910" y="0"/>
                  </a:moveTo>
                  <a:cubicBezTo>
                    <a:pt x="1796" y="0"/>
                    <a:pt x="1675" y="77"/>
                    <a:pt x="1566" y="228"/>
                  </a:cubicBezTo>
                  <a:cubicBezTo>
                    <a:pt x="1084" y="898"/>
                    <a:pt x="621" y="1568"/>
                    <a:pt x="148" y="2238"/>
                  </a:cubicBezTo>
                  <a:cubicBezTo>
                    <a:pt x="20" y="2425"/>
                    <a:pt x="0" y="2632"/>
                    <a:pt x="99" y="2849"/>
                  </a:cubicBezTo>
                  <a:cubicBezTo>
                    <a:pt x="404" y="3548"/>
                    <a:pt x="690" y="4247"/>
                    <a:pt x="1005" y="4937"/>
                  </a:cubicBezTo>
                  <a:cubicBezTo>
                    <a:pt x="1330" y="5646"/>
                    <a:pt x="1665" y="6346"/>
                    <a:pt x="2029" y="7035"/>
                  </a:cubicBezTo>
                  <a:cubicBezTo>
                    <a:pt x="2187" y="7343"/>
                    <a:pt x="2366" y="7490"/>
                    <a:pt x="2618" y="7490"/>
                  </a:cubicBezTo>
                  <a:cubicBezTo>
                    <a:pt x="2713" y="7490"/>
                    <a:pt x="2818" y="7469"/>
                    <a:pt x="2936" y="7429"/>
                  </a:cubicBezTo>
                  <a:cubicBezTo>
                    <a:pt x="3586" y="7222"/>
                    <a:pt x="4206" y="6937"/>
                    <a:pt x="4748" y="6513"/>
                  </a:cubicBezTo>
                  <a:cubicBezTo>
                    <a:pt x="4847" y="6424"/>
                    <a:pt x="4896" y="6286"/>
                    <a:pt x="4975" y="6158"/>
                  </a:cubicBezTo>
                  <a:cubicBezTo>
                    <a:pt x="4876" y="5863"/>
                    <a:pt x="4817" y="5587"/>
                    <a:pt x="4699" y="5331"/>
                  </a:cubicBezTo>
                  <a:cubicBezTo>
                    <a:pt x="3881" y="3637"/>
                    <a:pt x="3064" y="1952"/>
                    <a:pt x="2236" y="268"/>
                  </a:cubicBezTo>
                  <a:cubicBezTo>
                    <a:pt x="2149" y="89"/>
                    <a:pt x="2033"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9"/>
            <p:cNvSpPr/>
            <p:nvPr/>
          </p:nvSpPr>
          <p:spPr>
            <a:xfrm>
              <a:off x="438347" y="1481259"/>
              <a:ext cx="222660" cy="116414"/>
            </a:xfrm>
            <a:custGeom>
              <a:avLst/>
              <a:gdLst/>
              <a:ahLst/>
              <a:cxnLst/>
              <a:rect l="l" t="t" r="r" b="b"/>
              <a:pathLst>
                <a:path w="5666" h="2962" extrusionOk="0">
                  <a:moveTo>
                    <a:pt x="5465" y="0"/>
                  </a:moveTo>
                  <a:cubicBezTo>
                    <a:pt x="5387" y="0"/>
                    <a:pt x="5360" y="92"/>
                    <a:pt x="5320" y="164"/>
                  </a:cubicBezTo>
                  <a:cubicBezTo>
                    <a:pt x="5094" y="587"/>
                    <a:pt x="4877" y="1021"/>
                    <a:pt x="4631" y="1444"/>
                  </a:cubicBezTo>
                  <a:cubicBezTo>
                    <a:pt x="4148" y="2272"/>
                    <a:pt x="3409" y="2686"/>
                    <a:pt x="2464" y="2705"/>
                  </a:cubicBezTo>
                  <a:cubicBezTo>
                    <a:pt x="2439" y="2706"/>
                    <a:pt x="2414" y="2706"/>
                    <a:pt x="2389" y="2706"/>
                  </a:cubicBezTo>
                  <a:cubicBezTo>
                    <a:pt x="1913" y="2706"/>
                    <a:pt x="1446" y="2615"/>
                    <a:pt x="1016" y="2400"/>
                  </a:cubicBezTo>
                  <a:cubicBezTo>
                    <a:pt x="848" y="2321"/>
                    <a:pt x="671" y="2262"/>
                    <a:pt x="493" y="2223"/>
                  </a:cubicBezTo>
                  <a:cubicBezTo>
                    <a:pt x="423" y="2206"/>
                    <a:pt x="349" y="2199"/>
                    <a:pt x="275" y="2199"/>
                  </a:cubicBezTo>
                  <a:cubicBezTo>
                    <a:pt x="214" y="2199"/>
                    <a:pt x="152" y="2204"/>
                    <a:pt x="90" y="2213"/>
                  </a:cubicBezTo>
                  <a:cubicBezTo>
                    <a:pt x="50" y="2213"/>
                    <a:pt x="1" y="2302"/>
                    <a:pt x="1" y="2351"/>
                  </a:cubicBezTo>
                  <a:cubicBezTo>
                    <a:pt x="1" y="2380"/>
                    <a:pt x="80" y="2430"/>
                    <a:pt x="129" y="2439"/>
                  </a:cubicBezTo>
                  <a:cubicBezTo>
                    <a:pt x="375" y="2508"/>
                    <a:pt x="641" y="2528"/>
                    <a:pt x="878" y="2636"/>
                  </a:cubicBezTo>
                  <a:cubicBezTo>
                    <a:pt x="1360" y="2863"/>
                    <a:pt x="1873" y="2942"/>
                    <a:pt x="2237" y="2962"/>
                  </a:cubicBezTo>
                  <a:cubicBezTo>
                    <a:pt x="3449" y="2962"/>
                    <a:pt x="4296" y="2518"/>
                    <a:pt x="4798" y="1681"/>
                  </a:cubicBezTo>
                  <a:cubicBezTo>
                    <a:pt x="5074" y="1238"/>
                    <a:pt x="5310" y="755"/>
                    <a:pt x="5557" y="282"/>
                  </a:cubicBezTo>
                  <a:cubicBezTo>
                    <a:pt x="5606" y="193"/>
                    <a:pt x="5665" y="75"/>
                    <a:pt x="5527" y="16"/>
                  </a:cubicBezTo>
                  <a:cubicBezTo>
                    <a:pt x="5503" y="5"/>
                    <a:pt x="5483" y="0"/>
                    <a:pt x="5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9"/>
            <p:cNvSpPr/>
            <p:nvPr/>
          </p:nvSpPr>
          <p:spPr>
            <a:xfrm>
              <a:off x="501463" y="1549247"/>
              <a:ext cx="169608" cy="86741"/>
            </a:xfrm>
            <a:custGeom>
              <a:avLst/>
              <a:gdLst/>
              <a:ahLst/>
              <a:cxnLst/>
              <a:rect l="l" t="t" r="r" b="b"/>
              <a:pathLst>
                <a:path w="4316" h="2207" extrusionOk="0">
                  <a:moveTo>
                    <a:pt x="4236" y="0"/>
                  </a:moveTo>
                  <a:cubicBezTo>
                    <a:pt x="4177" y="40"/>
                    <a:pt x="4098" y="59"/>
                    <a:pt x="4049" y="109"/>
                  </a:cubicBezTo>
                  <a:cubicBezTo>
                    <a:pt x="3714" y="493"/>
                    <a:pt x="3419" y="906"/>
                    <a:pt x="3054" y="1271"/>
                  </a:cubicBezTo>
                  <a:cubicBezTo>
                    <a:pt x="2739" y="1586"/>
                    <a:pt x="2335" y="1783"/>
                    <a:pt x="1882" y="1862"/>
                  </a:cubicBezTo>
                  <a:cubicBezTo>
                    <a:pt x="1696" y="1895"/>
                    <a:pt x="1511" y="1910"/>
                    <a:pt x="1327" y="1910"/>
                  </a:cubicBezTo>
                  <a:cubicBezTo>
                    <a:pt x="965" y="1910"/>
                    <a:pt x="606" y="1851"/>
                    <a:pt x="247" y="1754"/>
                  </a:cubicBezTo>
                  <a:cubicBezTo>
                    <a:pt x="199" y="1744"/>
                    <a:pt x="149" y="1728"/>
                    <a:pt x="107" y="1728"/>
                  </a:cubicBezTo>
                  <a:cubicBezTo>
                    <a:pt x="62" y="1728"/>
                    <a:pt x="26" y="1746"/>
                    <a:pt x="10" y="1813"/>
                  </a:cubicBezTo>
                  <a:cubicBezTo>
                    <a:pt x="1" y="1872"/>
                    <a:pt x="109" y="1990"/>
                    <a:pt x="178" y="2000"/>
                  </a:cubicBezTo>
                  <a:cubicBezTo>
                    <a:pt x="572" y="2079"/>
                    <a:pt x="966" y="2138"/>
                    <a:pt x="1360" y="2207"/>
                  </a:cubicBezTo>
                  <a:cubicBezTo>
                    <a:pt x="1360" y="2197"/>
                    <a:pt x="1360" y="2187"/>
                    <a:pt x="1360" y="2167"/>
                  </a:cubicBezTo>
                  <a:lnTo>
                    <a:pt x="1616" y="2167"/>
                  </a:lnTo>
                  <a:cubicBezTo>
                    <a:pt x="1665" y="2167"/>
                    <a:pt x="1724" y="2157"/>
                    <a:pt x="1774" y="2148"/>
                  </a:cubicBezTo>
                  <a:cubicBezTo>
                    <a:pt x="2601" y="2049"/>
                    <a:pt x="3222" y="1596"/>
                    <a:pt x="3734" y="975"/>
                  </a:cubicBezTo>
                  <a:cubicBezTo>
                    <a:pt x="3941" y="739"/>
                    <a:pt x="4118" y="483"/>
                    <a:pt x="4286" y="217"/>
                  </a:cubicBezTo>
                  <a:cubicBezTo>
                    <a:pt x="4315" y="177"/>
                    <a:pt x="4256" y="79"/>
                    <a:pt x="4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9"/>
            <p:cNvSpPr/>
            <p:nvPr/>
          </p:nvSpPr>
          <p:spPr>
            <a:xfrm>
              <a:off x="345443" y="1630009"/>
              <a:ext cx="99148" cy="97352"/>
            </a:xfrm>
            <a:custGeom>
              <a:avLst/>
              <a:gdLst/>
              <a:ahLst/>
              <a:cxnLst/>
              <a:rect l="l" t="t" r="r" b="b"/>
              <a:pathLst>
                <a:path w="2523" h="2477" extrusionOk="0">
                  <a:moveTo>
                    <a:pt x="2424" y="0"/>
                  </a:moveTo>
                  <a:cubicBezTo>
                    <a:pt x="2379" y="0"/>
                    <a:pt x="2326" y="13"/>
                    <a:pt x="2296" y="43"/>
                  </a:cubicBezTo>
                  <a:cubicBezTo>
                    <a:pt x="2257" y="73"/>
                    <a:pt x="2237" y="142"/>
                    <a:pt x="2207" y="191"/>
                  </a:cubicBezTo>
                  <a:cubicBezTo>
                    <a:pt x="1951" y="615"/>
                    <a:pt x="1715" y="1048"/>
                    <a:pt x="1419" y="1452"/>
                  </a:cubicBezTo>
                  <a:cubicBezTo>
                    <a:pt x="1134" y="1866"/>
                    <a:pt x="690" y="2082"/>
                    <a:pt x="208" y="2191"/>
                  </a:cubicBezTo>
                  <a:cubicBezTo>
                    <a:pt x="109" y="2211"/>
                    <a:pt x="1" y="2211"/>
                    <a:pt x="30" y="2329"/>
                  </a:cubicBezTo>
                  <a:cubicBezTo>
                    <a:pt x="40" y="2388"/>
                    <a:pt x="148" y="2427"/>
                    <a:pt x="208" y="2476"/>
                  </a:cubicBezTo>
                  <a:cubicBezTo>
                    <a:pt x="217" y="2467"/>
                    <a:pt x="227" y="2457"/>
                    <a:pt x="237" y="2447"/>
                  </a:cubicBezTo>
                  <a:cubicBezTo>
                    <a:pt x="286" y="2447"/>
                    <a:pt x="326" y="2447"/>
                    <a:pt x="375" y="2437"/>
                  </a:cubicBezTo>
                  <a:cubicBezTo>
                    <a:pt x="434" y="2417"/>
                    <a:pt x="503" y="2398"/>
                    <a:pt x="562" y="2378"/>
                  </a:cubicBezTo>
                  <a:cubicBezTo>
                    <a:pt x="1616" y="1994"/>
                    <a:pt x="2079" y="1088"/>
                    <a:pt x="2503" y="152"/>
                  </a:cubicBezTo>
                  <a:cubicBezTo>
                    <a:pt x="2523" y="112"/>
                    <a:pt x="2493" y="14"/>
                    <a:pt x="2463" y="4"/>
                  </a:cubicBezTo>
                  <a:cubicBezTo>
                    <a:pt x="2452" y="2"/>
                    <a:pt x="2439"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9"/>
            <p:cNvSpPr/>
            <p:nvPr/>
          </p:nvSpPr>
          <p:spPr>
            <a:xfrm>
              <a:off x="677211" y="1492341"/>
              <a:ext cx="19806" cy="34861"/>
            </a:xfrm>
            <a:custGeom>
              <a:avLst/>
              <a:gdLst/>
              <a:ahLst/>
              <a:cxnLst/>
              <a:rect l="l" t="t" r="r" b="b"/>
              <a:pathLst>
                <a:path w="504" h="887" extrusionOk="0">
                  <a:moveTo>
                    <a:pt x="454" y="0"/>
                  </a:moveTo>
                  <a:cubicBezTo>
                    <a:pt x="385" y="20"/>
                    <a:pt x="286" y="30"/>
                    <a:pt x="257" y="79"/>
                  </a:cubicBezTo>
                  <a:cubicBezTo>
                    <a:pt x="158" y="276"/>
                    <a:pt x="80" y="483"/>
                    <a:pt x="11" y="700"/>
                  </a:cubicBezTo>
                  <a:cubicBezTo>
                    <a:pt x="1" y="749"/>
                    <a:pt x="50" y="818"/>
                    <a:pt x="70" y="877"/>
                  </a:cubicBezTo>
                  <a:cubicBezTo>
                    <a:pt x="89" y="877"/>
                    <a:pt x="119" y="887"/>
                    <a:pt x="139" y="887"/>
                  </a:cubicBezTo>
                  <a:cubicBezTo>
                    <a:pt x="178" y="837"/>
                    <a:pt x="237" y="788"/>
                    <a:pt x="267" y="729"/>
                  </a:cubicBezTo>
                  <a:cubicBezTo>
                    <a:pt x="346" y="552"/>
                    <a:pt x="424" y="374"/>
                    <a:pt x="483" y="187"/>
                  </a:cubicBezTo>
                  <a:cubicBezTo>
                    <a:pt x="503" y="128"/>
                    <a:pt x="464" y="59"/>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9"/>
            <p:cNvSpPr/>
            <p:nvPr/>
          </p:nvSpPr>
          <p:spPr>
            <a:xfrm>
              <a:off x="575425" y="1286724"/>
              <a:ext cx="65037" cy="19808"/>
            </a:xfrm>
            <a:custGeom>
              <a:avLst/>
              <a:gdLst/>
              <a:ahLst/>
              <a:cxnLst/>
              <a:rect l="l" t="t" r="r" b="b"/>
              <a:pathLst>
                <a:path w="1655" h="504" extrusionOk="0">
                  <a:moveTo>
                    <a:pt x="181" y="0"/>
                  </a:moveTo>
                  <a:cubicBezTo>
                    <a:pt x="126" y="0"/>
                    <a:pt x="63" y="43"/>
                    <a:pt x="0" y="60"/>
                  </a:cubicBezTo>
                  <a:cubicBezTo>
                    <a:pt x="39" y="120"/>
                    <a:pt x="69" y="179"/>
                    <a:pt x="108" y="238"/>
                  </a:cubicBezTo>
                  <a:cubicBezTo>
                    <a:pt x="118" y="258"/>
                    <a:pt x="158" y="267"/>
                    <a:pt x="177" y="267"/>
                  </a:cubicBezTo>
                  <a:cubicBezTo>
                    <a:pt x="542" y="346"/>
                    <a:pt x="906" y="425"/>
                    <a:pt x="1271" y="504"/>
                  </a:cubicBezTo>
                  <a:cubicBezTo>
                    <a:pt x="1281" y="494"/>
                    <a:pt x="1281" y="484"/>
                    <a:pt x="1281" y="464"/>
                  </a:cubicBezTo>
                  <a:cubicBezTo>
                    <a:pt x="1315" y="464"/>
                    <a:pt x="1355" y="467"/>
                    <a:pt x="1393" y="467"/>
                  </a:cubicBezTo>
                  <a:cubicBezTo>
                    <a:pt x="1431" y="467"/>
                    <a:pt x="1468" y="464"/>
                    <a:pt x="1497" y="455"/>
                  </a:cubicBezTo>
                  <a:cubicBezTo>
                    <a:pt x="1556" y="425"/>
                    <a:pt x="1606" y="346"/>
                    <a:pt x="1655" y="297"/>
                  </a:cubicBezTo>
                  <a:cubicBezTo>
                    <a:pt x="1596" y="267"/>
                    <a:pt x="1537" y="218"/>
                    <a:pt x="1468" y="208"/>
                  </a:cubicBezTo>
                  <a:cubicBezTo>
                    <a:pt x="1330" y="189"/>
                    <a:pt x="1182" y="208"/>
                    <a:pt x="1044" y="179"/>
                  </a:cubicBezTo>
                  <a:cubicBezTo>
                    <a:pt x="759" y="129"/>
                    <a:pt x="483" y="51"/>
                    <a:pt x="197" y="1"/>
                  </a:cubicBezTo>
                  <a:cubicBezTo>
                    <a:pt x="192" y="1"/>
                    <a:pt x="186"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9"/>
            <p:cNvSpPr/>
            <p:nvPr/>
          </p:nvSpPr>
          <p:spPr>
            <a:xfrm>
              <a:off x="393860" y="1158135"/>
              <a:ext cx="49554" cy="14070"/>
            </a:xfrm>
            <a:custGeom>
              <a:avLst/>
              <a:gdLst/>
              <a:ahLst/>
              <a:cxnLst/>
              <a:rect l="l" t="t" r="r" b="b"/>
              <a:pathLst>
                <a:path w="1261" h="358" extrusionOk="0">
                  <a:moveTo>
                    <a:pt x="232" y="0"/>
                  </a:moveTo>
                  <a:cubicBezTo>
                    <a:pt x="156" y="0"/>
                    <a:pt x="66" y="20"/>
                    <a:pt x="49" y="52"/>
                  </a:cubicBezTo>
                  <a:cubicBezTo>
                    <a:pt x="0" y="180"/>
                    <a:pt x="108" y="230"/>
                    <a:pt x="207" y="249"/>
                  </a:cubicBezTo>
                  <a:cubicBezTo>
                    <a:pt x="453" y="289"/>
                    <a:pt x="699" y="328"/>
                    <a:pt x="946" y="358"/>
                  </a:cubicBezTo>
                  <a:cubicBezTo>
                    <a:pt x="946" y="358"/>
                    <a:pt x="946" y="348"/>
                    <a:pt x="946" y="348"/>
                  </a:cubicBezTo>
                  <a:lnTo>
                    <a:pt x="1005" y="348"/>
                  </a:lnTo>
                  <a:cubicBezTo>
                    <a:pt x="1016" y="347"/>
                    <a:pt x="1027" y="346"/>
                    <a:pt x="1039" y="346"/>
                  </a:cubicBezTo>
                  <a:cubicBezTo>
                    <a:pt x="1065" y="346"/>
                    <a:pt x="1092" y="348"/>
                    <a:pt x="1119" y="348"/>
                  </a:cubicBezTo>
                  <a:cubicBezTo>
                    <a:pt x="1189" y="348"/>
                    <a:pt x="1251" y="335"/>
                    <a:pt x="1251" y="239"/>
                  </a:cubicBezTo>
                  <a:cubicBezTo>
                    <a:pt x="1261" y="72"/>
                    <a:pt x="1113" y="101"/>
                    <a:pt x="1005" y="92"/>
                  </a:cubicBezTo>
                  <a:cubicBezTo>
                    <a:pt x="759" y="62"/>
                    <a:pt x="522" y="23"/>
                    <a:pt x="276" y="3"/>
                  </a:cubicBezTo>
                  <a:cubicBezTo>
                    <a:pt x="262" y="1"/>
                    <a:pt x="247"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9"/>
            <p:cNvSpPr/>
            <p:nvPr/>
          </p:nvSpPr>
          <p:spPr>
            <a:xfrm>
              <a:off x="586625" y="1238582"/>
              <a:ext cx="36429" cy="18040"/>
            </a:xfrm>
            <a:custGeom>
              <a:avLst/>
              <a:gdLst/>
              <a:ahLst/>
              <a:cxnLst/>
              <a:rect l="l" t="t" r="r" b="b"/>
              <a:pathLst>
                <a:path w="927" h="459" extrusionOk="0">
                  <a:moveTo>
                    <a:pt x="156" y="1"/>
                  </a:moveTo>
                  <a:cubicBezTo>
                    <a:pt x="110" y="1"/>
                    <a:pt x="52" y="47"/>
                    <a:pt x="1" y="64"/>
                  </a:cubicBezTo>
                  <a:cubicBezTo>
                    <a:pt x="30" y="123"/>
                    <a:pt x="40" y="212"/>
                    <a:pt x="89" y="231"/>
                  </a:cubicBezTo>
                  <a:cubicBezTo>
                    <a:pt x="306" y="310"/>
                    <a:pt x="533" y="379"/>
                    <a:pt x="779" y="458"/>
                  </a:cubicBezTo>
                  <a:cubicBezTo>
                    <a:pt x="838" y="419"/>
                    <a:pt x="917" y="379"/>
                    <a:pt x="927" y="340"/>
                  </a:cubicBezTo>
                  <a:cubicBezTo>
                    <a:pt x="927" y="291"/>
                    <a:pt x="868" y="212"/>
                    <a:pt x="818" y="192"/>
                  </a:cubicBezTo>
                  <a:cubicBezTo>
                    <a:pt x="611" y="113"/>
                    <a:pt x="395" y="54"/>
                    <a:pt x="178" y="5"/>
                  </a:cubicBezTo>
                  <a:cubicBezTo>
                    <a:pt x="171"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29"/>
            <p:cNvSpPr/>
            <p:nvPr/>
          </p:nvSpPr>
          <p:spPr>
            <a:xfrm>
              <a:off x="469708" y="1159393"/>
              <a:ext cx="34110" cy="12420"/>
            </a:xfrm>
            <a:custGeom>
              <a:avLst/>
              <a:gdLst/>
              <a:ahLst/>
              <a:cxnLst/>
              <a:rect l="l" t="t" r="r" b="b"/>
              <a:pathLst>
                <a:path w="868" h="316" extrusionOk="0">
                  <a:moveTo>
                    <a:pt x="710" y="1"/>
                  </a:moveTo>
                  <a:cubicBezTo>
                    <a:pt x="513" y="1"/>
                    <a:pt x="306" y="30"/>
                    <a:pt x="109" y="60"/>
                  </a:cubicBezTo>
                  <a:cubicBezTo>
                    <a:pt x="70" y="69"/>
                    <a:pt x="11" y="119"/>
                    <a:pt x="11" y="158"/>
                  </a:cubicBezTo>
                  <a:cubicBezTo>
                    <a:pt x="1" y="198"/>
                    <a:pt x="40" y="257"/>
                    <a:pt x="80" y="276"/>
                  </a:cubicBezTo>
                  <a:cubicBezTo>
                    <a:pt x="129" y="306"/>
                    <a:pt x="188" y="306"/>
                    <a:pt x="227" y="316"/>
                  </a:cubicBezTo>
                  <a:cubicBezTo>
                    <a:pt x="415" y="286"/>
                    <a:pt x="572" y="276"/>
                    <a:pt x="730" y="247"/>
                  </a:cubicBezTo>
                  <a:cubicBezTo>
                    <a:pt x="789" y="237"/>
                    <a:pt x="818" y="158"/>
                    <a:pt x="868" y="109"/>
                  </a:cubicBezTo>
                  <a:cubicBezTo>
                    <a:pt x="818" y="69"/>
                    <a:pt x="75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29"/>
            <p:cNvSpPr/>
            <p:nvPr/>
          </p:nvSpPr>
          <p:spPr>
            <a:xfrm>
              <a:off x="555264" y="1124809"/>
              <a:ext cx="28294" cy="15721"/>
            </a:xfrm>
            <a:custGeom>
              <a:avLst/>
              <a:gdLst/>
              <a:ahLst/>
              <a:cxnLst/>
              <a:rect l="l" t="t" r="r" b="b"/>
              <a:pathLst>
                <a:path w="720" h="400" extrusionOk="0">
                  <a:moveTo>
                    <a:pt x="133" y="0"/>
                  </a:moveTo>
                  <a:cubicBezTo>
                    <a:pt x="95" y="0"/>
                    <a:pt x="44" y="57"/>
                    <a:pt x="1" y="83"/>
                  </a:cubicBezTo>
                  <a:cubicBezTo>
                    <a:pt x="30" y="132"/>
                    <a:pt x="50" y="201"/>
                    <a:pt x="99" y="230"/>
                  </a:cubicBezTo>
                  <a:cubicBezTo>
                    <a:pt x="227" y="299"/>
                    <a:pt x="355" y="358"/>
                    <a:pt x="493" y="398"/>
                  </a:cubicBezTo>
                  <a:cubicBezTo>
                    <a:pt x="499" y="399"/>
                    <a:pt x="504" y="399"/>
                    <a:pt x="509" y="399"/>
                  </a:cubicBezTo>
                  <a:cubicBezTo>
                    <a:pt x="565" y="399"/>
                    <a:pt x="630" y="355"/>
                    <a:pt x="720" y="319"/>
                  </a:cubicBezTo>
                  <a:cubicBezTo>
                    <a:pt x="651" y="230"/>
                    <a:pt x="621" y="171"/>
                    <a:pt x="582" y="161"/>
                  </a:cubicBezTo>
                  <a:cubicBezTo>
                    <a:pt x="444" y="92"/>
                    <a:pt x="296" y="33"/>
                    <a:pt x="149" y="4"/>
                  </a:cubicBezTo>
                  <a:cubicBezTo>
                    <a:pt x="144" y="1"/>
                    <a:pt x="139"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9"/>
            <p:cNvSpPr/>
            <p:nvPr/>
          </p:nvSpPr>
          <p:spPr>
            <a:xfrm>
              <a:off x="380695" y="1261415"/>
              <a:ext cx="17055" cy="47831"/>
            </a:xfrm>
            <a:custGeom>
              <a:avLst/>
              <a:gdLst/>
              <a:ahLst/>
              <a:cxnLst/>
              <a:rect l="l" t="t" r="r" b="b"/>
              <a:pathLst>
                <a:path w="434" h="1217" extrusionOk="0">
                  <a:moveTo>
                    <a:pt x="174" y="0"/>
                  </a:moveTo>
                  <a:cubicBezTo>
                    <a:pt x="164" y="0"/>
                    <a:pt x="152" y="2"/>
                    <a:pt x="138" y="5"/>
                  </a:cubicBezTo>
                  <a:cubicBezTo>
                    <a:pt x="79" y="15"/>
                    <a:pt x="30" y="123"/>
                    <a:pt x="0" y="163"/>
                  </a:cubicBezTo>
                  <a:cubicBezTo>
                    <a:pt x="59" y="498"/>
                    <a:pt x="118" y="793"/>
                    <a:pt x="187" y="1079"/>
                  </a:cubicBezTo>
                  <a:cubicBezTo>
                    <a:pt x="197" y="1138"/>
                    <a:pt x="296" y="1167"/>
                    <a:pt x="355" y="1217"/>
                  </a:cubicBezTo>
                  <a:cubicBezTo>
                    <a:pt x="384" y="1148"/>
                    <a:pt x="434" y="1079"/>
                    <a:pt x="424" y="1020"/>
                  </a:cubicBezTo>
                  <a:cubicBezTo>
                    <a:pt x="384" y="744"/>
                    <a:pt x="315" y="468"/>
                    <a:pt x="266" y="192"/>
                  </a:cubicBezTo>
                  <a:cubicBezTo>
                    <a:pt x="257" y="104"/>
                    <a:pt x="264"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29"/>
            <p:cNvSpPr/>
            <p:nvPr/>
          </p:nvSpPr>
          <p:spPr>
            <a:xfrm>
              <a:off x="361320" y="1378529"/>
              <a:ext cx="17448" cy="35647"/>
            </a:xfrm>
            <a:custGeom>
              <a:avLst/>
              <a:gdLst/>
              <a:ahLst/>
              <a:cxnLst/>
              <a:rect l="l" t="t" r="r" b="b"/>
              <a:pathLst>
                <a:path w="444" h="907" extrusionOk="0">
                  <a:moveTo>
                    <a:pt x="345" y="0"/>
                  </a:moveTo>
                  <a:cubicBezTo>
                    <a:pt x="296" y="0"/>
                    <a:pt x="207" y="39"/>
                    <a:pt x="198" y="79"/>
                  </a:cubicBezTo>
                  <a:cubicBezTo>
                    <a:pt x="119" y="305"/>
                    <a:pt x="60" y="532"/>
                    <a:pt x="10" y="759"/>
                  </a:cubicBezTo>
                  <a:cubicBezTo>
                    <a:pt x="1" y="798"/>
                    <a:pt x="70" y="857"/>
                    <a:pt x="99" y="906"/>
                  </a:cubicBezTo>
                  <a:cubicBezTo>
                    <a:pt x="148" y="877"/>
                    <a:pt x="227" y="847"/>
                    <a:pt x="237" y="808"/>
                  </a:cubicBezTo>
                  <a:cubicBezTo>
                    <a:pt x="316" y="591"/>
                    <a:pt x="375" y="364"/>
                    <a:pt x="444" y="118"/>
                  </a:cubicBezTo>
                  <a:cubicBezTo>
                    <a:pt x="424" y="89"/>
                    <a:pt x="385" y="1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29"/>
            <p:cNvSpPr/>
            <p:nvPr/>
          </p:nvSpPr>
          <p:spPr>
            <a:xfrm>
              <a:off x="355110" y="1255403"/>
              <a:ext cx="12064" cy="24053"/>
            </a:xfrm>
            <a:custGeom>
              <a:avLst/>
              <a:gdLst/>
              <a:ahLst/>
              <a:cxnLst/>
              <a:rect l="l" t="t" r="r" b="b"/>
              <a:pathLst>
                <a:path w="307" h="612" extrusionOk="0">
                  <a:moveTo>
                    <a:pt x="168" y="0"/>
                  </a:moveTo>
                  <a:cubicBezTo>
                    <a:pt x="119" y="60"/>
                    <a:pt x="21" y="129"/>
                    <a:pt x="11" y="197"/>
                  </a:cubicBezTo>
                  <a:cubicBezTo>
                    <a:pt x="1" y="306"/>
                    <a:pt x="31" y="414"/>
                    <a:pt x="70" y="513"/>
                  </a:cubicBezTo>
                  <a:cubicBezTo>
                    <a:pt x="90" y="562"/>
                    <a:pt x="178" y="582"/>
                    <a:pt x="237" y="611"/>
                  </a:cubicBezTo>
                  <a:cubicBezTo>
                    <a:pt x="257" y="552"/>
                    <a:pt x="297" y="493"/>
                    <a:pt x="297" y="434"/>
                  </a:cubicBezTo>
                  <a:cubicBezTo>
                    <a:pt x="306" y="365"/>
                    <a:pt x="277" y="286"/>
                    <a:pt x="257" y="207"/>
                  </a:cubicBezTo>
                  <a:cubicBezTo>
                    <a:pt x="277" y="197"/>
                    <a:pt x="297" y="188"/>
                    <a:pt x="306" y="178"/>
                  </a:cubicBezTo>
                  <a:cubicBezTo>
                    <a:pt x="267" y="119"/>
                    <a:pt x="218" y="6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9"/>
            <p:cNvSpPr/>
            <p:nvPr/>
          </p:nvSpPr>
          <p:spPr>
            <a:xfrm>
              <a:off x="400423" y="2111117"/>
              <a:ext cx="38747" cy="101793"/>
            </a:xfrm>
            <a:custGeom>
              <a:avLst/>
              <a:gdLst/>
              <a:ahLst/>
              <a:cxnLst/>
              <a:rect l="l" t="t" r="r" b="b"/>
              <a:pathLst>
                <a:path w="986" h="2590" extrusionOk="0">
                  <a:moveTo>
                    <a:pt x="316" y="263"/>
                  </a:moveTo>
                  <a:cubicBezTo>
                    <a:pt x="375" y="312"/>
                    <a:pt x="464" y="351"/>
                    <a:pt x="493" y="420"/>
                  </a:cubicBezTo>
                  <a:cubicBezTo>
                    <a:pt x="670" y="745"/>
                    <a:pt x="798" y="1898"/>
                    <a:pt x="572" y="2321"/>
                  </a:cubicBezTo>
                  <a:cubicBezTo>
                    <a:pt x="257" y="1651"/>
                    <a:pt x="296" y="972"/>
                    <a:pt x="267" y="302"/>
                  </a:cubicBezTo>
                  <a:cubicBezTo>
                    <a:pt x="276" y="292"/>
                    <a:pt x="296" y="272"/>
                    <a:pt x="316" y="263"/>
                  </a:cubicBezTo>
                  <a:close/>
                  <a:moveTo>
                    <a:pt x="280" y="0"/>
                  </a:moveTo>
                  <a:cubicBezTo>
                    <a:pt x="128" y="0"/>
                    <a:pt x="39" y="84"/>
                    <a:pt x="30" y="263"/>
                  </a:cubicBezTo>
                  <a:cubicBezTo>
                    <a:pt x="20" y="578"/>
                    <a:pt x="1" y="893"/>
                    <a:pt x="50" y="1198"/>
                  </a:cubicBezTo>
                  <a:cubicBezTo>
                    <a:pt x="99" y="1592"/>
                    <a:pt x="198" y="1967"/>
                    <a:pt x="296" y="2341"/>
                  </a:cubicBezTo>
                  <a:cubicBezTo>
                    <a:pt x="333" y="2478"/>
                    <a:pt x="428" y="2589"/>
                    <a:pt x="575" y="2589"/>
                  </a:cubicBezTo>
                  <a:cubicBezTo>
                    <a:pt x="587" y="2589"/>
                    <a:pt x="599" y="2589"/>
                    <a:pt x="611" y="2587"/>
                  </a:cubicBezTo>
                  <a:cubicBezTo>
                    <a:pt x="779" y="2577"/>
                    <a:pt x="858" y="2440"/>
                    <a:pt x="887" y="2292"/>
                  </a:cubicBezTo>
                  <a:cubicBezTo>
                    <a:pt x="936" y="2065"/>
                    <a:pt x="946" y="1829"/>
                    <a:pt x="986" y="1504"/>
                  </a:cubicBezTo>
                  <a:cubicBezTo>
                    <a:pt x="927" y="1179"/>
                    <a:pt x="867" y="775"/>
                    <a:pt x="769" y="381"/>
                  </a:cubicBezTo>
                  <a:cubicBezTo>
                    <a:pt x="729" y="174"/>
                    <a:pt x="572" y="46"/>
                    <a:pt x="355" y="6"/>
                  </a:cubicBezTo>
                  <a:cubicBezTo>
                    <a:pt x="329" y="2"/>
                    <a:pt x="304"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9"/>
            <p:cNvSpPr/>
            <p:nvPr/>
          </p:nvSpPr>
          <p:spPr>
            <a:xfrm>
              <a:off x="206086" y="2232475"/>
              <a:ext cx="62758" cy="22520"/>
            </a:xfrm>
            <a:custGeom>
              <a:avLst/>
              <a:gdLst/>
              <a:ahLst/>
              <a:cxnLst/>
              <a:rect l="l" t="t" r="r" b="b"/>
              <a:pathLst>
                <a:path w="1597" h="573" extrusionOk="0">
                  <a:moveTo>
                    <a:pt x="1369" y="0"/>
                  </a:moveTo>
                  <a:cubicBezTo>
                    <a:pt x="1362" y="0"/>
                    <a:pt x="1356" y="1"/>
                    <a:pt x="1350" y="2"/>
                  </a:cubicBezTo>
                  <a:cubicBezTo>
                    <a:pt x="1045" y="71"/>
                    <a:pt x="739" y="149"/>
                    <a:pt x="434" y="228"/>
                  </a:cubicBezTo>
                  <a:cubicBezTo>
                    <a:pt x="316" y="258"/>
                    <a:pt x="188" y="277"/>
                    <a:pt x="69" y="327"/>
                  </a:cubicBezTo>
                  <a:cubicBezTo>
                    <a:pt x="30" y="337"/>
                    <a:pt x="0" y="425"/>
                    <a:pt x="0" y="474"/>
                  </a:cubicBezTo>
                  <a:cubicBezTo>
                    <a:pt x="0" y="514"/>
                    <a:pt x="79" y="543"/>
                    <a:pt x="119" y="573"/>
                  </a:cubicBezTo>
                  <a:cubicBezTo>
                    <a:pt x="601" y="455"/>
                    <a:pt x="1054" y="346"/>
                    <a:pt x="1508" y="228"/>
                  </a:cubicBezTo>
                  <a:cubicBezTo>
                    <a:pt x="1547" y="218"/>
                    <a:pt x="1567" y="120"/>
                    <a:pt x="1596" y="61"/>
                  </a:cubicBezTo>
                  <a:cubicBezTo>
                    <a:pt x="1516" y="43"/>
                    <a:pt x="1435"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9"/>
            <p:cNvSpPr/>
            <p:nvPr/>
          </p:nvSpPr>
          <p:spPr>
            <a:xfrm>
              <a:off x="313689" y="2189127"/>
              <a:ext cx="64330" cy="20988"/>
            </a:xfrm>
            <a:custGeom>
              <a:avLst/>
              <a:gdLst/>
              <a:ahLst/>
              <a:cxnLst/>
              <a:rect l="l" t="t" r="r" b="b"/>
              <a:pathLst>
                <a:path w="1637" h="534" extrusionOk="0">
                  <a:moveTo>
                    <a:pt x="1480" y="0"/>
                  </a:moveTo>
                  <a:cubicBezTo>
                    <a:pt x="1476" y="0"/>
                    <a:pt x="1472" y="1"/>
                    <a:pt x="1469" y="1"/>
                  </a:cubicBezTo>
                  <a:cubicBezTo>
                    <a:pt x="1025" y="80"/>
                    <a:pt x="582" y="169"/>
                    <a:pt x="139" y="267"/>
                  </a:cubicBezTo>
                  <a:cubicBezTo>
                    <a:pt x="90" y="277"/>
                    <a:pt x="50" y="366"/>
                    <a:pt x="1" y="425"/>
                  </a:cubicBezTo>
                  <a:cubicBezTo>
                    <a:pt x="50" y="464"/>
                    <a:pt x="99" y="504"/>
                    <a:pt x="139" y="533"/>
                  </a:cubicBezTo>
                  <a:cubicBezTo>
                    <a:pt x="622" y="425"/>
                    <a:pt x="1075" y="336"/>
                    <a:pt x="1518" y="238"/>
                  </a:cubicBezTo>
                  <a:cubicBezTo>
                    <a:pt x="1567" y="228"/>
                    <a:pt x="1597" y="139"/>
                    <a:pt x="1636" y="90"/>
                  </a:cubicBezTo>
                  <a:cubicBezTo>
                    <a:pt x="1582" y="54"/>
                    <a:pt x="1527"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9"/>
            <p:cNvSpPr/>
            <p:nvPr/>
          </p:nvSpPr>
          <p:spPr>
            <a:xfrm>
              <a:off x="304414" y="2214319"/>
              <a:ext cx="58868" cy="17490"/>
            </a:xfrm>
            <a:custGeom>
              <a:avLst/>
              <a:gdLst/>
              <a:ahLst/>
              <a:cxnLst/>
              <a:rect l="l" t="t" r="r" b="b"/>
              <a:pathLst>
                <a:path w="1498" h="445" extrusionOk="0">
                  <a:moveTo>
                    <a:pt x="1360" y="1"/>
                  </a:moveTo>
                  <a:cubicBezTo>
                    <a:pt x="927" y="70"/>
                    <a:pt x="532" y="129"/>
                    <a:pt x="138" y="198"/>
                  </a:cubicBezTo>
                  <a:cubicBezTo>
                    <a:pt x="89" y="208"/>
                    <a:pt x="50" y="286"/>
                    <a:pt x="1" y="336"/>
                  </a:cubicBezTo>
                  <a:cubicBezTo>
                    <a:pt x="66" y="373"/>
                    <a:pt x="130" y="445"/>
                    <a:pt x="187" y="445"/>
                  </a:cubicBezTo>
                  <a:cubicBezTo>
                    <a:pt x="191" y="445"/>
                    <a:pt x="194" y="445"/>
                    <a:pt x="198" y="444"/>
                  </a:cubicBezTo>
                  <a:cubicBezTo>
                    <a:pt x="582" y="395"/>
                    <a:pt x="966" y="336"/>
                    <a:pt x="1340" y="267"/>
                  </a:cubicBezTo>
                  <a:cubicBezTo>
                    <a:pt x="1399" y="247"/>
                    <a:pt x="1439" y="168"/>
                    <a:pt x="1498" y="119"/>
                  </a:cubicBezTo>
                  <a:cubicBezTo>
                    <a:pt x="1439" y="79"/>
                    <a:pt x="1390" y="30"/>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9"/>
            <p:cNvSpPr/>
            <p:nvPr/>
          </p:nvSpPr>
          <p:spPr>
            <a:xfrm>
              <a:off x="185178" y="1984768"/>
              <a:ext cx="147916" cy="78723"/>
            </a:xfrm>
            <a:custGeom>
              <a:avLst/>
              <a:gdLst/>
              <a:ahLst/>
              <a:cxnLst/>
              <a:rect l="l" t="t" r="r" b="b"/>
              <a:pathLst>
                <a:path w="3764" h="2003" extrusionOk="0">
                  <a:moveTo>
                    <a:pt x="3537" y="0"/>
                  </a:moveTo>
                  <a:cubicBezTo>
                    <a:pt x="3498" y="0"/>
                    <a:pt x="3448" y="40"/>
                    <a:pt x="3409" y="59"/>
                  </a:cubicBezTo>
                  <a:cubicBezTo>
                    <a:pt x="2719" y="414"/>
                    <a:pt x="2030" y="769"/>
                    <a:pt x="1340" y="1133"/>
                  </a:cubicBezTo>
                  <a:cubicBezTo>
                    <a:pt x="926" y="1340"/>
                    <a:pt x="523" y="1547"/>
                    <a:pt x="119" y="1773"/>
                  </a:cubicBezTo>
                  <a:cubicBezTo>
                    <a:pt x="60" y="1803"/>
                    <a:pt x="40" y="1911"/>
                    <a:pt x="1" y="1980"/>
                  </a:cubicBezTo>
                  <a:cubicBezTo>
                    <a:pt x="61" y="1987"/>
                    <a:pt x="122" y="2003"/>
                    <a:pt x="176" y="2003"/>
                  </a:cubicBezTo>
                  <a:cubicBezTo>
                    <a:pt x="201" y="2003"/>
                    <a:pt x="225" y="1999"/>
                    <a:pt x="247" y="1990"/>
                  </a:cubicBezTo>
                  <a:cubicBezTo>
                    <a:pt x="789" y="1724"/>
                    <a:pt x="1321" y="1448"/>
                    <a:pt x="1852" y="1172"/>
                  </a:cubicBezTo>
                  <a:cubicBezTo>
                    <a:pt x="2404" y="887"/>
                    <a:pt x="2956" y="601"/>
                    <a:pt x="3507" y="315"/>
                  </a:cubicBezTo>
                  <a:cubicBezTo>
                    <a:pt x="3586" y="276"/>
                    <a:pt x="3645" y="207"/>
                    <a:pt x="3764" y="109"/>
                  </a:cubicBezTo>
                  <a:cubicBezTo>
                    <a:pt x="3655" y="59"/>
                    <a:pt x="3596" y="20"/>
                    <a:pt x="3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9"/>
            <p:cNvSpPr/>
            <p:nvPr/>
          </p:nvSpPr>
          <p:spPr>
            <a:xfrm>
              <a:off x="358608" y="1884082"/>
              <a:ext cx="25583" cy="80216"/>
            </a:xfrm>
            <a:custGeom>
              <a:avLst/>
              <a:gdLst/>
              <a:ahLst/>
              <a:cxnLst/>
              <a:rect l="l" t="t" r="r" b="b"/>
              <a:pathLst>
                <a:path w="651" h="2041" extrusionOk="0">
                  <a:moveTo>
                    <a:pt x="267" y="316"/>
                  </a:moveTo>
                  <a:cubicBezTo>
                    <a:pt x="405" y="750"/>
                    <a:pt x="375" y="1183"/>
                    <a:pt x="306" y="1626"/>
                  </a:cubicBezTo>
                  <a:cubicBezTo>
                    <a:pt x="276" y="1193"/>
                    <a:pt x="247" y="760"/>
                    <a:pt x="217" y="316"/>
                  </a:cubicBezTo>
                  <a:close/>
                  <a:moveTo>
                    <a:pt x="223" y="0"/>
                  </a:moveTo>
                  <a:cubicBezTo>
                    <a:pt x="218" y="0"/>
                    <a:pt x="213" y="1"/>
                    <a:pt x="208" y="1"/>
                  </a:cubicBezTo>
                  <a:cubicBezTo>
                    <a:pt x="129" y="1"/>
                    <a:pt x="1" y="149"/>
                    <a:pt x="1" y="228"/>
                  </a:cubicBezTo>
                  <a:cubicBezTo>
                    <a:pt x="11" y="750"/>
                    <a:pt x="50" y="1272"/>
                    <a:pt x="99" y="1794"/>
                  </a:cubicBezTo>
                  <a:cubicBezTo>
                    <a:pt x="109" y="1922"/>
                    <a:pt x="178" y="2040"/>
                    <a:pt x="336" y="2040"/>
                  </a:cubicBezTo>
                  <a:cubicBezTo>
                    <a:pt x="493" y="2040"/>
                    <a:pt x="562" y="1912"/>
                    <a:pt x="582" y="1784"/>
                  </a:cubicBezTo>
                  <a:cubicBezTo>
                    <a:pt x="611" y="1557"/>
                    <a:pt x="621" y="1321"/>
                    <a:pt x="651" y="1094"/>
                  </a:cubicBezTo>
                  <a:lnTo>
                    <a:pt x="631" y="1094"/>
                  </a:lnTo>
                  <a:cubicBezTo>
                    <a:pt x="631" y="1006"/>
                    <a:pt x="641" y="907"/>
                    <a:pt x="631" y="819"/>
                  </a:cubicBezTo>
                  <a:cubicBezTo>
                    <a:pt x="592" y="602"/>
                    <a:pt x="572" y="375"/>
                    <a:pt x="493" y="168"/>
                  </a:cubicBezTo>
                  <a:cubicBezTo>
                    <a:pt x="465" y="84"/>
                    <a:pt x="322"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9"/>
            <p:cNvSpPr/>
            <p:nvPr/>
          </p:nvSpPr>
          <p:spPr>
            <a:xfrm>
              <a:off x="295139" y="1953368"/>
              <a:ext cx="30220" cy="20280"/>
            </a:xfrm>
            <a:custGeom>
              <a:avLst/>
              <a:gdLst/>
              <a:ahLst/>
              <a:cxnLst/>
              <a:rect l="l" t="t" r="r" b="b"/>
              <a:pathLst>
                <a:path w="769" h="516" extrusionOk="0">
                  <a:moveTo>
                    <a:pt x="618" y="0"/>
                  </a:moveTo>
                  <a:cubicBezTo>
                    <a:pt x="616" y="0"/>
                    <a:pt x="613" y="1"/>
                    <a:pt x="611" y="1"/>
                  </a:cubicBezTo>
                  <a:cubicBezTo>
                    <a:pt x="414" y="100"/>
                    <a:pt x="217" y="198"/>
                    <a:pt x="30" y="317"/>
                  </a:cubicBezTo>
                  <a:cubicBezTo>
                    <a:pt x="0" y="326"/>
                    <a:pt x="0" y="415"/>
                    <a:pt x="10" y="454"/>
                  </a:cubicBezTo>
                  <a:cubicBezTo>
                    <a:pt x="19" y="481"/>
                    <a:pt x="83" y="515"/>
                    <a:pt x="110" y="515"/>
                  </a:cubicBezTo>
                  <a:cubicBezTo>
                    <a:pt x="113" y="515"/>
                    <a:pt x="116" y="515"/>
                    <a:pt x="118" y="514"/>
                  </a:cubicBezTo>
                  <a:cubicBezTo>
                    <a:pt x="325" y="405"/>
                    <a:pt x="522" y="297"/>
                    <a:pt x="709" y="188"/>
                  </a:cubicBezTo>
                  <a:cubicBezTo>
                    <a:pt x="729" y="179"/>
                    <a:pt x="739" y="139"/>
                    <a:pt x="768" y="80"/>
                  </a:cubicBezTo>
                  <a:cubicBezTo>
                    <a:pt x="714" y="53"/>
                    <a:pt x="651"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9"/>
            <p:cNvSpPr/>
            <p:nvPr/>
          </p:nvSpPr>
          <p:spPr>
            <a:xfrm>
              <a:off x="189816" y="1172716"/>
              <a:ext cx="62758" cy="31245"/>
            </a:xfrm>
            <a:custGeom>
              <a:avLst/>
              <a:gdLst/>
              <a:ahLst/>
              <a:cxnLst/>
              <a:rect l="l" t="t" r="r" b="b"/>
              <a:pathLst>
                <a:path w="1597" h="795" extrusionOk="0">
                  <a:moveTo>
                    <a:pt x="1431" y="1"/>
                  </a:moveTo>
                  <a:cubicBezTo>
                    <a:pt x="1419" y="1"/>
                    <a:pt x="1409" y="3"/>
                    <a:pt x="1400" y="6"/>
                  </a:cubicBezTo>
                  <a:cubicBezTo>
                    <a:pt x="966" y="174"/>
                    <a:pt x="533" y="351"/>
                    <a:pt x="109" y="538"/>
                  </a:cubicBezTo>
                  <a:cubicBezTo>
                    <a:pt x="60" y="558"/>
                    <a:pt x="11" y="637"/>
                    <a:pt x="1" y="696"/>
                  </a:cubicBezTo>
                  <a:cubicBezTo>
                    <a:pt x="1" y="725"/>
                    <a:pt x="89" y="765"/>
                    <a:pt x="119" y="794"/>
                  </a:cubicBezTo>
                  <a:cubicBezTo>
                    <a:pt x="178" y="784"/>
                    <a:pt x="208" y="784"/>
                    <a:pt x="227" y="775"/>
                  </a:cubicBezTo>
                  <a:cubicBezTo>
                    <a:pt x="651" y="597"/>
                    <a:pt x="1084" y="420"/>
                    <a:pt x="1508" y="233"/>
                  </a:cubicBezTo>
                  <a:cubicBezTo>
                    <a:pt x="1557" y="203"/>
                    <a:pt x="1567" y="105"/>
                    <a:pt x="1597" y="46"/>
                  </a:cubicBezTo>
                  <a:cubicBezTo>
                    <a:pt x="1541" y="30"/>
                    <a:pt x="1479"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9"/>
            <p:cNvSpPr/>
            <p:nvPr/>
          </p:nvSpPr>
          <p:spPr>
            <a:xfrm>
              <a:off x="367136" y="1896501"/>
              <a:ext cx="7388" cy="51526"/>
            </a:xfrm>
            <a:custGeom>
              <a:avLst/>
              <a:gdLst/>
              <a:ahLst/>
              <a:cxnLst/>
              <a:rect l="l" t="t" r="r" b="b"/>
              <a:pathLst>
                <a:path w="188" h="1311" extrusionOk="0">
                  <a:moveTo>
                    <a:pt x="0" y="0"/>
                  </a:moveTo>
                  <a:cubicBezTo>
                    <a:pt x="30" y="444"/>
                    <a:pt x="59" y="877"/>
                    <a:pt x="89" y="1310"/>
                  </a:cubicBezTo>
                  <a:cubicBezTo>
                    <a:pt x="158" y="867"/>
                    <a:pt x="188" y="434"/>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9"/>
            <p:cNvSpPr/>
            <p:nvPr/>
          </p:nvSpPr>
          <p:spPr>
            <a:xfrm>
              <a:off x="522763" y="2047373"/>
              <a:ext cx="73211" cy="150686"/>
            </a:xfrm>
            <a:custGeom>
              <a:avLst/>
              <a:gdLst/>
              <a:ahLst/>
              <a:cxnLst/>
              <a:rect l="l" t="t" r="r" b="b"/>
              <a:pathLst>
                <a:path w="1863" h="3834" extrusionOk="0">
                  <a:moveTo>
                    <a:pt x="128" y="1"/>
                  </a:moveTo>
                  <a:cubicBezTo>
                    <a:pt x="108" y="1"/>
                    <a:pt x="85" y="8"/>
                    <a:pt x="59" y="23"/>
                  </a:cubicBezTo>
                  <a:cubicBezTo>
                    <a:pt x="20" y="52"/>
                    <a:pt x="0" y="180"/>
                    <a:pt x="30" y="239"/>
                  </a:cubicBezTo>
                  <a:cubicBezTo>
                    <a:pt x="532" y="1382"/>
                    <a:pt x="1035" y="2515"/>
                    <a:pt x="1537" y="3658"/>
                  </a:cubicBezTo>
                  <a:cubicBezTo>
                    <a:pt x="1557" y="3707"/>
                    <a:pt x="1586" y="3766"/>
                    <a:pt x="1626" y="3805"/>
                  </a:cubicBezTo>
                  <a:cubicBezTo>
                    <a:pt x="1654" y="3819"/>
                    <a:pt x="1691" y="3833"/>
                    <a:pt x="1728" y="3833"/>
                  </a:cubicBezTo>
                  <a:cubicBezTo>
                    <a:pt x="1744" y="3833"/>
                    <a:pt x="1759" y="3831"/>
                    <a:pt x="1773" y="3825"/>
                  </a:cubicBezTo>
                  <a:cubicBezTo>
                    <a:pt x="1803" y="3815"/>
                    <a:pt x="1833" y="3756"/>
                    <a:pt x="1862" y="3727"/>
                  </a:cubicBezTo>
                  <a:cubicBezTo>
                    <a:pt x="1833" y="3658"/>
                    <a:pt x="1813" y="3608"/>
                    <a:pt x="1793" y="3559"/>
                  </a:cubicBezTo>
                  <a:cubicBezTo>
                    <a:pt x="1714" y="3392"/>
                    <a:pt x="1636" y="3224"/>
                    <a:pt x="1567" y="3057"/>
                  </a:cubicBezTo>
                  <a:cubicBezTo>
                    <a:pt x="1133" y="2091"/>
                    <a:pt x="700" y="1126"/>
                    <a:pt x="276" y="161"/>
                  </a:cubicBezTo>
                  <a:cubicBezTo>
                    <a:pt x="238" y="84"/>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9"/>
            <p:cNvSpPr/>
            <p:nvPr/>
          </p:nvSpPr>
          <p:spPr>
            <a:xfrm>
              <a:off x="546382" y="2035819"/>
              <a:ext cx="69714" cy="137912"/>
            </a:xfrm>
            <a:custGeom>
              <a:avLst/>
              <a:gdLst/>
              <a:ahLst/>
              <a:cxnLst/>
              <a:rect l="l" t="t" r="r" b="b"/>
              <a:pathLst>
                <a:path w="1774" h="3509" extrusionOk="0">
                  <a:moveTo>
                    <a:pt x="122" y="0"/>
                  </a:moveTo>
                  <a:cubicBezTo>
                    <a:pt x="117" y="0"/>
                    <a:pt x="113" y="1"/>
                    <a:pt x="109" y="1"/>
                  </a:cubicBezTo>
                  <a:cubicBezTo>
                    <a:pt x="69" y="1"/>
                    <a:pt x="30" y="80"/>
                    <a:pt x="0" y="120"/>
                  </a:cubicBezTo>
                  <a:cubicBezTo>
                    <a:pt x="30" y="208"/>
                    <a:pt x="50" y="267"/>
                    <a:pt x="69" y="327"/>
                  </a:cubicBezTo>
                  <a:cubicBezTo>
                    <a:pt x="315" y="859"/>
                    <a:pt x="552" y="1390"/>
                    <a:pt x="798" y="1922"/>
                  </a:cubicBezTo>
                  <a:cubicBezTo>
                    <a:pt x="1035" y="2415"/>
                    <a:pt x="1261" y="2907"/>
                    <a:pt x="1507" y="3390"/>
                  </a:cubicBezTo>
                  <a:cubicBezTo>
                    <a:pt x="1537" y="3449"/>
                    <a:pt x="1645" y="3469"/>
                    <a:pt x="1714" y="3508"/>
                  </a:cubicBezTo>
                  <a:cubicBezTo>
                    <a:pt x="1724" y="3439"/>
                    <a:pt x="1773" y="3351"/>
                    <a:pt x="1744" y="3292"/>
                  </a:cubicBezTo>
                  <a:cubicBezTo>
                    <a:pt x="1251" y="2218"/>
                    <a:pt x="759" y="1154"/>
                    <a:pt x="256" y="80"/>
                  </a:cubicBezTo>
                  <a:cubicBezTo>
                    <a:pt x="238" y="44"/>
                    <a:pt x="171"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9"/>
            <p:cNvSpPr/>
            <p:nvPr/>
          </p:nvSpPr>
          <p:spPr>
            <a:xfrm>
              <a:off x="486214" y="1983668"/>
              <a:ext cx="50144" cy="66225"/>
            </a:xfrm>
            <a:custGeom>
              <a:avLst/>
              <a:gdLst/>
              <a:ahLst/>
              <a:cxnLst/>
              <a:rect l="l" t="t" r="r" b="b"/>
              <a:pathLst>
                <a:path w="1276" h="1685" extrusionOk="0">
                  <a:moveTo>
                    <a:pt x="970" y="284"/>
                  </a:moveTo>
                  <a:cubicBezTo>
                    <a:pt x="881" y="718"/>
                    <a:pt x="664" y="1072"/>
                    <a:pt x="300" y="1319"/>
                  </a:cubicBezTo>
                  <a:cubicBezTo>
                    <a:pt x="418" y="905"/>
                    <a:pt x="704" y="600"/>
                    <a:pt x="970" y="284"/>
                  </a:cubicBezTo>
                  <a:close/>
                  <a:moveTo>
                    <a:pt x="990" y="0"/>
                  </a:moveTo>
                  <a:cubicBezTo>
                    <a:pt x="921" y="0"/>
                    <a:pt x="836" y="27"/>
                    <a:pt x="802" y="68"/>
                  </a:cubicBezTo>
                  <a:cubicBezTo>
                    <a:pt x="576" y="343"/>
                    <a:pt x="359" y="619"/>
                    <a:pt x="172" y="925"/>
                  </a:cubicBezTo>
                  <a:cubicBezTo>
                    <a:pt x="83" y="1072"/>
                    <a:pt x="34" y="1260"/>
                    <a:pt x="14" y="1437"/>
                  </a:cubicBezTo>
                  <a:cubicBezTo>
                    <a:pt x="0" y="1590"/>
                    <a:pt x="80" y="1684"/>
                    <a:pt x="194" y="1684"/>
                  </a:cubicBezTo>
                  <a:cubicBezTo>
                    <a:pt x="242" y="1684"/>
                    <a:pt x="294" y="1668"/>
                    <a:pt x="349" y="1634"/>
                  </a:cubicBezTo>
                  <a:cubicBezTo>
                    <a:pt x="507" y="1526"/>
                    <a:pt x="655" y="1397"/>
                    <a:pt x="783" y="1260"/>
                  </a:cubicBezTo>
                  <a:cubicBezTo>
                    <a:pt x="1019" y="994"/>
                    <a:pt x="1186" y="688"/>
                    <a:pt x="1275" y="265"/>
                  </a:cubicBezTo>
                  <a:cubicBezTo>
                    <a:pt x="1216" y="196"/>
                    <a:pt x="1167" y="77"/>
                    <a:pt x="1068" y="18"/>
                  </a:cubicBezTo>
                  <a:cubicBezTo>
                    <a:pt x="1050" y="6"/>
                    <a:pt x="1021"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29"/>
            <p:cNvSpPr/>
            <p:nvPr/>
          </p:nvSpPr>
          <p:spPr>
            <a:xfrm>
              <a:off x="501856" y="2069106"/>
              <a:ext cx="63151" cy="118654"/>
            </a:xfrm>
            <a:custGeom>
              <a:avLst/>
              <a:gdLst/>
              <a:ahLst/>
              <a:cxnLst/>
              <a:rect l="l" t="t" r="r" b="b"/>
              <a:pathLst>
                <a:path w="1607" h="3019" extrusionOk="0">
                  <a:moveTo>
                    <a:pt x="124" y="1"/>
                  </a:moveTo>
                  <a:cubicBezTo>
                    <a:pt x="105" y="1"/>
                    <a:pt x="84" y="7"/>
                    <a:pt x="60" y="21"/>
                  </a:cubicBezTo>
                  <a:cubicBezTo>
                    <a:pt x="20" y="51"/>
                    <a:pt x="0" y="209"/>
                    <a:pt x="30" y="277"/>
                  </a:cubicBezTo>
                  <a:cubicBezTo>
                    <a:pt x="434" y="1115"/>
                    <a:pt x="838" y="1942"/>
                    <a:pt x="1242" y="2780"/>
                  </a:cubicBezTo>
                  <a:cubicBezTo>
                    <a:pt x="1281" y="2849"/>
                    <a:pt x="1320" y="2927"/>
                    <a:pt x="1370" y="2977"/>
                  </a:cubicBezTo>
                  <a:cubicBezTo>
                    <a:pt x="1394" y="3001"/>
                    <a:pt x="1445" y="3019"/>
                    <a:pt x="1484" y="3019"/>
                  </a:cubicBezTo>
                  <a:cubicBezTo>
                    <a:pt x="1493" y="3019"/>
                    <a:pt x="1501" y="3018"/>
                    <a:pt x="1508" y="3016"/>
                  </a:cubicBezTo>
                  <a:cubicBezTo>
                    <a:pt x="1547" y="3006"/>
                    <a:pt x="1577" y="2947"/>
                    <a:pt x="1606" y="2917"/>
                  </a:cubicBezTo>
                  <a:cubicBezTo>
                    <a:pt x="1577" y="2849"/>
                    <a:pt x="1557" y="2799"/>
                    <a:pt x="1537" y="2750"/>
                  </a:cubicBezTo>
                  <a:cubicBezTo>
                    <a:pt x="1114" y="1893"/>
                    <a:pt x="690" y="1026"/>
                    <a:pt x="266" y="169"/>
                  </a:cubicBezTo>
                  <a:cubicBezTo>
                    <a:pt x="227" y="91"/>
                    <a:pt x="195"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9"/>
            <p:cNvSpPr/>
            <p:nvPr/>
          </p:nvSpPr>
          <p:spPr>
            <a:xfrm>
              <a:off x="497965" y="1994829"/>
              <a:ext cx="26369" cy="40678"/>
            </a:xfrm>
            <a:custGeom>
              <a:avLst/>
              <a:gdLst/>
              <a:ahLst/>
              <a:cxnLst/>
              <a:rect l="l" t="t" r="r" b="b"/>
              <a:pathLst>
                <a:path w="671" h="1035" extrusionOk="0">
                  <a:moveTo>
                    <a:pt x="671" y="0"/>
                  </a:moveTo>
                  <a:lnTo>
                    <a:pt x="671" y="0"/>
                  </a:lnTo>
                  <a:cubicBezTo>
                    <a:pt x="405" y="316"/>
                    <a:pt x="119" y="621"/>
                    <a:pt x="1" y="1035"/>
                  </a:cubicBezTo>
                  <a:cubicBezTo>
                    <a:pt x="365" y="788"/>
                    <a:pt x="582" y="434"/>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6" name="Google Shape;716;p29"/>
          <p:cNvSpPr/>
          <p:nvPr/>
        </p:nvSpPr>
        <p:spPr>
          <a:xfrm flipH="1">
            <a:off x="8515000" y="3785538"/>
            <a:ext cx="300344" cy="230024"/>
          </a:xfrm>
          <a:custGeom>
            <a:avLst/>
            <a:gdLst/>
            <a:ahLst/>
            <a:cxnLst/>
            <a:rect l="l" t="t" r="r" b="b"/>
            <a:pathLst>
              <a:path w="5025" h="3848" extrusionOk="0">
                <a:moveTo>
                  <a:pt x="1921" y="261"/>
                </a:moveTo>
                <a:cubicBezTo>
                  <a:pt x="1971" y="379"/>
                  <a:pt x="2010" y="497"/>
                  <a:pt x="2059" y="606"/>
                </a:cubicBezTo>
                <a:cubicBezTo>
                  <a:pt x="2158" y="842"/>
                  <a:pt x="2237" y="1098"/>
                  <a:pt x="2365" y="1325"/>
                </a:cubicBezTo>
                <a:cubicBezTo>
                  <a:pt x="2427" y="1439"/>
                  <a:pt x="2486" y="1493"/>
                  <a:pt x="2553" y="1493"/>
                </a:cubicBezTo>
                <a:cubicBezTo>
                  <a:pt x="2613" y="1493"/>
                  <a:pt x="2679" y="1448"/>
                  <a:pt x="2759" y="1364"/>
                </a:cubicBezTo>
                <a:cubicBezTo>
                  <a:pt x="2867" y="1256"/>
                  <a:pt x="2985" y="1157"/>
                  <a:pt x="3123" y="1020"/>
                </a:cubicBezTo>
                <a:cubicBezTo>
                  <a:pt x="3310" y="1650"/>
                  <a:pt x="3202" y="2241"/>
                  <a:pt x="3172" y="2832"/>
                </a:cubicBezTo>
                <a:cubicBezTo>
                  <a:pt x="2887" y="2714"/>
                  <a:pt x="2847" y="2477"/>
                  <a:pt x="2808" y="2241"/>
                </a:cubicBezTo>
                <a:cubicBezTo>
                  <a:pt x="2788" y="2142"/>
                  <a:pt x="2788" y="2044"/>
                  <a:pt x="2749" y="1955"/>
                </a:cubicBezTo>
                <a:cubicBezTo>
                  <a:pt x="2729" y="1916"/>
                  <a:pt x="2650" y="1867"/>
                  <a:pt x="2601" y="1867"/>
                </a:cubicBezTo>
                <a:cubicBezTo>
                  <a:pt x="2571" y="1867"/>
                  <a:pt x="2522" y="1945"/>
                  <a:pt x="2512" y="1995"/>
                </a:cubicBezTo>
                <a:cubicBezTo>
                  <a:pt x="2502" y="2074"/>
                  <a:pt x="2522" y="2162"/>
                  <a:pt x="2532" y="2271"/>
                </a:cubicBezTo>
                <a:cubicBezTo>
                  <a:pt x="2374" y="2162"/>
                  <a:pt x="2237" y="2064"/>
                  <a:pt x="2207" y="1867"/>
                </a:cubicBezTo>
                <a:cubicBezTo>
                  <a:pt x="2187" y="1699"/>
                  <a:pt x="2148" y="1532"/>
                  <a:pt x="2089" y="1364"/>
                </a:cubicBezTo>
                <a:cubicBezTo>
                  <a:pt x="2079" y="1305"/>
                  <a:pt x="2000" y="1266"/>
                  <a:pt x="1951" y="1226"/>
                </a:cubicBezTo>
                <a:cubicBezTo>
                  <a:pt x="1911" y="1285"/>
                  <a:pt x="1872" y="1345"/>
                  <a:pt x="1852" y="1404"/>
                </a:cubicBezTo>
                <a:cubicBezTo>
                  <a:pt x="1842" y="1463"/>
                  <a:pt x="1862" y="1522"/>
                  <a:pt x="1872" y="1620"/>
                </a:cubicBezTo>
                <a:cubicBezTo>
                  <a:pt x="1793" y="1542"/>
                  <a:pt x="1754" y="1482"/>
                  <a:pt x="1695" y="1443"/>
                </a:cubicBezTo>
                <a:cubicBezTo>
                  <a:pt x="1626" y="1404"/>
                  <a:pt x="1547" y="1394"/>
                  <a:pt x="1468" y="1364"/>
                </a:cubicBezTo>
                <a:lnTo>
                  <a:pt x="1468" y="1364"/>
                </a:lnTo>
                <a:cubicBezTo>
                  <a:pt x="1478" y="1443"/>
                  <a:pt x="1458" y="1542"/>
                  <a:pt x="1498" y="1601"/>
                </a:cubicBezTo>
                <a:cubicBezTo>
                  <a:pt x="1577" y="1729"/>
                  <a:pt x="1695" y="1847"/>
                  <a:pt x="1813" y="1995"/>
                </a:cubicBezTo>
                <a:cubicBezTo>
                  <a:pt x="1586" y="2024"/>
                  <a:pt x="1389" y="2044"/>
                  <a:pt x="1192" y="2093"/>
                </a:cubicBezTo>
                <a:cubicBezTo>
                  <a:pt x="1133" y="2103"/>
                  <a:pt x="1084" y="2172"/>
                  <a:pt x="1035" y="2221"/>
                </a:cubicBezTo>
                <a:cubicBezTo>
                  <a:pt x="1094" y="2261"/>
                  <a:pt x="1163" y="2330"/>
                  <a:pt x="1222" y="2330"/>
                </a:cubicBezTo>
                <a:cubicBezTo>
                  <a:pt x="1448" y="2310"/>
                  <a:pt x="1675" y="2261"/>
                  <a:pt x="1902" y="2241"/>
                </a:cubicBezTo>
                <a:cubicBezTo>
                  <a:pt x="1912" y="2240"/>
                  <a:pt x="1922" y="2239"/>
                  <a:pt x="1933" y="2239"/>
                </a:cubicBezTo>
                <a:cubicBezTo>
                  <a:pt x="2005" y="2239"/>
                  <a:pt x="2088" y="2267"/>
                  <a:pt x="2148" y="2310"/>
                </a:cubicBezTo>
                <a:cubicBezTo>
                  <a:pt x="2266" y="2399"/>
                  <a:pt x="2374" y="2517"/>
                  <a:pt x="2512" y="2635"/>
                </a:cubicBezTo>
                <a:cubicBezTo>
                  <a:pt x="2365" y="2684"/>
                  <a:pt x="2237" y="2704"/>
                  <a:pt x="2118" y="2753"/>
                </a:cubicBezTo>
                <a:cubicBezTo>
                  <a:pt x="2049" y="2793"/>
                  <a:pt x="1961" y="2881"/>
                  <a:pt x="1971" y="2940"/>
                </a:cubicBezTo>
                <a:cubicBezTo>
                  <a:pt x="1976" y="3009"/>
                  <a:pt x="2009" y="3029"/>
                  <a:pt x="2054" y="3029"/>
                </a:cubicBezTo>
                <a:cubicBezTo>
                  <a:pt x="2093" y="3029"/>
                  <a:pt x="2141" y="3013"/>
                  <a:pt x="2187" y="3000"/>
                </a:cubicBezTo>
                <a:cubicBezTo>
                  <a:pt x="2237" y="2980"/>
                  <a:pt x="2305" y="2980"/>
                  <a:pt x="2355" y="2950"/>
                </a:cubicBezTo>
                <a:cubicBezTo>
                  <a:pt x="2449" y="2906"/>
                  <a:pt x="2538" y="2885"/>
                  <a:pt x="2621" y="2885"/>
                </a:cubicBezTo>
                <a:cubicBezTo>
                  <a:pt x="2814" y="2885"/>
                  <a:pt x="2978" y="3000"/>
                  <a:pt x="3123" y="3206"/>
                </a:cubicBezTo>
                <a:cubicBezTo>
                  <a:pt x="2804" y="3286"/>
                  <a:pt x="2488" y="3358"/>
                  <a:pt x="2164" y="3358"/>
                </a:cubicBezTo>
                <a:cubicBezTo>
                  <a:pt x="1969" y="3358"/>
                  <a:pt x="1770" y="3332"/>
                  <a:pt x="1567" y="3265"/>
                </a:cubicBezTo>
                <a:cubicBezTo>
                  <a:pt x="1833" y="2822"/>
                  <a:pt x="1803" y="2763"/>
                  <a:pt x="1330" y="2635"/>
                </a:cubicBezTo>
                <a:cubicBezTo>
                  <a:pt x="1054" y="2556"/>
                  <a:pt x="779" y="2487"/>
                  <a:pt x="503" y="2408"/>
                </a:cubicBezTo>
                <a:cubicBezTo>
                  <a:pt x="434" y="2389"/>
                  <a:pt x="365" y="2349"/>
                  <a:pt x="266" y="2300"/>
                </a:cubicBezTo>
                <a:cubicBezTo>
                  <a:pt x="414" y="2231"/>
                  <a:pt x="532" y="2182"/>
                  <a:pt x="641" y="2133"/>
                </a:cubicBezTo>
                <a:cubicBezTo>
                  <a:pt x="897" y="2014"/>
                  <a:pt x="946" y="1877"/>
                  <a:pt x="818" y="1630"/>
                </a:cubicBezTo>
                <a:cubicBezTo>
                  <a:pt x="690" y="1374"/>
                  <a:pt x="542" y="1138"/>
                  <a:pt x="414" y="882"/>
                </a:cubicBezTo>
                <a:cubicBezTo>
                  <a:pt x="375" y="793"/>
                  <a:pt x="365" y="685"/>
                  <a:pt x="385" y="557"/>
                </a:cubicBezTo>
                <a:lnTo>
                  <a:pt x="385" y="557"/>
                </a:lnTo>
                <a:cubicBezTo>
                  <a:pt x="493" y="635"/>
                  <a:pt x="611" y="724"/>
                  <a:pt x="719" y="813"/>
                </a:cubicBezTo>
                <a:cubicBezTo>
                  <a:pt x="788" y="862"/>
                  <a:pt x="857" y="921"/>
                  <a:pt x="936" y="980"/>
                </a:cubicBezTo>
                <a:cubicBezTo>
                  <a:pt x="1063" y="1079"/>
                  <a:pt x="1158" y="1129"/>
                  <a:pt x="1235" y="1129"/>
                </a:cubicBezTo>
                <a:cubicBezTo>
                  <a:pt x="1343" y="1129"/>
                  <a:pt x="1417" y="1030"/>
                  <a:pt x="1498" y="822"/>
                </a:cubicBezTo>
                <a:cubicBezTo>
                  <a:pt x="1586" y="616"/>
                  <a:pt x="1695" y="409"/>
                  <a:pt x="1921" y="261"/>
                </a:cubicBezTo>
                <a:close/>
                <a:moveTo>
                  <a:pt x="1921" y="0"/>
                </a:moveTo>
                <a:cubicBezTo>
                  <a:pt x="1856" y="0"/>
                  <a:pt x="1786" y="25"/>
                  <a:pt x="1714" y="74"/>
                </a:cubicBezTo>
                <a:cubicBezTo>
                  <a:pt x="1626" y="133"/>
                  <a:pt x="1547" y="212"/>
                  <a:pt x="1488" y="291"/>
                </a:cubicBezTo>
                <a:cubicBezTo>
                  <a:pt x="1379" y="458"/>
                  <a:pt x="1291" y="645"/>
                  <a:pt x="1182" y="822"/>
                </a:cubicBezTo>
                <a:cubicBezTo>
                  <a:pt x="985" y="675"/>
                  <a:pt x="779" y="497"/>
                  <a:pt x="562" y="360"/>
                </a:cubicBezTo>
                <a:cubicBezTo>
                  <a:pt x="488" y="307"/>
                  <a:pt x="417" y="283"/>
                  <a:pt x="352" y="283"/>
                </a:cubicBezTo>
                <a:cubicBezTo>
                  <a:pt x="210" y="283"/>
                  <a:pt x="103" y="402"/>
                  <a:pt x="89" y="606"/>
                </a:cubicBezTo>
                <a:cubicBezTo>
                  <a:pt x="79" y="665"/>
                  <a:pt x="79" y="734"/>
                  <a:pt x="109" y="793"/>
                </a:cubicBezTo>
                <a:cubicBezTo>
                  <a:pt x="207" y="1020"/>
                  <a:pt x="306" y="1256"/>
                  <a:pt x="414" y="1473"/>
                </a:cubicBezTo>
                <a:cubicBezTo>
                  <a:pt x="473" y="1591"/>
                  <a:pt x="552" y="1709"/>
                  <a:pt x="631" y="1837"/>
                </a:cubicBezTo>
                <a:cubicBezTo>
                  <a:pt x="503" y="1896"/>
                  <a:pt x="394" y="1936"/>
                  <a:pt x="296" y="1985"/>
                </a:cubicBezTo>
                <a:cubicBezTo>
                  <a:pt x="168" y="2044"/>
                  <a:pt x="10" y="2103"/>
                  <a:pt x="0" y="2290"/>
                </a:cubicBezTo>
                <a:cubicBezTo>
                  <a:pt x="0" y="2477"/>
                  <a:pt x="148" y="2556"/>
                  <a:pt x="296" y="2615"/>
                </a:cubicBezTo>
                <a:cubicBezTo>
                  <a:pt x="434" y="2674"/>
                  <a:pt x="591" y="2724"/>
                  <a:pt x="739" y="2763"/>
                </a:cubicBezTo>
                <a:cubicBezTo>
                  <a:pt x="966" y="2822"/>
                  <a:pt x="1192" y="2881"/>
                  <a:pt x="1429" y="2931"/>
                </a:cubicBezTo>
                <a:cubicBezTo>
                  <a:pt x="1212" y="3334"/>
                  <a:pt x="1301" y="3512"/>
                  <a:pt x="1744" y="3591"/>
                </a:cubicBezTo>
                <a:lnTo>
                  <a:pt x="1803" y="3591"/>
                </a:lnTo>
                <a:cubicBezTo>
                  <a:pt x="1921" y="3607"/>
                  <a:pt x="2039" y="3615"/>
                  <a:pt x="2155" y="3615"/>
                </a:cubicBezTo>
                <a:cubicBezTo>
                  <a:pt x="2522" y="3615"/>
                  <a:pt x="2880" y="3540"/>
                  <a:pt x="3231" y="3443"/>
                </a:cubicBezTo>
                <a:cubicBezTo>
                  <a:pt x="3259" y="3432"/>
                  <a:pt x="3289" y="3428"/>
                  <a:pt x="3319" y="3428"/>
                </a:cubicBezTo>
                <a:cubicBezTo>
                  <a:pt x="3375" y="3428"/>
                  <a:pt x="3433" y="3443"/>
                  <a:pt x="3478" y="3462"/>
                </a:cubicBezTo>
                <a:cubicBezTo>
                  <a:pt x="3714" y="3571"/>
                  <a:pt x="3941" y="3728"/>
                  <a:pt x="4187" y="3797"/>
                </a:cubicBezTo>
                <a:cubicBezTo>
                  <a:pt x="4357" y="3842"/>
                  <a:pt x="4538" y="3847"/>
                  <a:pt x="4718" y="3847"/>
                </a:cubicBezTo>
                <a:cubicBezTo>
                  <a:pt x="4777" y="3847"/>
                  <a:pt x="4837" y="3847"/>
                  <a:pt x="4896" y="3847"/>
                </a:cubicBezTo>
                <a:cubicBezTo>
                  <a:pt x="4945" y="3847"/>
                  <a:pt x="4985" y="3748"/>
                  <a:pt x="5024" y="3699"/>
                </a:cubicBezTo>
                <a:cubicBezTo>
                  <a:pt x="4969" y="3662"/>
                  <a:pt x="4914" y="3599"/>
                  <a:pt x="4875" y="3599"/>
                </a:cubicBezTo>
                <a:cubicBezTo>
                  <a:pt x="4872" y="3599"/>
                  <a:pt x="4869" y="3600"/>
                  <a:pt x="4867" y="3600"/>
                </a:cubicBezTo>
                <a:cubicBezTo>
                  <a:pt x="4790" y="3615"/>
                  <a:pt x="4715" y="3622"/>
                  <a:pt x="4643" y="3622"/>
                </a:cubicBezTo>
                <a:cubicBezTo>
                  <a:pt x="4236" y="3622"/>
                  <a:pt x="3901" y="3406"/>
                  <a:pt x="3566" y="3197"/>
                </a:cubicBezTo>
                <a:cubicBezTo>
                  <a:pt x="3458" y="3128"/>
                  <a:pt x="3419" y="3029"/>
                  <a:pt x="3428" y="2901"/>
                </a:cubicBezTo>
                <a:cubicBezTo>
                  <a:pt x="3448" y="2448"/>
                  <a:pt x="3468" y="1995"/>
                  <a:pt x="3478" y="1542"/>
                </a:cubicBezTo>
                <a:cubicBezTo>
                  <a:pt x="3478" y="1364"/>
                  <a:pt x="3438" y="1177"/>
                  <a:pt x="3389" y="1000"/>
                </a:cubicBezTo>
                <a:cubicBezTo>
                  <a:pt x="3341" y="855"/>
                  <a:pt x="3252" y="781"/>
                  <a:pt x="3145" y="781"/>
                </a:cubicBezTo>
                <a:cubicBezTo>
                  <a:pt x="3078" y="781"/>
                  <a:pt x="3003" y="811"/>
                  <a:pt x="2926" y="872"/>
                </a:cubicBezTo>
                <a:cubicBezTo>
                  <a:pt x="2798" y="960"/>
                  <a:pt x="2699" y="1059"/>
                  <a:pt x="2562" y="1177"/>
                </a:cubicBezTo>
                <a:cubicBezTo>
                  <a:pt x="2493" y="1010"/>
                  <a:pt x="2424" y="852"/>
                  <a:pt x="2365" y="694"/>
                </a:cubicBezTo>
                <a:cubicBezTo>
                  <a:pt x="2305" y="527"/>
                  <a:pt x="2256" y="350"/>
                  <a:pt x="2187" y="192"/>
                </a:cubicBezTo>
                <a:cubicBezTo>
                  <a:pt x="2120" y="64"/>
                  <a:pt x="2027" y="0"/>
                  <a:pt x="1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9"/>
          <p:cNvSpPr/>
          <p:nvPr/>
        </p:nvSpPr>
        <p:spPr>
          <a:xfrm rot="-3567018">
            <a:off x="7892353" y="176574"/>
            <a:ext cx="223605" cy="460843"/>
          </a:xfrm>
          <a:custGeom>
            <a:avLst/>
            <a:gdLst/>
            <a:ahLst/>
            <a:cxnLst/>
            <a:rect l="l" t="t" r="r" b="b"/>
            <a:pathLst>
              <a:path w="4789" h="9869" extrusionOk="0">
                <a:moveTo>
                  <a:pt x="1537" y="244"/>
                </a:moveTo>
                <a:cubicBezTo>
                  <a:pt x="1606" y="323"/>
                  <a:pt x="1675" y="382"/>
                  <a:pt x="1715" y="451"/>
                </a:cubicBezTo>
                <a:cubicBezTo>
                  <a:pt x="1843" y="687"/>
                  <a:pt x="1971" y="934"/>
                  <a:pt x="2089" y="1180"/>
                </a:cubicBezTo>
                <a:cubicBezTo>
                  <a:pt x="2191" y="1396"/>
                  <a:pt x="2278" y="1495"/>
                  <a:pt x="2407" y="1495"/>
                </a:cubicBezTo>
                <a:cubicBezTo>
                  <a:pt x="2489" y="1495"/>
                  <a:pt x="2589" y="1454"/>
                  <a:pt x="2720" y="1377"/>
                </a:cubicBezTo>
                <a:cubicBezTo>
                  <a:pt x="2848" y="1308"/>
                  <a:pt x="2966" y="1229"/>
                  <a:pt x="3104" y="1180"/>
                </a:cubicBezTo>
                <a:cubicBezTo>
                  <a:pt x="3170" y="1153"/>
                  <a:pt x="3225" y="1139"/>
                  <a:pt x="3268" y="1139"/>
                </a:cubicBezTo>
                <a:cubicBezTo>
                  <a:pt x="3366" y="1139"/>
                  <a:pt x="3406" y="1210"/>
                  <a:pt x="3399" y="1367"/>
                </a:cubicBezTo>
                <a:cubicBezTo>
                  <a:pt x="3389" y="1850"/>
                  <a:pt x="3350" y="2323"/>
                  <a:pt x="3311" y="2805"/>
                </a:cubicBezTo>
                <a:cubicBezTo>
                  <a:pt x="3301" y="2973"/>
                  <a:pt x="3252" y="3140"/>
                  <a:pt x="3242" y="3308"/>
                </a:cubicBezTo>
                <a:cubicBezTo>
                  <a:pt x="3219" y="3546"/>
                  <a:pt x="3310" y="3672"/>
                  <a:pt x="3488" y="3672"/>
                </a:cubicBezTo>
                <a:cubicBezTo>
                  <a:pt x="3545" y="3672"/>
                  <a:pt x="3611" y="3659"/>
                  <a:pt x="3685" y="3633"/>
                </a:cubicBezTo>
                <a:cubicBezTo>
                  <a:pt x="3793" y="3593"/>
                  <a:pt x="3892" y="3534"/>
                  <a:pt x="4010" y="3495"/>
                </a:cubicBezTo>
                <a:cubicBezTo>
                  <a:pt x="4119" y="3453"/>
                  <a:pt x="4211" y="3432"/>
                  <a:pt x="4286" y="3432"/>
                </a:cubicBezTo>
                <a:cubicBezTo>
                  <a:pt x="4489" y="3432"/>
                  <a:pt x="4565" y="3587"/>
                  <a:pt x="4493" y="3889"/>
                </a:cubicBezTo>
                <a:cubicBezTo>
                  <a:pt x="4375" y="4362"/>
                  <a:pt x="4256" y="4835"/>
                  <a:pt x="4079" y="5288"/>
                </a:cubicBezTo>
                <a:cubicBezTo>
                  <a:pt x="3852" y="5869"/>
                  <a:pt x="3577" y="6430"/>
                  <a:pt x="3301" y="7031"/>
                </a:cubicBezTo>
                <a:cubicBezTo>
                  <a:pt x="3202" y="6805"/>
                  <a:pt x="3183" y="6371"/>
                  <a:pt x="3252" y="6194"/>
                </a:cubicBezTo>
                <a:cubicBezTo>
                  <a:pt x="3409" y="5770"/>
                  <a:pt x="3567" y="5347"/>
                  <a:pt x="3724" y="4923"/>
                </a:cubicBezTo>
                <a:cubicBezTo>
                  <a:pt x="3744" y="4844"/>
                  <a:pt x="3744" y="4697"/>
                  <a:pt x="3695" y="4677"/>
                </a:cubicBezTo>
                <a:cubicBezTo>
                  <a:pt x="3667" y="4660"/>
                  <a:pt x="3643" y="4653"/>
                  <a:pt x="3622" y="4653"/>
                </a:cubicBezTo>
                <a:cubicBezTo>
                  <a:pt x="3546" y="4653"/>
                  <a:pt x="3509" y="4748"/>
                  <a:pt x="3478" y="4825"/>
                </a:cubicBezTo>
                <a:cubicBezTo>
                  <a:pt x="3360" y="5120"/>
                  <a:pt x="3242" y="5416"/>
                  <a:pt x="3114" y="5751"/>
                </a:cubicBezTo>
                <a:cubicBezTo>
                  <a:pt x="3055" y="5426"/>
                  <a:pt x="2995" y="5150"/>
                  <a:pt x="2956" y="4864"/>
                </a:cubicBezTo>
                <a:cubicBezTo>
                  <a:pt x="2946" y="4785"/>
                  <a:pt x="2986" y="4687"/>
                  <a:pt x="3015" y="4608"/>
                </a:cubicBezTo>
                <a:cubicBezTo>
                  <a:pt x="3084" y="4431"/>
                  <a:pt x="3173" y="4273"/>
                  <a:pt x="3222" y="4096"/>
                </a:cubicBezTo>
                <a:cubicBezTo>
                  <a:pt x="3242" y="4037"/>
                  <a:pt x="3202" y="3958"/>
                  <a:pt x="3192" y="3889"/>
                </a:cubicBezTo>
                <a:cubicBezTo>
                  <a:pt x="3123" y="3928"/>
                  <a:pt x="3035" y="3938"/>
                  <a:pt x="2995" y="3997"/>
                </a:cubicBezTo>
                <a:cubicBezTo>
                  <a:pt x="2936" y="4076"/>
                  <a:pt x="2907" y="4175"/>
                  <a:pt x="2857" y="4283"/>
                </a:cubicBezTo>
                <a:cubicBezTo>
                  <a:pt x="2651" y="3840"/>
                  <a:pt x="2808" y="3426"/>
                  <a:pt x="2877" y="3012"/>
                </a:cubicBezTo>
                <a:cubicBezTo>
                  <a:pt x="2917" y="2796"/>
                  <a:pt x="2995" y="2589"/>
                  <a:pt x="3035" y="2382"/>
                </a:cubicBezTo>
                <a:cubicBezTo>
                  <a:pt x="3055" y="2323"/>
                  <a:pt x="3005" y="2244"/>
                  <a:pt x="2986" y="2175"/>
                </a:cubicBezTo>
                <a:cubicBezTo>
                  <a:pt x="2917" y="2214"/>
                  <a:pt x="2818" y="2244"/>
                  <a:pt x="2798" y="2293"/>
                </a:cubicBezTo>
                <a:cubicBezTo>
                  <a:pt x="2720" y="2500"/>
                  <a:pt x="2680" y="2727"/>
                  <a:pt x="2621" y="2943"/>
                </a:cubicBezTo>
                <a:cubicBezTo>
                  <a:pt x="2611" y="2993"/>
                  <a:pt x="2592" y="3042"/>
                  <a:pt x="2582" y="3091"/>
                </a:cubicBezTo>
                <a:cubicBezTo>
                  <a:pt x="2463" y="2756"/>
                  <a:pt x="2355" y="2431"/>
                  <a:pt x="2227" y="2116"/>
                </a:cubicBezTo>
                <a:cubicBezTo>
                  <a:pt x="2186" y="2018"/>
                  <a:pt x="2139" y="1867"/>
                  <a:pt x="2024" y="1867"/>
                </a:cubicBezTo>
                <a:cubicBezTo>
                  <a:pt x="2000" y="1867"/>
                  <a:pt x="1972" y="1874"/>
                  <a:pt x="1941" y="1889"/>
                </a:cubicBezTo>
                <a:cubicBezTo>
                  <a:pt x="1764" y="1988"/>
                  <a:pt x="1951" y="2106"/>
                  <a:pt x="1991" y="2224"/>
                </a:cubicBezTo>
                <a:cubicBezTo>
                  <a:pt x="2138" y="2677"/>
                  <a:pt x="2286" y="3140"/>
                  <a:pt x="2434" y="3593"/>
                </a:cubicBezTo>
                <a:cubicBezTo>
                  <a:pt x="2414" y="3613"/>
                  <a:pt x="2395" y="3623"/>
                  <a:pt x="2385" y="3633"/>
                </a:cubicBezTo>
                <a:cubicBezTo>
                  <a:pt x="2168" y="3544"/>
                  <a:pt x="1961" y="3456"/>
                  <a:pt x="1744" y="3367"/>
                </a:cubicBezTo>
                <a:cubicBezTo>
                  <a:pt x="1695" y="3347"/>
                  <a:pt x="1646" y="3308"/>
                  <a:pt x="1606" y="3308"/>
                </a:cubicBezTo>
                <a:cubicBezTo>
                  <a:pt x="1537" y="3308"/>
                  <a:pt x="1478" y="3337"/>
                  <a:pt x="1409" y="3357"/>
                </a:cubicBezTo>
                <a:cubicBezTo>
                  <a:pt x="1439" y="3416"/>
                  <a:pt x="1459" y="3515"/>
                  <a:pt x="1508" y="3534"/>
                </a:cubicBezTo>
                <a:cubicBezTo>
                  <a:pt x="1744" y="3653"/>
                  <a:pt x="1981" y="3761"/>
                  <a:pt x="2227" y="3859"/>
                </a:cubicBezTo>
                <a:cubicBezTo>
                  <a:pt x="2424" y="3928"/>
                  <a:pt x="2542" y="4047"/>
                  <a:pt x="2552" y="4273"/>
                </a:cubicBezTo>
                <a:cubicBezTo>
                  <a:pt x="2562" y="4401"/>
                  <a:pt x="2601" y="4539"/>
                  <a:pt x="2641" y="4697"/>
                </a:cubicBezTo>
                <a:cubicBezTo>
                  <a:pt x="2444" y="4598"/>
                  <a:pt x="2276" y="4500"/>
                  <a:pt x="2109" y="4421"/>
                </a:cubicBezTo>
                <a:cubicBezTo>
                  <a:pt x="2093" y="4413"/>
                  <a:pt x="2075" y="4410"/>
                  <a:pt x="2057" y="4410"/>
                </a:cubicBezTo>
                <a:cubicBezTo>
                  <a:pt x="2007" y="4410"/>
                  <a:pt x="1952" y="4431"/>
                  <a:pt x="1902" y="4431"/>
                </a:cubicBezTo>
                <a:cubicBezTo>
                  <a:pt x="1932" y="4500"/>
                  <a:pt x="1941" y="4608"/>
                  <a:pt x="1991" y="4638"/>
                </a:cubicBezTo>
                <a:cubicBezTo>
                  <a:pt x="2188" y="4776"/>
                  <a:pt x="2414" y="4884"/>
                  <a:pt x="2611" y="5012"/>
                </a:cubicBezTo>
                <a:cubicBezTo>
                  <a:pt x="2670" y="5041"/>
                  <a:pt x="2720" y="5110"/>
                  <a:pt x="2729" y="5170"/>
                </a:cubicBezTo>
                <a:cubicBezTo>
                  <a:pt x="2789" y="5465"/>
                  <a:pt x="2828" y="5770"/>
                  <a:pt x="2877" y="6076"/>
                </a:cubicBezTo>
                <a:lnTo>
                  <a:pt x="2877" y="6125"/>
                </a:lnTo>
                <a:cubicBezTo>
                  <a:pt x="2867" y="6115"/>
                  <a:pt x="2867" y="6105"/>
                  <a:pt x="2857" y="6096"/>
                </a:cubicBezTo>
                <a:cubicBezTo>
                  <a:pt x="2582" y="5889"/>
                  <a:pt x="2306" y="5682"/>
                  <a:pt x="2030" y="5475"/>
                </a:cubicBezTo>
                <a:cubicBezTo>
                  <a:pt x="1988" y="5447"/>
                  <a:pt x="1905" y="5424"/>
                  <a:pt x="1847" y="5424"/>
                </a:cubicBezTo>
                <a:cubicBezTo>
                  <a:pt x="1824" y="5424"/>
                  <a:pt x="1805" y="5427"/>
                  <a:pt x="1794" y="5436"/>
                </a:cubicBezTo>
                <a:cubicBezTo>
                  <a:pt x="1695" y="5534"/>
                  <a:pt x="1794" y="5613"/>
                  <a:pt x="1863" y="5672"/>
                </a:cubicBezTo>
                <a:cubicBezTo>
                  <a:pt x="2168" y="5918"/>
                  <a:pt x="2463" y="6155"/>
                  <a:pt x="2759" y="6381"/>
                </a:cubicBezTo>
                <a:cubicBezTo>
                  <a:pt x="2877" y="6470"/>
                  <a:pt x="2956" y="6559"/>
                  <a:pt x="2956" y="6716"/>
                </a:cubicBezTo>
                <a:cubicBezTo>
                  <a:pt x="2966" y="6943"/>
                  <a:pt x="2986" y="7169"/>
                  <a:pt x="3005" y="7406"/>
                </a:cubicBezTo>
                <a:cubicBezTo>
                  <a:pt x="2966" y="7396"/>
                  <a:pt x="2936" y="7396"/>
                  <a:pt x="2917" y="7386"/>
                </a:cubicBezTo>
                <a:cubicBezTo>
                  <a:pt x="2129" y="6874"/>
                  <a:pt x="1331" y="6391"/>
                  <a:pt x="730" y="5642"/>
                </a:cubicBezTo>
                <a:cubicBezTo>
                  <a:pt x="651" y="5544"/>
                  <a:pt x="592" y="5436"/>
                  <a:pt x="523" y="5327"/>
                </a:cubicBezTo>
                <a:cubicBezTo>
                  <a:pt x="454" y="5209"/>
                  <a:pt x="503" y="5140"/>
                  <a:pt x="631" y="5120"/>
                </a:cubicBezTo>
                <a:cubicBezTo>
                  <a:pt x="809" y="5101"/>
                  <a:pt x="986" y="5110"/>
                  <a:pt x="1153" y="5071"/>
                </a:cubicBezTo>
                <a:cubicBezTo>
                  <a:pt x="1272" y="5051"/>
                  <a:pt x="1429" y="5002"/>
                  <a:pt x="1478" y="4923"/>
                </a:cubicBezTo>
                <a:cubicBezTo>
                  <a:pt x="1508" y="4864"/>
                  <a:pt x="1429" y="4687"/>
                  <a:pt x="1350" y="4608"/>
                </a:cubicBezTo>
                <a:cubicBezTo>
                  <a:pt x="1134" y="4381"/>
                  <a:pt x="877" y="4175"/>
                  <a:pt x="661" y="3938"/>
                </a:cubicBezTo>
                <a:cubicBezTo>
                  <a:pt x="533" y="3810"/>
                  <a:pt x="424" y="3653"/>
                  <a:pt x="365" y="3485"/>
                </a:cubicBezTo>
                <a:cubicBezTo>
                  <a:pt x="277" y="3268"/>
                  <a:pt x="365" y="3130"/>
                  <a:pt x="602" y="3091"/>
                </a:cubicBezTo>
                <a:cubicBezTo>
                  <a:pt x="749" y="3071"/>
                  <a:pt x="897" y="3071"/>
                  <a:pt x="1055" y="3062"/>
                </a:cubicBezTo>
                <a:cubicBezTo>
                  <a:pt x="1380" y="3042"/>
                  <a:pt x="1469" y="2933"/>
                  <a:pt x="1439" y="2599"/>
                </a:cubicBezTo>
                <a:cubicBezTo>
                  <a:pt x="1390" y="2067"/>
                  <a:pt x="1350" y="1535"/>
                  <a:pt x="1331" y="1013"/>
                </a:cubicBezTo>
                <a:cubicBezTo>
                  <a:pt x="1321" y="825"/>
                  <a:pt x="1370" y="648"/>
                  <a:pt x="1409" y="471"/>
                </a:cubicBezTo>
                <a:cubicBezTo>
                  <a:pt x="1419" y="402"/>
                  <a:pt x="1478" y="333"/>
                  <a:pt x="1537" y="244"/>
                </a:cubicBezTo>
                <a:close/>
                <a:moveTo>
                  <a:pt x="1538" y="0"/>
                </a:moveTo>
                <a:cubicBezTo>
                  <a:pt x="1398" y="0"/>
                  <a:pt x="1265" y="98"/>
                  <a:pt x="1183" y="284"/>
                </a:cubicBezTo>
                <a:cubicBezTo>
                  <a:pt x="1134" y="402"/>
                  <a:pt x="1084" y="540"/>
                  <a:pt x="1084" y="668"/>
                </a:cubicBezTo>
                <a:cubicBezTo>
                  <a:pt x="1084" y="1111"/>
                  <a:pt x="1094" y="1564"/>
                  <a:pt x="1104" y="2017"/>
                </a:cubicBezTo>
                <a:cubicBezTo>
                  <a:pt x="1114" y="2264"/>
                  <a:pt x="1153" y="2520"/>
                  <a:pt x="1173" y="2776"/>
                </a:cubicBezTo>
                <a:cubicBezTo>
                  <a:pt x="956" y="2786"/>
                  <a:pt x="779" y="2805"/>
                  <a:pt x="592" y="2815"/>
                </a:cubicBezTo>
                <a:cubicBezTo>
                  <a:pt x="198" y="2855"/>
                  <a:pt x="1" y="3130"/>
                  <a:pt x="89" y="3515"/>
                </a:cubicBezTo>
                <a:cubicBezTo>
                  <a:pt x="149" y="3820"/>
                  <a:pt x="355" y="4037"/>
                  <a:pt x="562" y="4244"/>
                </a:cubicBezTo>
                <a:cubicBezTo>
                  <a:pt x="759" y="4421"/>
                  <a:pt x="946" y="4598"/>
                  <a:pt x="1173" y="4805"/>
                </a:cubicBezTo>
                <a:cubicBezTo>
                  <a:pt x="927" y="4825"/>
                  <a:pt x="740" y="4835"/>
                  <a:pt x="552" y="4864"/>
                </a:cubicBezTo>
                <a:cubicBezTo>
                  <a:pt x="247" y="4933"/>
                  <a:pt x="139" y="5130"/>
                  <a:pt x="267" y="5426"/>
                </a:cubicBezTo>
                <a:cubicBezTo>
                  <a:pt x="316" y="5524"/>
                  <a:pt x="375" y="5623"/>
                  <a:pt x="444" y="5711"/>
                </a:cubicBezTo>
                <a:cubicBezTo>
                  <a:pt x="1094" y="6568"/>
                  <a:pt x="1991" y="7110"/>
                  <a:pt x="2887" y="7662"/>
                </a:cubicBezTo>
                <a:cubicBezTo>
                  <a:pt x="2976" y="7721"/>
                  <a:pt x="3025" y="7760"/>
                  <a:pt x="3015" y="7869"/>
                </a:cubicBezTo>
                <a:cubicBezTo>
                  <a:pt x="2946" y="8460"/>
                  <a:pt x="2887" y="9041"/>
                  <a:pt x="2838" y="9632"/>
                </a:cubicBezTo>
                <a:cubicBezTo>
                  <a:pt x="2828" y="9701"/>
                  <a:pt x="2897" y="9790"/>
                  <a:pt x="2936" y="9868"/>
                </a:cubicBezTo>
                <a:cubicBezTo>
                  <a:pt x="2986" y="9809"/>
                  <a:pt x="3074" y="9750"/>
                  <a:pt x="3084" y="9681"/>
                </a:cubicBezTo>
                <a:cubicBezTo>
                  <a:pt x="3153" y="9041"/>
                  <a:pt x="3202" y="8410"/>
                  <a:pt x="3271" y="7770"/>
                </a:cubicBezTo>
                <a:cubicBezTo>
                  <a:pt x="3281" y="7642"/>
                  <a:pt x="3320" y="7514"/>
                  <a:pt x="3370" y="7396"/>
                </a:cubicBezTo>
                <a:cubicBezTo>
                  <a:pt x="3724" y="6618"/>
                  <a:pt x="4118" y="5859"/>
                  <a:pt x="4443" y="5061"/>
                </a:cubicBezTo>
                <a:cubicBezTo>
                  <a:pt x="4640" y="4618"/>
                  <a:pt x="4788" y="4145"/>
                  <a:pt x="4759" y="3633"/>
                </a:cubicBezTo>
                <a:cubicBezTo>
                  <a:pt x="4759" y="3436"/>
                  <a:pt x="4680" y="3259"/>
                  <a:pt x="4493" y="3199"/>
                </a:cubicBezTo>
                <a:cubicBezTo>
                  <a:pt x="4428" y="3182"/>
                  <a:pt x="4357" y="3174"/>
                  <a:pt x="4285" y="3174"/>
                </a:cubicBezTo>
                <a:cubicBezTo>
                  <a:pt x="4193" y="3174"/>
                  <a:pt x="4099" y="3187"/>
                  <a:pt x="4010" y="3209"/>
                </a:cubicBezTo>
                <a:cubicBezTo>
                  <a:pt x="3843" y="3239"/>
                  <a:pt x="3685" y="3327"/>
                  <a:pt x="3498" y="3406"/>
                </a:cubicBezTo>
                <a:cubicBezTo>
                  <a:pt x="3508" y="3318"/>
                  <a:pt x="3517" y="3259"/>
                  <a:pt x="3517" y="3199"/>
                </a:cubicBezTo>
                <a:cubicBezTo>
                  <a:pt x="3577" y="2608"/>
                  <a:pt x="3655" y="2017"/>
                  <a:pt x="3675" y="1426"/>
                </a:cubicBezTo>
                <a:cubicBezTo>
                  <a:pt x="3689" y="1061"/>
                  <a:pt x="3538" y="871"/>
                  <a:pt x="3281" y="871"/>
                </a:cubicBezTo>
                <a:cubicBezTo>
                  <a:pt x="3179" y="871"/>
                  <a:pt x="3059" y="901"/>
                  <a:pt x="2926" y="963"/>
                </a:cubicBezTo>
                <a:cubicBezTo>
                  <a:pt x="2798" y="1013"/>
                  <a:pt x="2680" y="1091"/>
                  <a:pt x="2562" y="1160"/>
                </a:cubicBezTo>
                <a:cubicBezTo>
                  <a:pt x="2523" y="1180"/>
                  <a:pt x="2473" y="1200"/>
                  <a:pt x="2414" y="1219"/>
                </a:cubicBezTo>
                <a:cubicBezTo>
                  <a:pt x="2355" y="1101"/>
                  <a:pt x="2306" y="993"/>
                  <a:pt x="2257" y="894"/>
                </a:cubicBezTo>
                <a:cubicBezTo>
                  <a:pt x="2129" y="658"/>
                  <a:pt x="2010" y="412"/>
                  <a:pt x="1863" y="195"/>
                </a:cubicBezTo>
                <a:cubicBezTo>
                  <a:pt x="1766" y="63"/>
                  <a:pt x="1650"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9"/>
          <p:cNvSpPr/>
          <p:nvPr/>
        </p:nvSpPr>
        <p:spPr>
          <a:xfrm>
            <a:off x="5764354" y="3789861"/>
            <a:ext cx="241835" cy="221399"/>
          </a:xfrm>
          <a:custGeom>
            <a:avLst/>
            <a:gdLst/>
            <a:ahLst/>
            <a:cxnLst/>
            <a:rect l="l" t="t" r="r" b="b"/>
            <a:pathLst>
              <a:path w="4138" h="3788" extrusionOk="0">
                <a:moveTo>
                  <a:pt x="2277" y="0"/>
                </a:moveTo>
                <a:cubicBezTo>
                  <a:pt x="1308" y="0"/>
                  <a:pt x="454" y="648"/>
                  <a:pt x="187" y="1609"/>
                </a:cubicBezTo>
                <a:cubicBezTo>
                  <a:pt x="0" y="2269"/>
                  <a:pt x="197" y="2820"/>
                  <a:pt x="690" y="3254"/>
                </a:cubicBezTo>
                <a:cubicBezTo>
                  <a:pt x="1106" y="3606"/>
                  <a:pt x="1556" y="3788"/>
                  <a:pt x="2038" y="3788"/>
                </a:cubicBezTo>
                <a:cubicBezTo>
                  <a:pt x="2298" y="3788"/>
                  <a:pt x="2568" y="3735"/>
                  <a:pt x="2847" y="3628"/>
                </a:cubicBezTo>
                <a:cubicBezTo>
                  <a:pt x="3438" y="3402"/>
                  <a:pt x="4138" y="2732"/>
                  <a:pt x="4069" y="1845"/>
                </a:cubicBezTo>
                <a:cubicBezTo>
                  <a:pt x="4069" y="890"/>
                  <a:pt x="3468" y="141"/>
                  <a:pt x="2591" y="23"/>
                </a:cubicBezTo>
                <a:cubicBezTo>
                  <a:pt x="2485" y="8"/>
                  <a:pt x="2380" y="0"/>
                  <a:pt x="2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632FBA61-D79A-9DED-1D59-A26353171C18}"/>
              </a:ext>
            </a:extLst>
          </p:cNvPr>
          <p:cNvSpPr>
            <a:spLocks noGrp="1"/>
          </p:cNvSpPr>
          <p:nvPr>
            <p:ph type="subTitle" idx="1"/>
          </p:nvPr>
        </p:nvSpPr>
        <p:spPr>
          <a:xfrm>
            <a:off x="821800" y="3023746"/>
            <a:ext cx="3692700" cy="409500"/>
          </a:xfrm>
        </p:spPr>
        <p:txBody>
          <a:bodyPr/>
          <a:lstStyle/>
          <a:p>
            <a:r>
              <a:rPr lang="en-US" dirty="0"/>
              <a:t>Group 3</a:t>
            </a:r>
          </a:p>
        </p:txBody>
      </p:sp>
      <p:sp>
        <p:nvSpPr>
          <p:cNvPr id="4" name="Rectangle 3">
            <a:extLst>
              <a:ext uri="{FF2B5EF4-FFF2-40B4-BE49-F238E27FC236}">
                <a16:creationId xmlns:a16="http://schemas.microsoft.com/office/drawing/2014/main" id="{45CEA073-A662-0102-7A1B-EA7D4C83DF51}"/>
              </a:ext>
            </a:extLst>
          </p:cNvPr>
          <p:cNvSpPr/>
          <p:nvPr/>
        </p:nvSpPr>
        <p:spPr>
          <a:xfrm>
            <a:off x="821800" y="3546049"/>
            <a:ext cx="2210366" cy="1134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Sankalp Kulkarni</a:t>
            </a:r>
          </a:p>
          <a:p>
            <a:r>
              <a:rPr lang="en-US" dirty="0">
                <a:solidFill>
                  <a:schemeClr val="tx1"/>
                </a:solidFill>
              </a:rPr>
              <a:t>Vishal Anand Gupta</a:t>
            </a:r>
          </a:p>
          <a:p>
            <a:r>
              <a:rPr lang="en-US" dirty="0">
                <a:solidFill>
                  <a:schemeClr val="tx1"/>
                </a:solidFill>
              </a:rPr>
              <a:t>Kapish Krishna</a:t>
            </a:r>
          </a:p>
          <a:p>
            <a:r>
              <a:rPr lang="en-US" dirty="0">
                <a:solidFill>
                  <a:schemeClr val="tx1"/>
                </a:solidFill>
              </a:rPr>
              <a:t>Rathil Madihalli</a:t>
            </a:r>
          </a:p>
          <a:p>
            <a:r>
              <a:rPr lang="en-US" dirty="0">
                <a:solidFill>
                  <a:schemeClr val="tx1"/>
                </a:solidFill>
              </a:rPr>
              <a:t>Shrishty Mishra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2" name="Google Shape;9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Results</a:t>
            </a:r>
            <a:endParaRPr dirty="0"/>
          </a:p>
        </p:txBody>
      </p:sp>
      <p:pic>
        <p:nvPicPr>
          <p:cNvPr id="4" name="Picture 3">
            <a:extLst>
              <a:ext uri="{FF2B5EF4-FFF2-40B4-BE49-F238E27FC236}">
                <a16:creationId xmlns:a16="http://schemas.microsoft.com/office/drawing/2014/main" id="{E5478670-F2EE-9DA6-8E64-F3C9DFA8109C}"/>
              </a:ext>
            </a:extLst>
          </p:cNvPr>
          <p:cNvPicPr>
            <a:picLocks noChangeAspect="1"/>
          </p:cNvPicPr>
          <p:nvPr/>
        </p:nvPicPr>
        <p:blipFill>
          <a:blip r:embed="rId3"/>
          <a:stretch>
            <a:fillRect/>
          </a:stretch>
        </p:blipFill>
        <p:spPr>
          <a:xfrm>
            <a:off x="495890" y="2229945"/>
            <a:ext cx="1985286" cy="1344368"/>
          </a:xfrm>
          <a:prstGeom prst="rect">
            <a:avLst/>
          </a:prstGeom>
        </p:spPr>
      </p:pic>
      <p:grpSp>
        <p:nvGrpSpPr>
          <p:cNvPr id="22" name="Group 21">
            <a:extLst>
              <a:ext uri="{FF2B5EF4-FFF2-40B4-BE49-F238E27FC236}">
                <a16:creationId xmlns:a16="http://schemas.microsoft.com/office/drawing/2014/main" id="{0CFD5EA3-E83F-2709-3F3D-23F39D00E0A3}"/>
              </a:ext>
            </a:extLst>
          </p:cNvPr>
          <p:cNvGrpSpPr/>
          <p:nvPr/>
        </p:nvGrpSpPr>
        <p:grpSpPr>
          <a:xfrm>
            <a:off x="2558253" y="2392082"/>
            <a:ext cx="2108820" cy="1176121"/>
            <a:chOff x="2558253" y="2392082"/>
            <a:chExt cx="2108820" cy="1176121"/>
          </a:xfrm>
        </p:grpSpPr>
        <p:sp>
          <p:nvSpPr>
            <p:cNvPr id="6" name="Arrow: Right 5">
              <a:extLst>
                <a:ext uri="{FF2B5EF4-FFF2-40B4-BE49-F238E27FC236}">
                  <a16:creationId xmlns:a16="http://schemas.microsoft.com/office/drawing/2014/main" id="{8C4FB4A6-B0C5-26CB-1AF9-A254DB6D8024}"/>
                </a:ext>
              </a:extLst>
            </p:cNvPr>
            <p:cNvSpPr/>
            <p:nvPr/>
          </p:nvSpPr>
          <p:spPr>
            <a:xfrm>
              <a:off x="2558253" y="2695170"/>
              <a:ext cx="577921" cy="308224"/>
            </a:xfrm>
            <a:prstGeom prst="rightArrow">
              <a:avLst/>
            </a:prstGeom>
            <a:solidFill>
              <a:srgbClr val="DEAB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earch Inventory with solid fill">
              <a:extLst>
                <a:ext uri="{FF2B5EF4-FFF2-40B4-BE49-F238E27FC236}">
                  <a16:creationId xmlns:a16="http://schemas.microsoft.com/office/drawing/2014/main" id="{8D9F8B21-DB18-5348-F84F-A9006F1CCB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5394" y="2392082"/>
              <a:ext cx="914400" cy="914400"/>
            </a:xfrm>
            <a:prstGeom prst="rect">
              <a:avLst/>
            </a:prstGeom>
          </p:spPr>
        </p:pic>
        <p:sp>
          <p:nvSpPr>
            <p:cNvPr id="10" name="Arrow: Right 9">
              <a:extLst>
                <a:ext uri="{FF2B5EF4-FFF2-40B4-BE49-F238E27FC236}">
                  <a16:creationId xmlns:a16="http://schemas.microsoft.com/office/drawing/2014/main" id="{F144D382-9AD3-ECF9-3B05-424BF47213C7}"/>
                </a:ext>
              </a:extLst>
            </p:cNvPr>
            <p:cNvSpPr/>
            <p:nvPr/>
          </p:nvSpPr>
          <p:spPr>
            <a:xfrm>
              <a:off x="4089152" y="2695170"/>
              <a:ext cx="577921" cy="308224"/>
            </a:xfrm>
            <a:prstGeom prst="rightArrow">
              <a:avLst/>
            </a:prstGeom>
            <a:solidFill>
              <a:srgbClr val="DEAB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889D0E-36EC-9FCA-5A4C-45670AE977EA}"/>
                </a:ext>
              </a:extLst>
            </p:cNvPr>
            <p:cNvSpPr/>
            <p:nvPr/>
          </p:nvSpPr>
          <p:spPr>
            <a:xfrm>
              <a:off x="2625433" y="3297378"/>
              <a:ext cx="1951584" cy="27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Comic Sans MS" panose="030F0702030302020204" pitchFamily="66" charset="0"/>
                </a:rPr>
                <a:t>Flavor Finder</a:t>
              </a:r>
            </a:p>
          </p:txBody>
        </p:sp>
      </p:grpSp>
      <p:pic>
        <p:nvPicPr>
          <p:cNvPr id="15" name="Picture 14">
            <a:extLst>
              <a:ext uri="{FF2B5EF4-FFF2-40B4-BE49-F238E27FC236}">
                <a16:creationId xmlns:a16="http://schemas.microsoft.com/office/drawing/2014/main" id="{F4D8040F-22E9-73E7-9A8D-32062E146EBF}"/>
              </a:ext>
            </a:extLst>
          </p:cNvPr>
          <p:cNvPicPr>
            <a:picLocks noChangeAspect="1"/>
          </p:cNvPicPr>
          <p:nvPr/>
        </p:nvPicPr>
        <p:blipFill>
          <a:blip r:embed="rId6"/>
          <a:stretch>
            <a:fillRect/>
          </a:stretch>
        </p:blipFill>
        <p:spPr>
          <a:xfrm>
            <a:off x="4848792" y="1025346"/>
            <a:ext cx="1781399" cy="1121376"/>
          </a:xfrm>
          <a:prstGeom prst="rect">
            <a:avLst/>
          </a:prstGeom>
        </p:spPr>
      </p:pic>
      <p:pic>
        <p:nvPicPr>
          <p:cNvPr id="17" name="Picture 16">
            <a:extLst>
              <a:ext uri="{FF2B5EF4-FFF2-40B4-BE49-F238E27FC236}">
                <a16:creationId xmlns:a16="http://schemas.microsoft.com/office/drawing/2014/main" id="{EACF4620-F833-A623-5549-FF887AC16189}"/>
              </a:ext>
            </a:extLst>
          </p:cNvPr>
          <p:cNvPicPr>
            <a:picLocks noChangeAspect="1"/>
          </p:cNvPicPr>
          <p:nvPr/>
        </p:nvPicPr>
        <p:blipFill rotWithShape="1">
          <a:blip r:embed="rId7"/>
          <a:srcRect t="21879"/>
          <a:stretch/>
        </p:blipFill>
        <p:spPr>
          <a:xfrm>
            <a:off x="4845459" y="2346374"/>
            <a:ext cx="1788259" cy="1111402"/>
          </a:xfrm>
          <a:prstGeom prst="rect">
            <a:avLst/>
          </a:prstGeom>
        </p:spPr>
      </p:pic>
      <p:pic>
        <p:nvPicPr>
          <p:cNvPr id="21" name="Picture 20">
            <a:extLst>
              <a:ext uri="{FF2B5EF4-FFF2-40B4-BE49-F238E27FC236}">
                <a16:creationId xmlns:a16="http://schemas.microsoft.com/office/drawing/2014/main" id="{87A05277-E313-4192-0515-42EB504AE1D4}"/>
              </a:ext>
            </a:extLst>
          </p:cNvPr>
          <p:cNvPicPr>
            <a:picLocks noChangeAspect="1"/>
          </p:cNvPicPr>
          <p:nvPr/>
        </p:nvPicPr>
        <p:blipFill>
          <a:blip r:embed="rId8"/>
          <a:stretch>
            <a:fillRect/>
          </a:stretch>
        </p:blipFill>
        <p:spPr>
          <a:xfrm>
            <a:off x="7086771" y="2332620"/>
            <a:ext cx="1648519" cy="1087178"/>
          </a:xfrm>
          <a:prstGeom prst="rect">
            <a:avLst/>
          </a:prstGeom>
        </p:spPr>
      </p:pic>
      <p:pic>
        <p:nvPicPr>
          <p:cNvPr id="24" name="Picture 23">
            <a:extLst>
              <a:ext uri="{FF2B5EF4-FFF2-40B4-BE49-F238E27FC236}">
                <a16:creationId xmlns:a16="http://schemas.microsoft.com/office/drawing/2014/main" id="{055D5A91-7D76-1AAD-6FCC-95C6CC203D7A}"/>
              </a:ext>
            </a:extLst>
          </p:cNvPr>
          <p:cNvPicPr>
            <a:picLocks noChangeAspect="1"/>
          </p:cNvPicPr>
          <p:nvPr/>
        </p:nvPicPr>
        <p:blipFill>
          <a:blip r:embed="rId9"/>
          <a:stretch>
            <a:fillRect/>
          </a:stretch>
        </p:blipFill>
        <p:spPr>
          <a:xfrm>
            <a:off x="4843019" y="3647171"/>
            <a:ext cx="1791725" cy="1201918"/>
          </a:xfrm>
          <a:prstGeom prst="rect">
            <a:avLst/>
          </a:prstGeom>
        </p:spPr>
      </p:pic>
    </p:spTree>
    <p:extLst>
      <p:ext uri="{BB962C8B-B14F-4D97-AF65-F5344CB8AC3E}">
        <p14:creationId xmlns:p14="http://schemas.microsoft.com/office/powerpoint/2010/main" val="319472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Insights</a:t>
            </a:r>
            <a:endParaRPr dirty="0"/>
          </a:p>
        </p:txBody>
      </p:sp>
      <p:sp>
        <p:nvSpPr>
          <p:cNvPr id="4" name="Rectangle 3">
            <a:extLst>
              <a:ext uri="{FF2B5EF4-FFF2-40B4-BE49-F238E27FC236}">
                <a16:creationId xmlns:a16="http://schemas.microsoft.com/office/drawing/2014/main" id="{BBB52E6F-F987-6CFD-1F44-3C23895EFFDF}"/>
              </a:ext>
            </a:extLst>
          </p:cNvPr>
          <p:cNvSpPr/>
          <p:nvPr/>
        </p:nvSpPr>
        <p:spPr>
          <a:xfrm>
            <a:off x="969818" y="1153470"/>
            <a:ext cx="7363691"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Why is a Barbecue, Breakfast and Brunch restaurant showing up as most similar to Qi Austin?</a:t>
            </a:r>
          </a:p>
        </p:txBody>
      </p:sp>
      <p:pic>
        <p:nvPicPr>
          <p:cNvPr id="6" name="Picture 5" descr="A close-up of words&#10;&#10;Description automatically generated">
            <a:extLst>
              <a:ext uri="{FF2B5EF4-FFF2-40B4-BE49-F238E27FC236}">
                <a16:creationId xmlns:a16="http://schemas.microsoft.com/office/drawing/2014/main" id="{DB2CAAD7-7543-736D-A5E2-89058B54F8B9}"/>
              </a:ext>
            </a:extLst>
          </p:cNvPr>
          <p:cNvPicPr>
            <a:picLocks noChangeAspect="1"/>
          </p:cNvPicPr>
          <p:nvPr/>
        </p:nvPicPr>
        <p:blipFill>
          <a:blip r:embed="rId3"/>
          <a:stretch>
            <a:fillRect/>
          </a:stretch>
        </p:blipFill>
        <p:spPr>
          <a:xfrm>
            <a:off x="469532" y="2116015"/>
            <a:ext cx="4095529" cy="2033343"/>
          </a:xfrm>
          <a:prstGeom prst="rect">
            <a:avLst/>
          </a:prstGeom>
        </p:spPr>
      </p:pic>
      <p:pic>
        <p:nvPicPr>
          <p:cNvPr id="8" name="Picture 7" descr="Close-up of words&#10;&#10;Description automatically generated">
            <a:extLst>
              <a:ext uri="{FF2B5EF4-FFF2-40B4-BE49-F238E27FC236}">
                <a16:creationId xmlns:a16="http://schemas.microsoft.com/office/drawing/2014/main" id="{6F4296DB-15A6-6914-1723-E2DAD4DAC830}"/>
              </a:ext>
            </a:extLst>
          </p:cNvPr>
          <p:cNvPicPr>
            <a:picLocks noChangeAspect="1"/>
          </p:cNvPicPr>
          <p:nvPr/>
        </p:nvPicPr>
        <p:blipFill>
          <a:blip r:embed="rId4"/>
          <a:stretch>
            <a:fillRect/>
          </a:stretch>
        </p:blipFill>
        <p:spPr>
          <a:xfrm>
            <a:off x="4716819" y="2116941"/>
            <a:ext cx="4002542" cy="2029032"/>
          </a:xfrm>
          <a:prstGeom prst="rect">
            <a:avLst/>
          </a:prstGeom>
        </p:spPr>
      </p:pic>
      <p:sp>
        <p:nvSpPr>
          <p:cNvPr id="9" name="Rectangle 8">
            <a:extLst>
              <a:ext uri="{FF2B5EF4-FFF2-40B4-BE49-F238E27FC236}">
                <a16:creationId xmlns:a16="http://schemas.microsoft.com/office/drawing/2014/main" id="{C113D85A-E60C-8372-A065-37223082B2A8}"/>
              </a:ext>
            </a:extLst>
          </p:cNvPr>
          <p:cNvSpPr/>
          <p:nvPr/>
        </p:nvSpPr>
        <p:spPr>
          <a:xfrm>
            <a:off x="969819" y="4243034"/>
            <a:ext cx="3068782" cy="334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Qi Austin</a:t>
            </a:r>
          </a:p>
        </p:txBody>
      </p:sp>
      <p:sp>
        <p:nvSpPr>
          <p:cNvPr id="10" name="Rectangle 9">
            <a:extLst>
              <a:ext uri="{FF2B5EF4-FFF2-40B4-BE49-F238E27FC236}">
                <a16:creationId xmlns:a16="http://schemas.microsoft.com/office/drawing/2014/main" id="{EE172D4C-E064-3D79-E034-DC9275C2528D}"/>
              </a:ext>
            </a:extLst>
          </p:cNvPr>
          <p:cNvSpPr/>
          <p:nvPr/>
        </p:nvSpPr>
        <p:spPr>
          <a:xfrm>
            <a:off x="5105399" y="4243034"/>
            <a:ext cx="3068782" cy="334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Chicago q</a:t>
            </a:r>
          </a:p>
        </p:txBody>
      </p:sp>
    </p:spTree>
    <p:extLst>
      <p:ext uri="{BB962C8B-B14F-4D97-AF65-F5344CB8AC3E}">
        <p14:creationId xmlns:p14="http://schemas.microsoft.com/office/powerpoint/2010/main" val="98762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49"/>
          <p:cNvSpPr txBox="1">
            <a:spLocks noGrp="1"/>
          </p:cNvSpPr>
          <p:nvPr>
            <p:ph type="subTitle" idx="1"/>
          </p:nvPr>
        </p:nvSpPr>
        <p:spPr>
          <a:xfrm>
            <a:off x="243225" y="1671663"/>
            <a:ext cx="2724900" cy="53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Customer </a:t>
            </a:r>
            <a:endParaRPr/>
          </a:p>
        </p:txBody>
      </p:sp>
      <p:sp>
        <p:nvSpPr>
          <p:cNvPr id="949" name="Google Shape;949;p49"/>
          <p:cNvSpPr txBox="1">
            <a:spLocks noGrp="1"/>
          </p:cNvSpPr>
          <p:nvPr>
            <p:ph type="subTitle" idx="5"/>
          </p:nvPr>
        </p:nvSpPr>
        <p:spPr>
          <a:xfrm>
            <a:off x="3307726" y="1817800"/>
            <a:ext cx="2421000" cy="37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a:p>
          <a:p>
            <a:pPr marL="0" lvl="0" indent="0" algn="ctr" rtl="0">
              <a:lnSpc>
                <a:spcPct val="100000"/>
              </a:lnSpc>
              <a:spcBef>
                <a:spcPts val="0"/>
              </a:spcBef>
              <a:spcAft>
                <a:spcPts val="0"/>
              </a:spcAft>
              <a:buSzPts val="2400"/>
              <a:buNone/>
            </a:pPr>
            <a:endParaRPr/>
          </a:p>
          <a:p>
            <a:pPr marL="0" lvl="0" indent="0" algn="ctr" rtl="0">
              <a:lnSpc>
                <a:spcPct val="100000"/>
              </a:lnSpc>
              <a:spcBef>
                <a:spcPts val="0"/>
              </a:spcBef>
              <a:spcAft>
                <a:spcPts val="0"/>
              </a:spcAft>
              <a:buSzPts val="2400"/>
              <a:buNone/>
            </a:pPr>
            <a:endParaRPr/>
          </a:p>
          <a:p>
            <a:pPr marL="0" lvl="0" indent="0" algn="ctr" rtl="0">
              <a:lnSpc>
                <a:spcPct val="100000"/>
              </a:lnSpc>
              <a:spcBef>
                <a:spcPts val="0"/>
              </a:spcBef>
              <a:spcAft>
                <a:spcPts val="0"/>
              </a:spcAft>
              <a:buSzPts val="2400"/>
              <a:buNone/>
            </a:pPr>
            <a:r>
              <a:rPr lang="en"/>
              <a:t> Website</a:t>
            </a:r>
            <a:endParaRPr/>
          </a:p>
        </p:txBody>
      </p:sp>
      <p:sp>
        <p:nvSpPr>
          <p:cNvPr id="950" name="Google Shape;950;p49"/>
          <p:cNvSpPr txBox="1">
            <a:spLocks noGrp="1"/>
          </p:cNvSpPr>
          <p:nvPr>
            <p:ph type="subTitle" idx="6"/>
          </p:nvPr>
        </p:nvSpPr>
        <p:spPr>
          <a:xfrm>
            <a:off x="6222525" y="1876900"/>
            <a:ext cx="2215200" cy="37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Restaurants</a:t>
            </a:r>
            <a:endParaRPr/>
          </a:p>
        </p:txBody>
      </p:sp>
      <p:sp>
        <p:nvSpPr>
          <p:cNvPr id="951" name="Google Shape;951;p49"/>
          <p:cNvSpPr txBox="1">
            <a:spLocks noGrp="1"/>
          </p:cNvSpPr>
          <p:nvPr>
            <p:ph type="title"/>
          </p:nvPr>
        </p:nvSpPr>
        <p:spPr>
          <a:xfrm>
            <a:off x="720000" y="2514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Business Impact</a:t>
            </a:r>
            <a:endParaRPr/>
          </a:p>
        </p:txBody>
      </p:sp>
      <p:sp>
        <p:nvSpPr>
          <p:cNvPr id="952" name="Google Shape;952;p49"/>
          <p:cNvSpPr txBox="1">
            <a:spLocks noGrp="1"/>
          </p:cNvSpPr>
          <p:nvPr>
            <p:ph type="subTitle" idx="2"/>
          </p:nvPr>
        </p:nvSpPr>
        <p:spPr>
          <a:xfrm>
            <a:off x="1091225" y="2477325"/>
            <a:ext cx="1830300" cy="164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 Intuitive search</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 </a:t>
            </a:r>
            <a:endParaRPr/>
          </a:p>
          <a:p>
            <a:pPr marL="0" lvl="0" indent="0" algn="l" rtl="0">
              <a:lnSpc>
                <a:spcPct val="100000"/>
              </a:lnSpc>
              <a:spcBef>
                <a:spcPts val="0"/>
              </a:spcBef>
              <a:spcAft>
                <a:spcPts val="0"/>
              </a:spcAft>
              <a:buSzPts val="1400"/>
              <a:buNone/>
            </a:pPr>
            <a:r>
              <a:rPr lang="en"/>
              <a:t>Improved relevance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Higher Customer Satisfaction</a:t>
            </a:r>
            <a:endParaRPr/>
          </a:p>
        </p:txBody>
      </p:sp>
      <p:sp>
        <p:nvSpPr>
          <p:cNvPr id="953" name="Google Shape;953;p49"/>
          <p:cNvSpPr txBox="1">
            <a:spLocks noGrp="1"/>
          </p:cNvSpPr>
          <p:nvPr>
            <p:ph type="subTitle" idx="3"/>
          </p:nvPr>
        </p:nvSpPr>
        <p:spPr>
          <a:xfrm>
            <a:off x="3464400" y="2477325"/>
            <a:ext cx="2905200" cy="1642800"/>
          </a:xfrm>
          <a:prstGeom prst="rect">
            <a:avLst/>
          </a:prstGeom>
          <a:noFill/>
          <a:ln>
            <a:noFill/>
          </a:ln>
        </p:spPr>
        <p:txBody>
          <a:bodyPr spcFirstLastPara="1" wrap="square" lIns="91425" tIns="91425" rIns="91425" bIns="91425" anchor="t" anchorCtr="0">
            <a:noAutofit/>
          </a:bodyPr>
          <a:lstStyle/>
          <a:p>
            <a:pPr marL="0" indent="0" algn="l"/>
            <a:r>
              <a:rPr lang="en"/>
              <a:t>           More and better traffic</a:t>
            </a:r>
            <a:endParaRPr lang="en-US"/>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indent="0" algn="l"/>
            <a:r>
              <a:rPr lang="en"/>
              <a:t>           Longer dwell time </a:t>
            </a:r>
          </a:p>
          <a:p>
            <a:pPr marL="0" indent="0" algn="l"/>
            <a:r>
              <a:rPr lang="en"/>
              <a:t>           (User  Engagement)     </a:t>
            </a:r>
          </a:p>
          <a:p>
            <a:pPr marL="0" lvl="0" indent="0" algn="l" rtl="0">
              <a:lnSpc>
                <a:spcPct val="100000"/>
              </a:lnSpc>
              <a:spcBef>
                <a:spcPts val="0"/>
              </a:spcBef>
              <a:spcAft>
                <a:spcPts val="0"/>
              </a:spcAft>
              <a:buSzPts val="1400"/>
              <a:buNone/>
            </a:pPr>
            <a:endParaRPr/>
          </a:p>
          <a:p>
            <a:pPr marL="0" indent="0" algn="l"/>
            <a:r>
              <a:rPr lang="en"/>
              <a:t>           </a:t>
            </a:r>
          </a:p>
          <a:p>
            <a:pPr marL="0" indent="0" algn="l"/>
            <a:r>
              <a:rPr lang="en"/>
              <a:t>           Monetization Opportunities</a:t>
            </a:r>
          </a:p>
          <a:p>
            <a:pPr marL="0" indent="0" algn="l"/>
            <a:r>
              <a:rPr lang="en"/>
              <a:t>           </a:t>
            </a:r>
            <a:r>
              <a:rPr lang="en" sz="1100"/>
              <a:t>(e.g. Higher CPC for Advertisers)</a:t>
            </a:r>
            <a:r>
              <a:rPr lang="en"/>
              <a:t>   </a:t>
            </a:r>
          </a:p>
          <a:p>
            <a:pPr marL="0" lvl="0" indent="0" algn="l" rtl="0">
              <a:lnSpc>
                <a:spcPct val="100000"/>
              </a:lnSpc>
              <a:spcBef>
                <a:spcPts val="0"/>
              </a:spcBef>
              <a:spcAft>
                <a:spcPts val="0"/>
              </a:spcAft>
              <a:buSzPts val="1400"/>
              <a:buNone/>
            </a:pPr>
            <a:endParaRPr/>
          </a:p>
        </p:txBody>
      </p:sp>
      <p:pic>
        <p:nvPicPr>
          <p:cNvPr id="954" name="Google Shape;954;p49"/>
          <p:cNvPicPr preferRelativeResize="0"/>
          <p:nvPr/>
        </p:nvPicPr>
        <p:blipFill>
          <a:blip r:embed="rId3">
            <a:alphaModFix/>
          </a:blip>
          <a:stretch>
            <a:fillRect/>
          </a:stretch>
        </p:blipFill>
        <p:spPr>
          <a:xfrm>
            <a:off x="178675" y="2203025"/>
            <a:ext cx="912550" cy="912550"/>
          </a:xfrm>
          <a:prstGeom prst="rect">
            <a:avLst/>
          </a:prstGeom>
          <a:noFill/>
          <a:ln>
            <a:noFill/>
          </a:ln>
        </p:spPr>
      </p:pic>
      <p:pic>
        <p:nvPicPr>
          <p:cNvPr id="955" name="Google Shape;955;p49"/>
          <p:cNvPicPr preferRelativeResize="0"/>
          <p:nvPr/>
        </p:nvPicPr>
        <p:blipFill>
          <a:blip r:embed="rId4">
            <a:alphaModFix/>
          </a:blip>
          <a:stretch>
            <a:fillRect/>
          </a:stretch>
        </p:blipFill>
        <p:spPr>
          <a:xfrm>
            <a:off x="322625" y="2930950"/>
            <a:ext cx="530675" cy="530675"/>
          </a:xfrm>
          <a:prstGeom prst="rect">
            <a:avLst/>
          </a:prstGeom>
          <a:noFill/>
          <a:ln>
            <a:noFill/>
          </a:ln>
        </p:spPr>
      </p:pic>
      <p:pic>
        <p:nvPicPr>
          <p:cNvPr id="956" name="Google Shape;956;p49"/>
          <p:cNvPicPr preferRelativeResize="0"/>
          <p:nvPr/>
        </p:nvPicPr>
        <p:blipFill>
          <a:blip r:embed="rId5">
            <a:alphaModFix/>
          </a:blip>
          <a:stretch>
            <a:fillRect/>
          </a:stretch>
        </p:blipFill>
        <p:spPr>
          <a:xfrm>
            <a:off x="231050" y="3461625"/>
            <a:ext cx="713825" cy="713800"/>
          </a:xfrm>
          <a:prstGeom prst="rect">
            <a:avLst/>
          </a:prstGeom>
          <a:noFill/>
          <a:ln>
            <a:noFill/>
          </a:ln>
        </p:spPr>
      </p:pic>
      <p:pic>
        <p:nvPicPr>
          <p:cNvPr id="957" name="Google Shape;957;p49"/>
          <p:cNvPicPr preferRelativeResize="0"/>
          <p:nvPr/>
        </p:nvPicPr>
        <p:blipFill>
          <a:blip r:embed="rId6">
            <a:alphaModFix/>
          </a:blip>
          <a:stretch>
            <a:fillRect/>
          </a:stretch>
        </p:blipFill>
        <p:spPr>
          <a:xfrm>
            <a:off x="3464400" y="2477325"/>
            <a:ext cx="492600" cy="492600"/>
          </a:xfrm>
          <a:prstGeom prst="rect">
            <a:avLst/>
          </a:prstGeom>
          <a:noFill/>
          <a:ln>
            <a:noFill/>
          </a:ln>
        </p:spPr>
      </p:pic>
      <p:pic>
        <p:nvPicPr>
          <p:cNvPr id="958" name="Google Shape;958;p49"/>
          <p:cNvPicPr preferRelativeResize="0"/>
          <p:nvPr/>
        </p:nvPicPr>
        <p:blipFill>
          <a:blip r:embed="rId7">
            <a:alphaModFix/>
          </a:blip>
          <a:stretch>
            <a:fillRect/>
          </a:stretch>
        </p:blipFill>
        <p:spPr>
          <a:xfrm>
            <a:off x="3453963" y="3095813"/>
            <a:ext cx="405825" cy="405825"/>
          </a:xfrm>
          <a:prstGeom prst="rect">
            <a:avLst/>
          </a:prstGeom>
          <a:noFill/>
          <a:ln>
            <a:noFill/>
          </a:ln>
        </p:spPr>
      </p:pic>
      <p:pic>
        <p:nvPicPr>
          <p:cNvPr id="959" name="Google Shape;959;p49"/>
          <p:cNvPicPr preferRelativeResize="0"/>
          <p:nvPr/>
        </p:nvPicPr>
        <p:blipFill>
          <a:blip r:embed="rId8">
            <a:alphaModFix/>
          </a:blip>
          <a:stretch>
            <a:fillRect/>
          </a:stretch>
        </p:blipFill>
        <p:spPr>
          <a:xfrm>
            <a:off x="3464400" y="3682825"/>
            <a:ext cx="405825" cy="492600"/>
          </a:xfrm>
          <a:prstGeom prst="rect">
            <a:avLst/>
          </a:prstGeom>
          <a:noFill/>
          <a:ln>
            <a:noFill/>
          </a:ln>
        </p:spPr>
      </p:pic>
      <p:pic>
        <p:nvPicPr>
          <p:cNvPr id="960" name="Google Shape;960;p49"/>
          <p:cNvPicPr preferRelativeResize="0"/>
          <p:nvPr/>
        </p:nvPicPr>
        <p:blipFill>
          <a:blip r:embed="rId9">
            <a:alphaModFix/>
          </a:blip>
          <a:stretch>
            <a:fillRect/>
          </a:stretch>
        </p:blipFill>
        <p:spPr>
          <a:xfrm>
            <a:off x="6841425" y="944837"/>
            <a:ext cx="977400" cy="977400"/>
          </a:xfrm>
          <a:prstGeom prst="rect">
            <a:avLst/>
          </a:prstGeom>
          <a:noFill/>
          <a:ln>
            <a:noFill/>
          </a:ln>
        </p:spPr>
      </p:pic>
      <p:pic>
        <p:nvPicPr>
          <p:cNvPr id="961" name="Google Shape;961;p49"/>
          <p:cNvPicPr preferRelativeResize="0"/>
          <p:nvPr/>
        </p:nvPicPr>
        <p:blipFill>
          <a:blip r:embed="rId10">
            <a:alphaModFix/>
          </a:blip>
          <a:stretch>
            <a:fillRect/>
          </a:stretch>
        </p:blipFill>
        <p:spPr>
          <a:xfrm>
            <a:off x="1235175" y="988475"/>
            <a:ext cx="829325" cy="829325"/>
          </a:xfrm>
          <a:prstGeom prst="rect">
            <a:avLst/>
          </a:prstGeom>
          <a:noFill/>
          <a:ln>
            <a:noFill/>
          </a:ln>
        </p:spPr>
      </p:pic>
      <p:pic>
        <p:nvPicPr>
          <p:cNvPr id="962" name="Google Shape;962;p49"/>
          <p:cNvPicPr preferRelativeResize="0"/>
          <p:nvPr/>
        </p:nvPicPr>
        <p:blipFill>
          <a:blip r:embed="rId11">
            <a:alphaModFix/>
          </a:blip>
          <a:stretch>
            <a:fillRect/>
          </a:stretch>
        </p:blipFill>
        <p:spPr>
          <a:xfrm>
            <a:off x="4157338" y="988475"/>
            <a:ext cx="829325" cy="829325"/>
          </a:xfrm>
          <a:prstGeom prst="rect">
            <a:avLst/>
          </a:prstGeom>
          <a:noFill/>
          <a:ln>
            <a:noFill/>
          </a:ln>
        </p:spPr>
      </p:pic>
      <p:pic>
        <p:nvPicPr>
          <p:cNvPr id="2" name="Picture 1">
            <a:extLst>
              <a:ext uri="{FF2B5EF4-FFF2-40B4-BE49-F238E27FC236}">
                <a16:creationId xmlns:a16="http://schemas.microsoft.com/office/drawing/2014/main" id="{E773703F-8CCB-F670-D852-438A83BD47F7}"/>
              </a:ext>
            </a:extLst>
          </p:cNvPr>
          <p:cNvPicPr>
            <a:picLocks noChangeAspect="1"/>
          </p:cNvPicPr>
          <p:nvPr/>
        </p:nvPicPr>
        <p:blipFill>
          <a:blip r:embed="rId12"/>
          <a:stretch>
            <a:fillRect/>
          </a:stretch>
        </p:blipFill>
        <p:spPr>
          <a:xfrm>
            <a:off x="6300579" y="2428460"/>
            <a:ext cx="493646" cy="493645"/>
          </a:xfrm>
          <a:prstGeom prst="rect">
            <a:avLst/>
          </a:prstGeom>
        </p:spPr>
      </p:pic>
      <p:sp>
        <p:nvSpPr>
          <p:cNvPr id="4" name="Google Shape;953;p49">
            <a:extLst>
              <a:ext uri="{FF2B5EF4-FFF2-40B4-BE49-F238E27FC236}">
                <a16:creationId xmlns:a16="http://schemas.microsoft.com/office/drawing/2014/main" id="{700D611C-ADF0-CA79-F81F-7873317A8D85}"/>
              </a:ext>
            </a:extLst>
          </p:cNvPr>
          <p:cNvSpPr txBox="1">
            <a:spLocks/>
          </p:cNvSpPr>
          <p:nvPr/>
        </p:nvSpPr>
        <p:spPr>
          <a:xfrm>
            <a:off x="6507430" y="2443366"/>
            <a:ext cx="2905200" cy="16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Open Sans Medium"/>
              <a:buNone/>
              <a:defRPr sz="1200" b="0" i="0" u="none" strike="noStrike" cap="none">
                <a:solidFill>
                  <a:schemeClr val="dk1"/>
                </a:solidFill>
                <a:latin typeface="Open Sans Medium"/>
                <a:ea typeface="Open Sans Medium"/>
                <a:cs typeface="Open Sans Medium"/>
                <a:sym typeface="Open Sans Medium"/>
              </a:defRPr>
            </a:lvl1pPr>
            <a:lvl2pPr marL="914400" marR="0" lvl="1"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2pPr>
            <a:lvl3pPr marL="1371600" marR="0" lvl="2"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3pPr>
            <a:lvl4pPr marL="1828800" marR="0" lvl="3"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4pPr>
            <a:lvl5pPr marL="2286000" marR="0" lvl="4"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5pPr>
            <a:lvl6pPr marL="2743200" marR="0" lvl="5"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6pPr>
            <a:lvl7pPr marL="3200400" marR="0" lvl="6"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7pPr>
            <a:lvl8pPr marL="3657600" marR="0" lvl="7"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8pPr>
            <a:lvl9pPr marL="4114800" marR="0" lvl="8" indent="-304800" algn="ctr" rtl="0">
              <a:lnSpc>
                <a:spcPct val="100000"/>
              </a:lnSpc>
              <a:spcBef>
                <a:spcPts val="0"/>
              </a:spcBef>
              <a:spcAft>
                <a:spcPts val="0"/>
              </a:spcAft>
              <a:buClr>
                <a:schemeClr val="dk1"/>
              </a:buClr>
              <a:buSzPts val="1200"/>
              <a:buFont typeface="Open Sans Medium"/>
              <a:buNone/>
              <a:defRPr sz="1200" b="0" i="0" u="none" strike="noStrike" cap="none">
                <a:solidFill>
                  <a:schemeClr val="dk1"/>
                </a:solidFill>
                <a:latin typeface="Open Sans Medium"/>
                <a:ea typeface="Open Sans Medium"/>
                <a:cs typeface="Open Sans Medium"/>
                <a:sym typeface="Open Sans Medium"/>
              </a:defRPr>
            </a:lvl9pPr>
          </a:lstStyle>
          <a:p>
            <a:pPr marL="0" indent="0" algn="l"/>
            <a:r>
              <a:rPr lang="en-US"/>
              <a:t>          Precision Exposure</a:t>
            </a:r>
          </a:p>
          <a:p>
            <a:pPr marL="0" indent="0" algn="l"/>
            <a:endParaRPr lang="en-US"/>
          </a:p>
          <a:p>
            <a:pPr marL="0" indent="0" algn="l"/>
            <a:endParaRPr lang="en-US"/>
          </a:p>
          <a:p>
            <a:pPr marL="0" indent="0" algn="l"/>
            <a:r>
              <a:rPr lang="en-US"/>
              <a:t>           </a:t>
            </a:r>
          </a:p>
          <a:p>
            <a:pPr marL="0" indent="0" algn="l"/>
            <a:r>
              <a:rPr lang="en-US"/>
              <a:t>           Tailored Fulfillment     </a:t>
            </a:r>
          </a:p>
          <a:p>
            <a:pPr marL="0" indent="0" algn="l"/>
            <a:endParaRPr lang="en-US"/>
          </a:p>
          <a:p>
            <a:pPr marL="0" indent="0" algn="l"/>
            <a:r>
              <a:rPr lang="en-US"/>
              <a:t>           </a:t>
            </a:r>
          </a:p>
          <a:p>
            <a:pPr marL="0" indent="0" algn="l"/>
            <a:r>
              <a:rPr lang="en-US"/>
              <a:t>           Better ratings/reviews       </a:t>
            </a:r>
          </a:p>
          <a:p>
            <a:pPr marL="0" indent="0" algn="l"/>
            <a:endParaRPr lang="en-US"/>
          </a:p>
        </p:txBody>
      </p:sp>
      <p:pic>
        <p:nvPicPr>
          <p:cNvPr id="6" name="Picture 5">
            <a:extLst>
              <a:ext uri="{FF2B5EF4-FFF2-40B4-BE49-F238E27FC236}">
                <a16:creationId xmlns:a16="http://schemas.microsoft.com/office/drawing/2014/main" id="{C12B4121-EBA1-5212-7786-651C6DCA1267}"/>
              </a:ext>
            </a:extLst>
          </p:cNvPr>
          <p:cNvPicPr>
            <a:picLocks noChangeAspect="1"/>
          </p:cNvPicPr>
          <p:nvPr/>
        </p:nvPicPr>
        <p:blipFill>
          <a:blip r:embed="rId13"/>
          <a:stretch>
            <a:fillRect/>
          </a:stretch>
        </p:blipFill>
        <p:spPr>
          <a:xfrm>
            <a:off x="6300374" y="3678927"/>
            <a:ext cx="518906" cy="523048"/>
          </a:xfrm>
          <a:prstGeom prst="rect">
            <a:avLst/>
          </a:prstGeom>
        </p:spPr>
      </p:pic>
      <p:pic>
        <p:nvPicPr>
          <p:cNvPr id="7" name="Picture 6">
            <a:extLst>
              <a:ext uri="{FF2B5EF4-FFF2-40B4-BE49-F238E27FC236}">
                <a16:creationId xmlns:a16="http://schemas.microsoft.com/office/drawing/2014/main" id="{26259CC3-FBC2-7375-FD46-4E2C98B08BFC}"/>
              </a:ext>
            </a:extLst>
          </p:cNvPr>
          <p:cNvPicPr>
            <a:picLocks noChangeAspect="1"/>
          </p:cNvPicPr>
          <p:nvPr/>
        </p:nvPicPr>
        <p:blipFill>
          <a:blip r:embed="rId14"/>
          <a:stretch>
            <a:fillRect/>
          </a:stretch>
        </p:blipFill>
        <p:spPr>
          <a:xfrm>
            <a:off x="6325427" y="3120058"/>
            <a:ext cx="456374" cy="460515"/>
          </a:xfrm>
          <a:prstGeom prst="rect">
            <a:avLst/>
          </a:prstGeom>
        </p:spPr>
      </p:pic>
    </p:spTree>
    <p:extLst>
      <p:ext uri="{BB962C8B-B14F-4D97-AF65-F5344CB8AC3E}">
        <p14:creationId xmlns:p14="http://schemas.microsoft.com/office/powerpoint/2010/main" val="69158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2" name="Google Shape;9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Appendix</a:t>
            </a:r>
            <a:endParaRPr dirty="0"/>
          </a:p>
        </p:txBody>
      </p:sp>
    </p:spTree>
    <p:extLst>
      <p:ext uri="{BB962C8B-B14F-4D97-AF65-F5344CB8AC3E}">
        <p14:creationId xmlns:p14="http://schemas.microsoft.com/office/powerpoint/2010/main" val="2255847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2" name="Google Shape;9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Duck</a:t>
            </a:r>
            <a:r>
              <a:rPr lang="es-419" dirty="0"/>
              <a:t> </a:t>
            </a:r>
            <a:r>
              <a:rPr lang="es-419" dirty="0" err="1"/>
              <a:t>Duck</a:t>
            </a:r>
            <a:r>
              <a:rPr lang="es-419" dirty="0"/>
              <a:t> </a:t>
            </a:r>
            <a:r>
              <a:rPr lang="es-419" dirty="0" err="1"/>
              <a:t>Goat</a:t>
            </a:r>
            <a:endParaRPr dirty="0"/>
          </a:p>
        </p:txBody>
      </p:sp>
      <p:pic>
        <p:nvPicPr>
          <p:cNvPr id="3" name="Picture 2" descr="A close-up of words&#10;&#10;Description automatically generated">
            <a:extLst>
              <a:ext uri="{FF2B5EF4-FFF2-40B4-BE49-F238E27FC236}">
                <a16:creationId xmlns:a16="http://schemas.microsoft.com/office/drawing/2014/main" id="{23111403-1518-C25E-1E70-FDCE866CAB80}"/>
              </a:ext>
            </a:extLst>
          </p:cNvPr>
          <p:cNvPicPr>
            <a:picLocks noChangeAspect="1"/>
          </p:cNvPicPr>
          <p:nvPr/>
        </p:nvPicPr>
        <p:blipFill>
          <a:blip r:embed="rId3"/>
          <a:stretch>
            <a:fillRect/>
          </a:stretch>
        </p:blipFill>
        <p:spPr>
          <a:xfrm>
            <a:off x="1759584" y="1654150"/>
            <a:ext cx="5624831" cy="2948385"/>
          </a:xfrm>
          <a:prstGeom prst="rect">
            <a:avLst/>
          </a:prstGeom>
        </p:spPr>
      </p:pic>
    </p:spTree>
    <p:extLst>
      <p:ext uri="{BB962C8B-B14F-4D97-AF65-F5344CB8AC3E}">
        <p14:creationId xmlns:p14="http://schemas.microsoft.com/office/powerpoint/2010/main" val="56395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a:t>Table </a:t>
            </a:r>
            <a:r>
              <a:rPr lang="es-419" dirty="0" err="1"/>
              <a:t>of</a:t>
            </a:r>
            <a:r>
              <a:rPr lang="es-419" dirty="0"/>
              <a:t> </a:t>
            </a:r>
            <a:r>
              <a:rPr lang="es-419" dirty="0" err="1"/>
              <a:t>contents</a:t>
            </a:r>
            <a:endParaRPr dirty="0"/>
          </a:p>
        </p:txBody>
      </p:sp>
      <p:sp>
        <p:nvSpPr>
          <p:cNvPr id="742" name="Google Shape;742;p31"/>
          <p:cNvSpPr txBox="1">
            <a:spLocks noGrp="1"/>
          </p:cNvSpPr>
          <p:nvPr>
            <p:ph type="title" idx="2"/>
          </p:nvPr>
        </p:nvSpPr>
        <p:spPr>
          <a:xfrm>
            <a:off x="1505402"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01</a:t>
            </a:r>
            <a:endParaRPr/>
          </a:p>
        </p:txBody>
      </p:sp>
      <p:sp>
        <p:nvSpPr>
          <p:cNvPr id="743" name="Google Shape;743;p31"/>
          <p:cNvSpPr txBox="1">
            <a:spLocks noGrp="1"/>
          </p:cNvSpPr>
          <p:nvPr>
            <p:ph type="title" idx="3"/>
          </p:nvPr>
        </p:nvSpPr>
        <p:spPr>
          <a:xfrm>
            <a:off x="2965902" y="31656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04</a:t>
            </a:r>
            <a:endParaRPr/>
          </a:p>
        </p:txBody>
      </p:sp>
      <p:sp>
        <p:nvSpPr>
          <p:cNvPr id="744" name="Google Shape;744;p31"/>
          <p:cNvSpPr txBox="1">
            <a:spLocks noGrp="1"/>
          </p:cNvSpPr>
          <p:nvPr>
            <p:ph type="title" idx="4"/>
          </p:nvPr>
        </p:nvSpPr>
        <p:spPr>
          <a:xfrm>
            <a:off x="4204677"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02</a:t>
            </a:r>
            <a:endParaRPr/>
          </a:p>
        </p:txBody>
      </p:sp>
      <p:sp>
        <p:nvSpPr>
          <p:cNvPr id="745" name="Google Shape;745;p31"/>
          <p:cNvSpPr txBox="1">
            <a:spLocks noGrp="1"/>
          </p:cNvSpPr>
          <p:nvPr>
            <p:ph type="title" idx="5"/>
          </p:nvPr>
        </p:nvSpPr>
        <p:spPr>
          <a:xfrm>
            <a:off x="5665177" y="31656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05</a:t>
            </a:r>
            <a:endParaRPr/>
          </a:p>
        </p:txBody>
      </p:sp>
      <p:sp>
        <p:nvSpPr>
          <p:cNvPr id="746" name="Google Shape;746;p31"/>
          <p:cNvSpPr txBox="1">
            <a:spLocks noGrp="1"/>
          </p:cNvSpPr>
          <p:nvPr>
            <p:ph type="title" idx="6"/>
          </p:nvPr>
        </p:nvSpPr>
        <p:spPr>
          <a:xfrm>
            <a:off x="6903952"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03</a:t>
            </a:r>
            <a:endParaRPr/>
          </a:p>
        </p:txBody>
      </p:sp>
      <p:sp>
        <p:nvSpPr>
          <p:cNvPr id="748" name="Google Shape;748;p31"/>
          <p:cNvSpPr txBox="1">
            <a:spLocks noGrp="1"/>
          </p:cNvSpPr>
          <p:nvPr>
            <p:ph type="subTitle" idx="1"/>
          </p:nvPr>
        </p:nvSpPr>
        <p:spPr>
          <a:xfrm>
            <a:off x="720000" y="2080875"/>
            <a:ext cx="23055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err="1"/>
              <a:t>Problem</a:t>
            </a:r>
            <a:r>
              <a:rPr lang="es-419" dirty="0"/>
              <a:t> </a:t>
            </a:r>
            <a:r>
              <a:rPr lang="es-419" dirty="0" err="1"/>
              <a:t>Statement</a:t>
            </a:r>
            <a:endParaRPr dirty="0"/>
          </a:p>
        </p:txBody>
      </p:sp>
      <p:sp>
        <p:nvSpPr>
          <p:cNvPr id="749" name="Google Shape;749;p31"/>
          <p:cNvSpPr txBox="1">
            <a:spLocks noGrp="1"/>
          </p:cNvSpPr>
          <p:nvPr>
            <p:ph type="subTitle" idx="8"/>
          </p:nvPr>
        </p:nvSpPr>
        <p:spPr>
          <a:xfrm>
            <a:off x="3419275" y="2080875"/>
            <a:ext cx="23055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Data </a:t>
            </a:r>
          </a:p>
          <a:p>
            <a:pPr marL="0" lvl="0" indent="0" algn="ctr" rtl="0">
              <a:spcBef>
                <a:spcPts val="0"/>
              </a:spcBef>
              <a:spcAft>
                <a:spcPts val="0"/>
              </a:spcAft>
              <a:buNone/>
            </a:pPr>
            <a:r>
              <a:rPr lang="es-419" dirty="0" err="1"/>
              <a:t>Sources</a:t>
            </a:r>
            <a:endParaRPr dirty="0"/>
          </a:p>
        </p:txBody>
      </p:sp>
      <p:sp>
        <p:nvSpPr>
          <p:cNvPr id="750" name="Google Shape;750;p31"/>
          <p:cNvSpPr txBox="1">
            <a:spLocks noGrp="1"/>
          </p:cNvSpPr>
          <p:nvPr>
            <p:ph type="subTitle" idx="9"/>
          </p:nvPr>
        </p:nvSpPr>
        <p:spPr>
          <a:xfrm>
            <a:off x="6118550" y="2080875"/>
            <a:ext cx="23055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Analysis</a:t>
            </a:r>
          </a:p>
          <a:p>
            <a:pPr marL="0" lvl="0" indent="0" algn="ctr" rtl="0">
              <a:spcBef>
                <a:spcPts val="0"/>
              </a:spcBef>
              <a:spcAft>
                <a:spcPts val="0"/>
              </a:spcAft>
              <a:buNone/>
            </a:pPr>
            <a:r>
              <a:rPr lang="en-US" dirty="0"/>
              <a:t>Methodology</a:t>
            </a:r>
            <a:endParaRPr dirty="0"/>
          </a:p>
        </p:txBody>
      </p:sp>
      <p:sp>
        <p:nvSpPr>
          <p:cNvPr id="751" name="Google Shape;751;p31"/>
          <p:cNvSpPr txBox="1">
            <a:spLocks noGrp="1"/>
          </p:cNvSpPr>
          <p:nvPr>
            <p:ph type="subTitle" idx="13"/>
          </p:nvPr>
        </p:nvSpPr>
        <p:spPr>
          <a:xfrm>
            <a:off x="2180500" y="3765650"/>
            <a:ext cx="2305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Results</a:t>
            </a:r>
            <a:endParaRPr dirty="0"/>
          </a:p>
        </p:txBody>
      </p:sp>
      <p:sp>
        <p:nvSpPr>
          <p:cNvPr id="752" name="Google Shape;752;p31"/>
          <p:cNvSpPr txBox="1">
            <a:spLocks noGrp="1"/>
          </p:cNvSpPr>
          <p:nvPr>
            <p:ph type="subTitle" idx="14"/>
          </p:nvPr>
        </p:nvSpPr>
        <p:spPr>
          <a:xfrm>
            <a:off x="4879775" y="3765650"/>
            <a:ext cx="23055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Insights &amp; Recommendations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Problem</a:t>
            </a:r>
            <a:r>
              <a:rPr lang="es-419" dirty="0"/>
              <a:t> </a:t>
            </a:r>
            <a:r>
              <a:rPr lang="es-419" dirty="0" err="1"/>
              <a:t>Statement</a:t>
            </a:r>
            <a:r>
              <a:rPr lang="es-419" dirty="0"/>
              <a:t> (1/2)</a:t>
            </a:r>
            <a:endParaRPr dirty="0"/>
          </a:p>
        </p:txBody>
      </p:sp>
      <p:grpSp>
        <p:nvGrpSpPr>
          <p:cNvPr id="857" name="Google Shape;857;p34"/>
          <p:cNvGrpSpPr/>
          <p:nvPr/>
        </p:nvGrpSpPr>
        <p:grpSpPr>
          <a:xfrm>
            <a:off x="176718" y="4105464"/>
            <a:ext cx="837183" cy="809366"/>
            <a:chOff x="261892" y="4105463"/>
            <a:chExt cx="837183" cy="809366"/>
          </a:xfrm>
        </p:grpSpPr>
        <p:sp>
          <p:nvSpPr>
            <p:cNvPr id="858" name="Google Shape;858;p34"/>
            <p:cNvSpPr/>
            <p:nvPr/>
          </p:nvSpPr>
          <p:spPr>
            <a:xfrm rot="5400000">
              <a:off x="293931" y="4109685"/>
              <a:ext cx="773106" cy="837183"/>
            </a:xfrm>
            <a:custGeom>
              <a:avLst/>
              <a:gdLst/>
              <a:ahLst/>
              <a:cxnLst/>
              <a:rect l="l" t="t" r="r" b="b"/>
              <a:pathLst>
                <a:path w="17279" h="18708" extrusionOk="0">
                  <a:moveTo>
                    <a:pt x="5860" y="1"/>
                  </a:moveTo>
                  <a:cubicBezTo>
                    <a:pt x="5630" y="1"/>
                    <a:pt x="5376" y="29"/>
                    <a:pt x="5093" y="92"/>
                  </a:cubicBezTo>
                  <a:cubicBezTo>
                    <a:pt x="0" y="1225"/>
                    <a:pt x="3054" y="8584"/>
                    <a:pt x="4522" y="9943"/>
                  </a:cubicBezTo>
                  <a:cubicBezTo>
                    <a:pt x="5989" y="11293"/>
                    <a:pt x="2355" y="15105"/>
                    <a:pt x="6334" y="18090"/>
                  </a:cubicBezTo>
                  <a:cubicBezTo>
                    <a:pt x="6902" y="18516"/>
                    <a:pt x="7544" y="18707"/>
                    <a:pt x="8177" y="18707"/>
                  </a:cubicBezTo>
                  <a:cubicBezTo>
                    <a:pt x="9563" y="18707"/>
                    <a:pt x="10903" y="17786"/>
                    <a:pt x="11309" y="16385"/>
                  </a:cubicBezTo>
                  <a:cubicBezTo>
                    <a:pt x="12333" y="12879"/>
                    <a:pt x="14028" y="10278"/>
                    <a:pt x="15653" y="8465"/>
                  </a:cubicBezTo>
                  <a:cubicBezTo>
                    <a:pt x="17278" y="6653"/>
                    <a:pt x="17081" y="5077"/>
                    <a:pt x="15160" y="3599"/>
                  </a:cubicBezTo>
                  <a:cubicBezTo>
                    <a:pt x="14342" y="2974"/>
                    <a:pt x="13626" y="2840"/>
                    <a:pt x="12915" y="2840"/>
                  </a:cubicBezTo>
                  <a:cubicBezTo>
                    <a:pt x="12385" y="2840"/>
                    <a:pt x="11857" y="2915"/>
                    <a:pt x="11293" y="2915"/>
                  </a:cubicBezTo>
                  <a:cubicBezTo>
                    <a:pt x="10840" y="2915"/>
                    <a:pt x="10363" y="2867"/>
                    <a:pt x="9841" y="2693"/>
                  </a:cubicBezTo>
                  <a:cubicBezTo>
                    <a:pt x="8016" y="2085"/>
                    <a:pt x="781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4"/>
            <p:cNvGrpSpPr/>
            <p:nvPr/>
          </p:nvGrpSpPr>
          <p:grpSpPr>
            <a:xfrm flipH="1">
              <a:off x="378503" y="4105463"/>
              <a:ext cx="653592" cy="775028"/>
              <a:chOff x="5754774" y="2493033"/>
              <a:chExt cx="784435" cy="930182"/>
            </a:xfrm>
          </p:grpSpPr>
          <p:sp>
            <p:nvSpPr>
              <p:cNvPr id="860" name="Google Shape;860;p34"/>
              <p:cNvSpPr/>
              <p:nvPr/>
            </p:nvSpPr>
            <p:spPr>
              <a:xfrm>
                <a:off x="5754774" y="2493033"/>
                <a:ext cx="784435" cy="930182"/>
              </a:xfrm>
              <a:custGeom>
                <a:avLst/>
                <a:gdLst/>
                <a:ahLst/>
                <a:cxnLst/>
                <a:rect l="l" t="t" r="r" b="b"/>
                <a:pathLst>
                  <a:path w="7557" h="8960" extrusionOk="0">
                    <a:moveTo>
                      <a:pt x="4099" y="987"/>
                    </a:moveTo>
                    <a:lnTo>
                      <a:pt x="4099" y="987"/>
                    </a:lnTo>
                    <a:cubicBezTo>
                      <a:pt x="4109" y="1174"/>
                      <a:pt x="4000" y="1263"/>
                      <a:pt x="3892" y="1342"/>
                    </a:cubicBezTo>
                    <a:cubicBezTo>
                      <a:pt x="3714" y="1480"/>
                      <a:pt x="3527" y="1608"/>
                      <a:pt x="3340" y="1736"/>
                    </a:cubicBezTo>
                    <a:cubicBezTo>
                      <a:pt x="3291" y="1627"/>
                      <a:pt x="3301" y="1519"/>
                      <a:pt x="3399" y="1411"/>
                    </a:cubicBezTo>
                    <a:cubicBezTo>
                      <a:pt x="3527" y="1263"/>
                      <a:pt x="3705" y="1204"/>
                      <a:pt x="3852" y="1105"/>
                    </a:cubicBezTo>
                    <a:cubicBezTo>
                      <a:pt x="3921" y="1066"/>
                      <a:pt x="4000" y="1036"/>
                      <a:pt x="4099" y="987"/>
                    </a:cubicBezTo>
                    <a:close/>
                    <a:moveTo>
                      <a:pt x="4912" y="1686"/>
                    </a:moveTo>
                    <a:cubicBezTo>
                      <a:pt x="5040" y="1686"/>
                      <a:pt x="5169" y="1699"/>
                      <a:pt x="5300" y="1726"/>
                    </a:cubicBezTo>
                    <a:cubicBezTo>
                      <a:pt x="5429" y="1746"/>
                      <a:pt x="5557" y="1736"/>
                      <a:pt x="5704" y="1755"/>
                    </a:cubicBezTo>
                    <a:cubicBezTo>
                      <a:pt x="5594" y="1924"/>
                      <a:pt x="5552" y="1986"/>
                      <a:pt x="5466" y="1986"/>
                    </a:cubicBezTo>
                    <a:cubicBezTo>
                      <a:pt x="5421" y="1986"/>
                      <a:pt x="5365" y="1969"/>
                      <a:pt x="5281" y="1943"/>
                    </a:cubicBezTo>
                    <a:cubicBezTo>
                      <a:pt x="5143" y="1905"/>
                      <a:pt x="5008" y="1890"/>
                      <a:pt x="4873" y="1890"/>
                    </a:cubicBezTo>
                    <a:cubicBezTo>
                      <a:pt x="4727" y="1890"/>
                      <a:pt x="4582" y="1907"/>
                      <a:pt x="4434" y="1933"/>
                    </a:cubicBezTo>
                    <a:cubicBezTo>
                      <a:pt x="4384" y="1943"/>
                      <a:pt x="4335" y="1943"/>
                      <a:pt x="4266" y="1952"/>
                    </a:cubicBezTo>
                    <a:cubicBezTo>
                      <a:pt x="4286" y="1824"/>
                      <a:pt x="4335" y="1765"/>
                      <a:pt x="4453" y="1736"/>
                    </a:cubicBezTo>
                    <a:cubicBezTo>
                      <a:pt x="4608" y="1704"/>
                      <a:pt x="4760" y="1686"/>
                      <a:pt x="4912" y="1686"/>
                    </a:cubicBezTo>
                    <a:close/>
                    <a:moveTo>
                      <a:pt x="5143" y="1017"/>
                    </a:moveTo>
                    <a:lnTo>
                      <a:pt x="5172" y="1046"/>
                    </a:lnTo>
                    <a:cubicBezTo>
                      <a:pt x="5113" y="1105"/>
                      <a:pt x="5054" y="1184"/>
                      <a:pt x="4985" y="1233"/>
                    </a:cubicBezTo>
                    <a:cubicBezTo>
                      <a:pt x="4788" y="1361"/>
                      <a:pt x="4591" y="1489"/>
                      <a:pt x="4384" y="1618"/>
                    </a:cubicBezTo>
                    <a:cubicBezTo>
                      <a:pt x="4365" y="1637"/>
                      <a:pt x="4315" y="1647"/>
                      <a:pt x="4306" y="1667"/>
                    </a:cubicBezTo>
                    <a:cubicBezTo>
                      <a:pt x="4227" y="1864"/>
                      <a:pt x="4069" y="1864"/>
                      <a:pt x="3892" y="1874"/>
                    </a:cubicBezTo>
                    <a:cubicBezTo>
                      <a:pt x="3774" y="1874"/>
                      <a:pt x="3665" y="1933"/>
                      <a:pt x="3557" y="1972"/>
                    </a:cubicBezTo>
                    <a:cubicBezTo>
                      <a:pt x="3517" y="1982"/>
                      <a:pt x="3478" y="1992"/>
                      <a:pt x="3399" y="2012"/>
                    </a:cubicBezTo>
                    <a:cubicBezTo>
                      <a:pt x="3439" y="1824"/>
                      <a:pt x="3517" y="1696"/>
                      <a:pt x="3646" y="1608"/>
                    </a:cubicBezTo>
                    <a:cubicBezTo>
                      <a:pt x="3843" y="1460"/>
                      <a:pt x="4059" y="1342"/>
                      <a:pt x="4296" y="1273"/>
                    </a:cubicBezTo>
                    <a:cubicBezTo>
                      <a:pt x="4532" y="1214"/>
                      <a:pt x="4769" y="1115"/>
                      <a:pt x="4995" y="1046"/>
                    </a:cubicBezTo>
                    <a:cubicBezTo>
                      <a:pt x="5044" y="1027"/>
                      <a:pt x="5094" y="1027"/>
                      <a:pt x="5143" y="1017"/>
                    </a:cubicBezTo>
                    <a:close/>
                    <a:moveTo>
                      <a:pt x="2316" y="1608"/>
                    </a:moveTo>
                    <a:cubicBezTo>
                      <a:pt x="2651" y="1933"/>
                      <a:pt x="2660" y="1943"/>
                      <a:pt x="2710" y="2159"/>
                    </a:cubicBezTo>
                    <a:cubicBezTo>
                      <a:pt x="2676" y="2165"/>
                      <a:pt x="2642" y="2167"/>
                      <a:pt x="2608" y="2167"/>
                    </a:cubicBezTo>
                    <a:cubicBezTo>
                      <a:pt x="2396" y="2167"/>
                      <a:pt x="2192" y="2063"/>
                      <a:pt x="2099" y="1893"/>
                    </a:cubicBezTo>
                    <a:cubicBezTo>
                      <a:pt x="2060" y="1815"/>
                      <a:pt x="2079" y="1746"/>
                      <a:pt x="2148" y="1696"/>
                    </a:cubicBezTo>
                    <a:cubicBezTo>
                      <a:pt x="2197" y="1667"/>
                      <a:pt x="2257" y="1647"/>
                      <a:pt x="2316" y="1608"/>
                    </a:cubicBezTo>
                    <a:close/>
                    <a:moveTo>
                      <a:pt x="2555" y="1465"/>
                    </a:moveTo>
                    <a:cubicBezTo>
                      <a:pt x="2614" y="1465"/>
                      <a:pt x="2670" y="1475"/>
                      <a:pt x="2729" y="1480"/>
                    </a:cubicBezTo>
                    <a:cubicBezTo>
                      <a:pt x="2828" y="1667"/>
                      <a:pt x="2946" y="2100"/>
                      <a:pt x="2936" y="2268"/>
                    </a:cubicBezTo>
                    <a:cubicBezTo>
                      <a:pt x="2789" y="2159"/>
                      <a:pt x="2759" y="1992"/>
                      <a:pt x="2660" y="1864"/>
                    </a:cubicBezTo>
                    <a:cubicBezTo>
                      <a:pt x="2562" y="1755"/>
                      <a:pt x="2473" y="1637"/>
                      <a:pt x="2365" y="1509"/>
                    </a:cubicBezTo>
                    <a:cubicBezTo>
                      <a:pt x="2434" y="1475"/>
                      <a:pt x="2495" y="1465"/>
                      <a:pt x="2555" y="1465"/>
                    </a:cubicBezTo>
                    <a:close/>
                    <a:moveTo>
                      <a:pt x="3025" y="101"/>
                    </a:moveTo>
                    <a:cubicBezTo>
                      <a:pt x="3173" y="150"/>
                      <a:pt x="3163" y="248"/>
                      <a:pt x="3163" y="337"/>
                    </a:cubicBezTo>
                    <a:cubicBezTo>
                      <a:pt x="3173" y="701"/>
                      <a:pt x="3183" y="1076"/>
                      <a:pt x="3212" y="1450"/>
                    </a:cubicBezTo>
                    <a:cubicBezTo>
                      <a:pt x="3222" y="1618"/>
                      <a:pt x="3261" y="1795"/>
                      <a:pt x="3281" y="1962"/>
                    </a:cubicBezTo>
                    <a:cubicBezTo>
                      <a:pt x="3301" y="2130"/>
                      <a:pt x="3251" y="2209"/>
                      <a:pt x="3074" y="2297"/>
                    </a:cubicBezTo>
                    <a:cubicBezTo>
                      <a:pt x="3054" y="2268"/>
                      <a:pt x="3035" y="2238"/>
                      <a:pt x="3035" y="2209"/>
                    </a:cubicBezTo>
                    <a:cubicBezTo>
                      <a:pt x="2936" y="1844"/>
                      <a:pt x="2828" y="1480"/>
                      <a:pt x="2739" y="1105"/>
                    </a:cubicBezTo>
                    <a:cubicBezTo>
                      <a:pt x="2710" y="987"/>
                      <a:pt x="2710" y="859"/>
                      <a:pt x="2680" y="741"/>
                    </a:cubicBezTo>
                    <a:cubicBezTo>
                      <a:pt x="2660" y="623"/>
                      <a:pt x="2690" y="534"/>
                      <a:pt x="2789" y="455"/>
                    </a:cubicBezTo>
                    <a:cubicBezTo>
                      <a:pt x="2857" y="406"/>
                      <a:pt x="2897" y="307"/>
                      <a:pt x="2946" y="238"/>
                    </a:cubicBezTo>
                    <a:cubicBezTo>
                      <a:pt x="2976" y="189"/>
                      <a:pt x="2995" y="150"/>
                      <a:pt x="3025" y="101"/>
                    </a:cubicBezTo>
                    <a:close/>
                    <a:moveTo>
                      <a:pt x="1785" y="2121"/>
                    </a:moveTo>
                    <a:cubicBezTo>
                      <a:pt x="1893" y="2121"/>
                      <a:pt x="2001" y="2139"/>
                      <a:pt x="2109" y="2179"/>
                    </a:cubicBezTo>
                    <a:cubicBezTo>
                      <a:pt x="2168" y="2209"/>
                      <a:pt x="2237" y="2209"/>
                      <a:pt x="2296" y="2228"/>
                    </a:cubicBezTo>
                    <a:cubicBezTo>
                      <a:pt x="2326" y="2317"/>
                      <a:pt x="2286" y="2356"/>
                      <a:pt x="2207" y="2366"/>
                    </a:cubicBezTo>
                    <a:cubicBezTo>
                      <a:pt x="2069" y="2396"/>
                      <a:pt x="1951" y="2455"/>
                      <a:pt x="1843" y="2544"/>
                    </a:cubicBezTo>
                    <a:cubicBezTo>
                      <a:pt x="1835" y="2560"/>
                      <a:pt x="1820" y="2576"/>
                      <a:pt x="1810" y="2576"/>
                    </a:cubicBezTo>
                    <a:cubicBezTo>
                      <a:pt x="1807" y="2576"/>
                      <a:pt x="1805" y="2575"/>
                      <a:pt x="1803" y="2573"/>
                    </a:cubicBezTo>
                    <a:cubicBezTo>
                      <a:pt x="1777" y="2566"/>
                      <a:pt x="1750" y="2563"/>
                      <a:pt x="1724" y="2563"/>
                    </a:cubicBezTo>
                    <a:cubicBezTo>
                      <a:pt x="1647" y="2563"/>
                      <a:pt x="1570" y="2585"/>
                      <a:pt x="1489" y="2585"/>
                    </a:cubicBezTo>
                    <a:cubicBezTo>
                      <a:pt x="1441" y="2585"/>
                      <a:pt x="1391" y="2577"/>
                      <a:pt x="1340" y="2553"/>
                    </a:cubicBezTo>
                    <a:cubicBezTo>
                      <a:pt x="1280" y="2525"/>
                      <a:pt x="1216" y="2515"/>
                      <a:pt x="1150" y="2515"/>
                    </a:cubicBezTo>
                    <a:cubicBezTo>
                      <a:pt x="1033" y="2515"/>
                      <a:pt x="909" y="2548"/>
                      <a:pt x="789" y="2573"/>
                    </a:cubicBezTo>
                    <a:cubicBezTo>
                      <a:pt x="671" y="2593"/>
                      <a:pt x="552" y="2603"/>
                      <a:pt x="434" y="2622"/>
                    </a:cubicBezTo>
                    <a:cubicBezTo>
                      <a:pt x="434" y="2603"/>
                      <a:pt x="434" y="2583"/>
                      <a:pt x="434" y="2563"/>
                    </a:cubicBezTo>
                    <a:cubicBezTo>
                      <a:pt x="749" y="2435"/>
                      <a:pt x="1074" y="2297"/>
                      <a:pt x="1400" y="2189"/>
                    </a:cubicBezTo>
                    <a:cubicBezTo>
                      <a:pt x="1528" y="2146"/>
                      <a:pt x="1657" y="2121"/>
                      <a:pt x="1785" y="2121"/>
                    </a:cubicBezTo>
                    <a:close/>
                    <a:moveTo>
                      <a:pt x="4056" y="1951"/>
                    </a:moveTo>
                    <a:cubicBezTo>
                      <a:pt x="4123" y="1951"/>
                      <a:pt x="4192" y="1963"/>
                      <a:pt x="4207" y="2071"/>
                    </a:cubicBezTo>
                    <a:cubicBezTo>
                      <a:pt x="4207" y="2081"/>
                      <a:pt x="4217" y="2090"/>
                      <a:pt x="4217" y="2100"/>
                    </a:cubicBezTo>
                    <a:cubicBezTo>
                      <a:pt x="4404" y="2140"/>
                      <a:pt x="4424" y="2287"/>
                      <a:pt x="4483" y="2425"/>
                    </a:cubicBezTo>
                    <a:cubicBezTo>
                      <a:pt x="4571" y="2652"/>
                      <a:pt x="4670" y="2869"/>
                      <a:pt x="4769" y="3085"/>
                    </a:cubicBezTo>
                    <a:cubicBezTo>
                      <a:pt x="4778" y="3125"/>
                      <a:pt x="4798" y="3154"/>
                      <a:pt x="4828" y="3223"/>
                    </a:cubicBezTo>
                    <a:cubicBezTo>
                      <a:pt x="4581" y="3075"/>
                      <a:pt x="4434" y="2888"/>
                      <a:pt x="4325" y="2681"/>
                    </a:cubicBezTo>
                    <a:cubicBezTo>
                      <a:pt x="4187" y="2406"/>
                      <a:pt x="4000" y="2189"/>
                      <a:pt x="3685" y="2031"/>
                    </a:cubicBezTo>
                    <a:cubicBezTo>
                      <a:pt x="3813" y="1992"/>
                      <a:pt x="3902" y="1952"/>
                      <a:pt x="4000" y="1952"/>
                    </a:cubicBezTo>
                    <a:cubicBezTo>
                      <a:pt x="4018" y="1952"/>
                      <a:pt x="4037" y="1951"/>
                      <a:pt x="4056" y="1951"/>
                    </a:cubicBezTo>
                    <a:close/>
                    <a:moveTo>
                      <a:pt x="3549" y="2106"/>
                    </a:moveTo>
                    <a:cubicBezTo>
                      <a:pt x="3559" y="2106"/>
                      <a:pt x="3569" y="2107"/>
                      <a:pt x="3577" y="2110"/>
                    </a:cubicBezTo>
                    <a:cubicBezTo>
                      <a:pt x="3724" y="2169"/>
                      <a:pt x="3872" y="2199"/>
                      <a:pt x="3980" y="2327"/>
                    </a:cubicBezTo>
                    <a:cubicBezTo>
                      <a:pt x="4089" y="2455"/>
                      <a:pt x="4187" y="2583"/>
                      <a:pt x="4256" y="2721"/>
                    </a:cubicBezTo>
                    <a:cubicBezTo>
                      <a:pt x="4384" y="2957"/>
                      <a:pt x="4542" y="3174"/>
                      <a:pt x="4759" y="3341"/>
                    </a:cubicBezTo>
                    <a:cubicBezTo>
                      <a:pt x="4742" y="3343"/>
                      <a:pt x="4726" y="3344"/>
                      <a:pt x="4710" y="3344"/>
                    </a:cubicBezTo>
                    <a:cubicBezTo>
                      <a:pt x="4528" y="3344"/>
                      <a:pt x="4392" y="3244"/>
                      <a:pt x="4256" y="3144"/>
                    </a:cubicBezTo>
                    <a:cubicBezTo>
                      <a:pt x="4217" y="3115"/>
                      <a:pt x="4187" y="3066"/>
                      <a:pt x="4148" y="3026"/>
                    </a:cubicBezTo>
                    <a:cubicBezTo>
                      <a:pt x="4069" y="2947"/>
                      <a:pt x="3990" y="2859"/>
                      <a:pt x="3921" y="2770"/>
                    </a:cubicBezTo>
                    <a:cubicBezTo>
                      <a:pt x="3655" y="2475"/>
                      <a:pt x="3606" y="2445"/>
                      <a:pt x="3212" y="2366"/>
                    </a:cubicBezTo>
                    <a:cubicBezTo>
                      <a:pt x="3301" y="2287"/>
                      <a:pt x="3380" y="2209"/>
                      <a:pt x="3468" y="2130"/>
                    </a:cubicBezTo>
                    <a:cubicBezTo>
                      <a:pt x="3490" y="2115"/>
                      <a:pt x="3522" y="2106"/>
                      <a:pt x="3549" y="2106"/>
                    </a:cubicBezTo>
                    <a:close/>
                    <a:moveTo>
                      <a:pt x="2227" y="2445"/>
                    </a:moveTo>
                    <a:lnTo>
                      <a:pt x="2227" y="2445"/>
                    </a:lnTo>
                    <a:cubicBezTo>
                      <a:pt x="2197" y="2534"/>
                      <a:pt x="2188" y="2563"/>
                      <a:pt x="2168" y="2593"/>
                    </a:cubicBezTo>
                    <a:cubicBezTo>
                      <a:pt x="2119" y="2721"/>
                      <a:pt x="2079" y="2849"/>
                      <a:pt x="2079" y="2987"/>
                    </a:cubicBezTo>
                    <a:cubicBezTo>
                      <a:pt x="2060" y="3391"/>
                      <a:pt x="1922" y="3745"/>
                      <a:pt x="1626" y="4031"/>
                    </a:cubicBezTo>
                    <a:cubicBezTo>
                      <a:pt x="1616" y="4051"/>
                      <a:pt x="1597" y="4051"/>
                      <a:pt x="1567" y="4070"/>
                    </a:cubicBezTo>
                    <a:cubicBezTo>
                      <a:pt x="1577" y="4021"/>
                      <a:pt x="1587" y="3982"/>
                      <a:pt x="1587" y="3952"/>
                    </a:cubicBezTo>
                    <a:cubicBezTo>
                      <a:pt x="1597" y="3873"/>
                      <a:pt x="1616" y="3775"/>
                      <a:pt x="1587" y="3706"/>
                    </a:cubicBezTo>
                    <a:cubicBezTo>
                      <a:pt x="1478" y="3460"/>
                      <a:pt x="1528" y="3233"/>
                      <a:pt x="1626" y="3006"/>
                    </a:cubicBezTo>
                    <a:cubicBezTo>
                      <a:pt x="1705" y="2819"/>
                      <a:pt x="1833" y="2652"/>
                      <a:pt x="2020" y="2544"/>
                    </a:cubicBezTo>
                    <a:cubicBezTo>
                      <a:pt x="2069" y="2504"/>
                      <a:pt x="2129" y="2494"/>
                      <a:pt x="2227" y="2445"/>
                    </a:cubicBezTo>
                    <a:close/>
                    <a:moveTo>
                      <a:pt x="7448" y="4977"/>
                    </a:moveTo>
                    <a:lnTo>
                      <a:pt x="7448" y="4977"/>
                    </a:lnTo>
                    <a:cubicBezTo>
                      <a:pt x="7477" y="5124"/>
                      <a:pt x="7438" y="5538"/>
                      <a:pt x="7389" y="5637"/>
                    </a:cubicBezTo>
                    <a:cubicBezTo>
                      <a:pt x="7261" y="5400"/>
                      <a:pt x="7290" y="5124"/>
                      <a:pt x="7448" y="4977"/>
                    </a:cubicBezTo>
                    <a:close/>
                    <a:moveTo>
                      <a:pt x="4936" y="1970"/>
                    </a:moveTo>
                    <a:cubicBezTo>
                      <a:pt x="5062" y="1970"/>
                      <a:pt x="5187" y="1987"/>
                      <a:pt x="5310" y="2041"/>
                    </a:cubicBezTo>
                    <a:cubicBezTo>
                      <a:pt x="5389" y="2071"/>
                      <a:pt x="5478" y="2071"/>
                      <a:pt x="5557" y="2090"/>
                    </a:cubicBezTo>
                    <a:cubicBezTo>
                      <a:pt x="5960" y="2179"/>
                      <a:pt x="6266" y="2435"/>
                      <a:pt x="6571" y="2691"/>
                    </a:cubicBezTo>
                    <a:cubicBezTo>
                      <a:pt x="6798" y="2878"/>
                      <a:pt x="6926" y="3135"/>
                      <a:pt x="7074" y="3381"/>
                    </a:cubicBezTo>
                    <a:cubicBezTo>
                      <a:pt x="7310" y="3755"/>
                      <a:pt x="7399" y="4179"/>
                      <a:pt x="7458" y="4612"/>
                    </a:cubicBezTo>
                    <a:cubicBezTo>
                      <a:pt x="7468" y="4711"/>
                      <a:pt x="7438" y="4789"/>
                      <a:pt x="7379" y="4849"/>
                    </a:cubicBezTo>
                    <a:cubicBezTo>
                      <a:pt x="7162" y="5095"/>
                      <a:pt x="7231" y="5371"/>
                      <a:pt x="7261" y="5646"/>
                    </a:cubicBezTo>
                    <a:cubicBezTo>
                      <a:pt x="7261" y="5656"/>
                      <a:pt x="7271" y="5666"/>
                      <a:pt x="7280" y="5676"/>
                    </a:cubicBezTo>
                    <a:cubicBezTo>
                      <a:pt x="7458" y="5844"/>
                      <a:pt x="7369" y="6041"/>
                      <a:pt x="7330" y="6218"/>
                    </a:cubicBezTo>
                    <a:cubicBezTo>
                      <a:pt x="7300" y="6346"/>
                      <a:pt x="7271" y="6474"/>
                      <a:pt x="7231" y="6602"/>
                    </a:cubicBezTo>
                    <a:cubicBezTo>
                      <a:pt x="7103" y="7095"/>
                      <a:pt x="6867" y="7528"/>
                      <a:pt x="6532" y="7912"/>
                    </a:cubicBezTo>
                    <a:cubicBezTo>
                      <a:pt x="6453" y="8011"/>
                      <a:pt x="6354" y="8099"/>
                      <a:pt x="6236" y="8168"/>
                    </a:cubicBezTo>
                    <a:cubicBezTo>
                      <a:pt x="6128" y="8227"/>
                      <a:pt x="6049" y="8316"/>
                      <a:pt x="6000" y="8434"/>
                    </a:cubicBezTo>
                    <a:cubicBezTo>
                      <a:pt x="5877" y="8714"/>
                      <a:pt x="5669" y="8855"/>
                      <a:pt x="5382" y="8855"/>
                    </a:cubicBezTo>
                    <a:cubicBezTo>
                      <a:pt x="5346" y="8855"/>
                      <a:pt x="5309" y="8852"/>
                      <a:pt x="5271" y="8848"/>
                    </a:cubicBezTo>
                    <a:cubicBezTo>
                      <a:pt x="4897" y="8809"/>
                      <a:pt x="4542" y="8671"/>
                      <a:pt x="4227" y="8493"/>
                    </a:cubicBezTo>
                    <a:cubicBezTo>
                      <a:pt x="3793" y="8247"/>
                      <a:pt x="3360" y="7991"/>
                      <a:pt x="2946" y="7715"/>
                    </a:cubicBezTo>
                    <a:cubicBezTo>
                      <a:pt x="2513" y="7420"/>
                      <a:pt x="2079" y="7114"/>
                      <a:pt x="1734" y="6710"/>
                    </a:cubicBezTo>
                    <a:cubicBezTo>
                      <a:pt x="1518" y="6444"/>
                      <a:pt x="1340" y="6159"/>
                      <a:pt x="1203" y="5844"/>
                    </a:cubicBezTo>
                    <a:cubicBezTo>
                      <a:pt x="1065" y="5509"/>
                      <a:pt x="937" y="5174"/>
                      <a:pt x="877" y="4809"/>
                    </a:cubicBezTo>
                    <a:cubicBezTo>
                      <a:pt x="848" y="4622"/>
                      <a:pt x="868" y="4445"/>
                      <a:pt x="927" y="4287"/>
                    </a:cubicBezTo>
                    <a:cubicBezTo>
                      <a:pt x="1015" y="4011"/>
                      <a:pt x="1163" y="3755"/>
                      <a:pt x="1291" y="3499"/>
                    </a:cubicBezTo>
                    <a:cubicBezTo>
                      <a:pt x="1321" y="3440"/>
                      <a:pt x="1370" y="3401"/>
                      <a:pt x="1419" y="3332"/>
                    </a:cubicBezTo>
                    <a:cubicBezTo>
                      <a:pt x="1459" y="3509"/>
                      <a:pt x="1508" y="3666"/>
                      <a:pt x="1508" y="3824"/>
                    </a:cubicBezTo>
                    <a:cubicBezTo>
                      <a:pt x="1508" y="3952"/>
                      <a:pt x="1439" y="4070"/>
                      <a:pt x="1400" y="4189"/>
                    </a:cubicBezTo>
                    <a:cubicBezTo>
                      <a:pt x="1380" y="4238"/>
                      <a:pt x="1370" y="4277"/>
                      <a:pt x="1340" y="4346"/>
                    </a:cubicBezTo>
                    <a:cubicBezTo>
                      <a:pt x="1459" y="4326"/>
                      <a:pt x="1547" y="4326"/>
                      <a:pt x="1636" y="4307"/>
                    </a:cubicBezTo>
                    <a:cubicBezTo>
                      <a:pt x="2079" y="4208"/>
                      <a:pt x="2444" y="4001"/>
                      <a:pt x="2651" y="3588"/>
                    </a:cubicBezTo>
                    <a:cubicBezTo>
                      <a:pt x="2739" y="3410"/>
                      <a:pt x="2779" y="3213"/>
                      <a:pt x="2848" y="3016"/>
                    </a:cubicBezTo>
                    <a:cubicBezTo>
                      <a:pt x="2877" y="2918"/>
                      <a:pt x="2907" y="2809"/>
                      <a:pt x="2917" y="2701"/>
                    </a:cubicBezTo>
                    <a:lnTo>
                      <a:pt x="2917" y="2701"/>
                    </a:lnTo>
                    <a:cubicBezTo>
                      <a:pt x="2828" y="2809"/>
                      <a:pt x="2779" y="2947"/>
                      <a:pt x="2739" y="3085"/>
                    </a:cubicBezTo>
                    <a:cubicBezTo>
                      <a:pt x="2660" y="3292"/>
                      <a:pt x="2621" y="3519"/>
                      <a:pt x="2493" y="3706"/>
                    </a:cubicBezTo>
                    <a:cubicBezTo>
                      <a:pt x="2296" y="3992"/>
                      <a:pt x="2010" y="4139"/>
                      <a:pt x="1675" y="4208"/>
                    </a:cubicBezTo>
                    <a:cubicBezTo>
                      <a:pt x="1673" y="4210"/>
                      <a:pt x="1671" y="4211"/>
                      <a:pt x="1668" y="4211"/>
                    </a:cubicBezTo>
                    <a:cubicBezTo>
                      <a:pt x="1657" y="4211"/>
                      <a:pt x="1638" y="4198"/>
                      <a:pt x="1606" y="4198"/>
                    </a:cubicBezTo>
                    <a:cubicBezTo>
                      <a:pt x="1656" y="4139"/>
                      <a:pt x="1685" y="4080"/>
                      <a:pt x="1734" y="4041"/>
                    </a:cubicBezTo>
                    <a:cubicBezTo>
                      <a:pt x="2010" y="3726"/>
                      <a:pt x="2148" y="3361"/>
                      <a:pt x="2158" y="2947"/>
                    </a:cubicBezTo>
                    <a:cubicBezTo>
                      <a:pt x="2158" y="2701"/>
                      <a:pt x="2286" y="2514"/>
                      <a:pt x="2424" y="2337"/>
                    </a:cubicBezTo>
                    <a:cubicBezTo>
                      <a:pt x="2473" y="2278"/>
                      <a:pt x="2601" y="2278"/>
                      <a:pt x="2700" y="2268"/>
                    </a:cubicBezTo>
                    <a:cubicBezTo>
                      <a:pt x="2706" y="2267"/>
                      <a:pt x="2711" y="2267"/>
                      <a:pt x="2716" y="2267"/>
                    </a:cubicBezTo>
                    <a:cubicBezTo>
                      <a:pt x="2794" y="2267"/>
                      <a:pt x="2830" y="2331"/>
                      <a:pt x="2857" y="2386"/>
                    </a:cubicBezTo>
                    <a:cubicBezTo>
                      <a:pt x="2887" y="2435"/>
                      <a:pt x="2926" y="2484"/>
                      <a:pt x="2956" y="2524"/>
                    </a:cubicBezTo>
                    <a:cubicBezTo>
                      <a:pt x="2982" y="2524"/>
                      <a:pt x="3004" y="2528"/>
                      <a:pt x="3022" y="2528"/>
                    </a:cubicBezTo>
                    <a:cubicBezTo>
                      <a:pt x="3030" y="2528"/>
                      <a:pt x="3038" y="2527"/>
                      <a:pt x="3045" y="2524"/>
                    </a:cubicBezTo>
                    <a:cubicBezTo>
                      <a:pt x="3123" y="2497"/>
                      <a:pt x="3198" y="2484"/>
                      <a:pt x="3269" y="2484"/>
                    </a:cubicBezTo>
                    <a:cubicBezTo>
                      <a:pt x="3457" y="2484"/>
                      <a:pt x="3621" y="2574"/>
                      <a:pt x="3764" y="2731"/>
                    </a:cubicBezTo>
                    <a:cubicBezTo>
                      <a:pt x="3872" y="2849"/>
                      <a:pt x="3980" y="2957"/>
                      <a:pt x="4079" y="3085"/>
                    </a:cubicBezTo>
                    <a:cubicBezTo>
                      <a:pt x="4197" y="3243"/>
                      <a:pt x="4365" y="3351"/>
                      <a:pt x="4542" y="3430"/>
                    </a:cubicBezTo>
                    <a:cubicBezTo>
                      <a:pt x="4616" y="3462"/>
                      <a:pt x="4690" y="3482"/>
                      <a:pt x="4763" y="3482"/>
                    </a:cubicBezTo>
                    <a:cubicBezTo>
                      <a:pt x="4827" y="3482"/>
                      <a:pt x="4892" y="3467"/>
                      <a:pt x="4956" y="3430"/>
                    </a:cubicBezTo>
                    <a:cubicBezTo>
                      <a:pt x="5025" y="3391"/>
                      <a:pt x="5044" y="3351"/>
                      <a:pt x="4995" y="3282"/>
                    </a:cubicBezTo>
                    <a:cubicBezTo>
                      <a:pt x="4769" y="2987"/>
                      <a:pt x="4660" y="2652"/>
                      <a:pt x="4532" y="2317"/>
                    </a:cubicBezTo>
                    <a:cubicBezTo>
                      <a:pt x="4503" y="2228"/>
                      <a:pt x="4463" y="2149"/>
                      <a:pt x="4414" y="2051"/>
                    </a:cubicBezTo>
                    <a:cubicBezTo>
                      <a:pt x="4463" y="2031"/>
                      <a:pt x="4512" y="2002"/>
                      <a:pt x="4562" y="2002"/>
                    </a:cubicBezTo>
                    <a:cubicBezTo>
                      <a:pt x="4685" y="1987"/>
                      <a:pt x="4810" y="1970"/>
                      <a:pt x="4936" y="1970"/>
                    </a:cubicBezTo>
                    <a:close/>
                    <a:moveTo>
                      <a:pt x="3009" y="1"/>
                    </a:moveTo>
                    <a:cubicBezTo>
                      <a:pt x="2995" y="1"/>
                      <a:pt x="2981" y="1"/>
                      <a:pt x="2966" y="2"/>
                    </a:cubicBezTo>
                    <a:cubicBezTo>
                      <a:pt x="2867" y="160"/>
                      <a:pt x="2798" y="347"/>
                      <a:pt x="2621" y="455"/>
                    </a:cubicBezTo>
                    <a:cubicBezTo>
                      <a:pt x="2591" y="475"/>
                      <a:pt x="2582" y="544"/>
                      <a:pt x="2582" y="583"/>
                    </a:cubicBezTo>
                    <a:cubicBezTo>
                      <a:pt x="2582" y="662"/>
                      <a:pt x="2591" y="741"/>
                      <a:pt x="2601" y="820"/>
                    </a:cubicBezTo>
                    <a:cubicBezTo>
                      <a:pt x="2641" y="997"/>
                      <a:pt x="2680" y="1174"/>
                      <a:pt x="2720" y="1361"/>
                    </a:cubicBezTo>
                    <a:cubicBezTo>
                      <a:pt x="2434" y="1361"/>
                      <a:pt x="2434" y="1361"/>
                      <a:pt x="2217" y="1539"/>
                    </a:cubicBezTo>
                    <a:cubicBezTo>
                      <a:pt x="2197" y="1549"/>
                      <a:pt x="2178" y="1568"/>
                      <a:pt x="2148" y="1578"/>
                    </a:cubicBezTo>
                    <a:cubicBezTo>
                      <a:pt x="1931" y="1736"/>
                      <a:pt x="1931" y="1755"/>
                      <a:pt x="2060" y="1992"/>
                    </a:cubicBezTo>
                    <a:cubicBezTo>
                      <a:pt x="2060" y="1992"/>
                      <a:pt x="2050" y="2012"/>
                      <a:pt x="2030" y="2031"/>
                    </a:cubicBezTo>
                    <a:cubicBezTo>
                      <a:pt x="1953" y="2017"/>
                      <a:pt x="1877" y="2010"/>
                      <a:pt x="1802" y="2010"/>
                    </a:cubicBezTo>
                    <a:cubicBezTo>
                      <a:pt x="1571" y="2010"/>
                      <a:pt x="1349" y="2075"/>
                      <a:pt x="1134" y="2179"/>
                    </a:cubicBezTo>
                    <a:cubicBezTo>
                      <a:pt x="986" y="2248"/>
                      <a:pt x="838" y="2317"/>
                      <a:pt x="690" y="2366"/>
                    </a:cubicBezTo>
                    <a:cubicBezTo>
                      <a:pt x="507" y="2430"/>
                      <a:pt x="341" y="2546"/>
                      <a:pt x="136" y="2546"/>
                    </a:cubicBezTo>
                    <a:cubicBezTo>
                      <a:pt x="121" y="2546"/>
                      <a:pt x="105" y="2545"/>
                      <a:pt x="89" y="2544"/>
                    </a:cubicBezTo>
                    <a:cubicBezTo>
                      <a:pt x="88" y="2543"/>
                      <a:pt x="86" y="2542"/>
                      <a:pt x="84" y="2542"/>
                    </a:cubicBezTo>
                    <a:cubicBezTo>
                      <a:pt x="64" y="2542"/>
                      <a:pt x="37" y="2586"/>
                      <a:pt x="1" y="2612"/>
                    </a:cubicBezTo>
                    <a:cubicBezTo>
                      <a:pt x="148" y="2686"/>
                      <a:pt x="293" y="2718"/>
                      <a:pt x="436" y="2718"/>
                    </a:cubicBezTo>
                    <a:cubicBezTo>
                      <a:pt x="541" y="2718"/>
                      <a:pt x="645" y="2701"/>
                      <a:pt x="749" y="2672"/>
                    </a:cubicBezTo>
                    <a:cubicBezTo>
                      <a:pt x="878" y="2638"/>
                      <a:pt x="1007" y="2620"/>
                      <a:pt x="1135" y="2620"/>
                    </a:cubicBezTo>
                    <a:cubicBezTo>
                      <a:pt x="1233" y="2620"/>
                      <a:pt x="1331" y="2631"/>
                      <a:pt x="1429" y="2652"/>
                    </a:cubicBezTo>
                    <a:cubicBezTo>
                      <a:pt x="1498" y="2672"/>
                      <a:pt x="1577" y="2691"/>
                      <a:pt x="1715" y="2711"/>
                    </a:cubicBezTo>
                    <a:cubicBezTo>
                      <a:pt x="1537" y="2878"/>
                      <a:pt x="1577" y="3144"/>
                      <a:pt x="1350" y="3263"/>
                    </a:cubicBezTo>
                    <a:cubicBezTo>
                      <a:pt x="1331" y="3272"/>
                      <a:pt x="1321" y="3302"/>
                      <a:pt x="1311" y="3322"/>
                    </a:cubicBezTo>
                    <a:cubicBezTo>
                      <a:pt x="1183" y="3568"/>
                      <a:pt x="1045" y="3814"/>
                      <a:pt x="927" y="4070"/>
                    </a:cubicBezTo>
                    <a:cubicBezTo>
                      <a:pt x="740" y="4455"/>
                      <a:pt x="740" y="4858"/>
                      <a:pt x="887" y="5262"/>
                    </a:cubicBezTo>
                    <a:cubicBezTo>
                      <a:pt x="976" y="5509"/>
                      <a:pt x="1094" y="5745"/>
                      <a:pt x="1193" y="6001"/>
                    </a:cubicBezTo>
                    <a:cubicBezTo>
                      <a:pt x="1400" y="6533"/>
                      <a:pt x="1803" y="6927"/>
                      <a:pt x="2227" y="7292"/>
                    </a:cubicBezTo>
                    <a:cubicBezTo>
                      <a:pt x="2414" y="7459"/>
                      <a:pt x="2641" y="7607"/>
                      <a:pt x="2857" y="7745"/>
                    </a:cubicBezTo>
                    <a:cubicBezTo>
                      <a:pt x="3311" y="8040"/>
                      <a:pt x="3774" y="8326"/>
                      <a:pt x="4246" y="8612"/>
                    </a:cubicBezTo>
                    <a:cubicBezTo>
                      <a:pt x="4581" y="8809"/>
                      <a:pt x="4956" y="8917"/>
                      <a:pt x="5350" y="8956"/>
                    </a:cubicBezTo>
                    <a:cubicBezTo>
                      <a:pt x="5374" y="8959"/>
                      <a:pt x="5399" y="8960"/>
                      <a:pt x="5423" y="8960"/>
                    </a:cubicBezTo>
                    <a:cubicBezTo>
                      <a:pt x="5714" y="8960"/>
                      <a:pt x="5950" y="8795"/>
                      <a:pt x="6069" y="8513"/>
                    </a:cubicBezTo>
                    <a:cubicBezTo>
                      <a:pt x="6108" y="8434"/>
                      <a:pt x="6167" y="8346"/>
                      <a:pt x="6236" y="8306"/>
                    </a:cubicBezTo>
                    <a:cubicBezTo>
                      <a:pt x="6620" y="8080"/>
                      <a:pt x="6837" y="7715"/>
                      <a:pt x="7044" y="7351"/>
                    </a:cubicBezTo>
                    <a:cubicBezTo>
                      <a:pt x="7310" y="6868"/>
                      <a:pt x="7409" y="6336"/>
                      <a:pt x="7477" y="5804"/>
                    </a:cubicBezTo>
                    <a:cubicBezTo>
                      <a:pt x="7517" y="5528"/>
                      <a:pt x="7517" y="5243"/>
                      <a:pt x="7537" y="4967"/>
                    </a:cubicBezTo>
                    <a:cubicBezTo>
                      <a:pt x="7556" y="4750"/>
                      <a:pt x="7517" y="4543"/>
                      <a:pt x="7487" y="4326"/>
                    </a:cubicBezTo>
                    <a:cubicBezTo>
                      <a:pt x="7428" y="3893"/>
                      <a:pt x="7251" y="3499"/>
                      <a:pt x="7024" y="3115"/>
                    </a:cubicBezTo>
                    <a:cubicBezTo>
                      <a:pt x="6749" y="2672"/>
                      <a:pt x="6374" y="2346"/>
                      <a:pt x="5901" y="2130"/>
                    </a:cubicBezTo>
                    <a:cubicBezTo>
                      <a:pt x="5823" y="2090"/>
                      <a:pt x="5744" y="2051"/>
                      <a:pt x="5665" y="2012"/>
                    </a:cubicBezTo>
                    <a:cubicBezTo>
                      <a:pt x="5724" y="1884"/>
                      <a:pt x="5842" y="1805"/>
                      <a:pt x="5823" y="1657"/>
                    </a:cubicBezTo>
                    <a:cubicBezTo>
                      <a:pt x="5616" y="1647"/>
                      <a:pt x="5419" y="1637"/>
                      <a:pt x="5222" y="1627"/>
                    </a:cubicBezTo>
                    <a:cubicBezTo>
                      <a:pt x="5025" y="1608"/>
                      <a:pt x="4828" y="1598"/>
                      <a:pt x="4611" y="1588"/>
                    </a:cubicBezTo>
                    <a:cubicBezTo>
                      <a:pt x="4660" y="1549"/>
                      <a:pt x="4690" y="1529"/>
                      <a:pt x="4719" y="1509"/>
                    </a:cubicBezTo>
                    <a:cubicBezTo>
                      <a:pt x="4867" y="1411"/>
                      <a:pt x="5015" y="1322"/>
                      <a:pt x="5143" y="1214"/>
                    </a:cubicBezTo>
                    <a:cubicBezTo>
                      <a:pt x="5251" y="1115"/>
                      <a:pt x="5291" y="987"/>
                      <a:pt x="5271" y="820"/>
                    </a:cubicBezTo>
                    <a:lnTo>
                      <a:pt x="5271" y="820"/>
                    </a:lnTo>
                    <a:cubicBezTo>
                      <a:pt x="4916" y="1017"/>
                      <a:pt x="4552" y="1105"/>
                      <a:pt x="4177" y="1204"/>
                    </a:cubicBezTo>
                    <a:cubicBezTo>
                      <a:pt x="4168" y="1066"/>
                      <a:pt x="4246" y="948"/>
                      <a:pt x="4138" y="839"/>
                    </a:cubicBezTo>
                    <a:cubicBezTo>
                      <a:pt x="3852" y="1017"/>
                      <a:pt x="3577" y="1184"/>
                      <a:pt x="3261" y="1371"/>
                    </a:cubicBezTo>
                    <a:cubicBezTo>
                      <a:pt x="3251" y="1115"/>
                      <a:pt x="3242" y="889"/>
                      <a:pt x="3242" y="662"/>
                    </a:cubicBezTo>
                    <a:cubicBezTo>
                      <a:pt x="3242" y="504"/>
                      <a:pt x="3251" y="347"/>
                      <a:pt x="3242" y="199"/>
                    </a:cubicBezTo>
                    <a:cubicBezTo>
                      <a:pt x="3224" y="54"/>
                      <a:pt x="3164" y="1"/>
                      <a:pt x="3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6105539" y="3094489"/>
                <a:ext cx="54081" cy="71425"/>
              </a:xfrm>
              <a:custGeom>
                <a:avLst/>
                <a:gdLst/>
                <a:ahLst/>
                <a:cxnLst/>
                <a:rect l="l" t="t" r="r" b="b"/>
                <a:pathLst>
                  <a:path w="521" h="688" extrusionOk="0">
                    <a:moveTo>
                      <a:pt x="99" y="187"/>
                    </a:moveTo>
                    <a:cubicBezTo>
                      <a:pt x="276" y="266"/>
                      <a:pt x="404" y="365"/>
                      <a:pt x="414" y="562"/>
                    </a:cubicBezTo>
                    <a:cubicBezTo>
                      <a:pt x="247" y="562"/>
                      <a:pt x="168" y="453"/>
                      <a:pt x="99" y="187"/>
                    </a:cubicBezTo>
                    <a:close/>
                    <a:moveTo>
                      <a:pt x="1" y="0"/>
                    </a:moveTo>
                    <a:cubicBezTo>
                      <a:pt x="1" y="217"/>
                      <a:pt x="99" y="503"/>
                      <a:pt x="217" y="601"/>
                    </a:cubicBezTo>
                    <a:cubicBezTo>
                      <a:pt x="247" y="631"/>
                      <a:pt x="276" y="650"/>
                      <a:pt x="316" y="670"/>
                    </a:cubicBezTo>
                    <a:cubicBezTo>
                      <a:pt x="344" y="682"/>
                      <a:pt x="370" y="687"/>
                      <a:pt x="394" y="687"/>
                    </a:cubicBezTo>
                    <a:cubicBezTo>
                      <a:pt x="471" y="687"/>
                      <a:pt x="520" y="630"/>
                      <a:pt x="513" y="532"/>
                    </a:cubicBezTo>
                    <a:cubicBezTo>
                      <a:pt x="503" y="493"/>
                      <a:pt x="503" y="453"/>
                      <a:pt x="483" y="424"/>
                    </a:cubicBezTo>
                    <a:cubicBezTo>
                      <a:pt x="375" y="227"/>
                      <a:pt x="207" y="11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5995088" y="3033140"/>
                <a:ext cx="51278" cy="72671"/>
              </a:xfrm>
              <a:custGeom>
                <a:avLst/>
                <a:gdLst/>
                <a:ahLst/>
                <a:cxnLst/>
                <a:rect l="l" t="t" r="r" b="b"/>
                <a:pathLst>
                  <a:path w="494" h="700" extrusionOk="0">
                    <a:moveTo>
                      <a:pt x="109" y="168"/>
                    </a:moveTo>
                    <a:cubicBezTo>
                      <a:pt x="267" y="256"/>
                      <a:pt x="336" y="355"/>
                      <a:pt x="385" y="473"/>
                    </a:cubicBezTo>
                    <a:cubicBezTo>
                      <a:pt x="405" y="503"/>
                      <a:pt x="395" y="581"/>
                      <a:pt x="365" y="591"/>
                    </a:cubicBezTo>
                    <a:cubicBezTo>
                      <a:pt x="354" y="599"/>
                      <a:pt x="337" y="602"/>
                      <a:pt x="319" y="602"/>
                    </a:cubicBezTo>
                    <a:cubicBezTo>
                      <a:pt x="290" y="602"/>
                      <a:pt x="259" y="594"/>
                      <a:pt x="247" y="581"/>
                    </a:cubicBezTo>
                    <a:cubicBezTo>
                      <a:pt x="198" y="512"/>
                      <a:pt x="158" y="434"/>
                      <a:pt x="129" y="355"/>
                    </a:cubicBezTo>
                    <a:cubicBezTo>
                      <a:pt x="109" y="315"/>
                      <a:pt x="119" y="256"/>
                      <a:pt x="109" y="168"/>
                    </a:cubicBezTo>
                    <a:close/>
                    <a:moveTo>
                      <a:pt x="50" y="0"/>
                    </a:moveTo>
                    <a:lnTo>
                      <a:pt x="50" y="0"/>
                    </a:lnTo>
                    <a:cubicBezTo>
                      <a:pt x="1" y="256"/>
                      <a:pt x="40" y="453"/>
                      <a:pt x="158" y="631"/>
                    </a:cubicBezTo>
                    <a:cubicBezTo>
                      <a:pt x="184" y="669"/>
                      <a:pt x="272" y="699"/>
                      <a:pt x="342" y="699"/>
                    </a:cubicBezTo>
                    <a:cubicBezTo>
                      <a:pt x="379" y="699"/>
                      <a:pt x="411" y="691"/>
                      <a:pt x="424" y="670"/>
                    </a:cubicBezTo>
                    <a:cubicBezTo>
                      <a:pt x="464" y="631"/>
                      <a:pt x="493" y="552"/>
                      <a:pt x="483" y="503"/>
                    </a:cubicBezTo>
                    <a:cubicBezTo>
                      <a:pt x="405" y="296"/>
                      <a:pt x="267" y="138"/>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6303916" y="3318401"/>
                <a:ext cx="49202" cy="70490"/>
              </a:xfrm>
              <a:custGeom>
                <a:avLst/>
                <a:gdLst/>
                <a:ahLst/>
                <a:cxnLst/>
                <a:rect l="l" t="t" r="r" b="b"/>
                <a:pathLst>
                  <a:path w="474" h="679" extrusionOk="0">
                    <a:moveTo>
                      <a:pt x="158" y="217"/>
                    </a:moveTo>
                    <a:lnTo>
                      <a:pt x="158" y="217"/>
                    </a:lnTo>
                    <a:cubicBezTo>
                      <a:pt x="276" y="326"/>
                      <a:pt x="434" y="375"/>
                      <a:pt x="365" y="562"/>
                    </a:cubicBezTo>
                    <a:cubicBezTo>
                      <a:pt x="217" y="552"/>
                      <a:pt x="168" y="473"/>
                      <a:pt x="158" y="217"/>
                    </a:cubicBezTo>
                    <a:close/>
                    <a:moveTo>
                      <a:pt x="40" y="1"/>
                    </a:moveTo>
                    <a:cubicBezTo>
                      <a:pt x="20" y="20"/>
                      <a:pt x="1" y="30"/>
                      <a:pt x="1" y="40"/>
                    </a:cubicBezTo>
                    <a:cubicBezTo>
                      <a:pt x="20" y="257"/>
                      <a:pt x="99" y="464"/>
                      <a:pt x="227" y="631"/>
                    </a:cubicBezTo>
                    <a:cubicBezTo>
                      <a:pt x="242" y="660"/>
                      <a:pt x="293" y="678"/>
                      <a:pt x="335" y="678"/>
                    </a:cubicBezTo>
                    <a:cubicBezTo>
                      <a:pt x="350" y="678"/>
                      <a:pt x="364" y="676"/>
                      <a:pt x="375" y="670"/>
                    </a:cubicBezTo>
                    <a:cubicBezTo>
                      <a:pt x="424" y="661"/>
                      <a:pt x="473" y="592"/>
                      <a:pt x="473" y="542"/>
                    </a:cubicBezTo>
                    <a:cubicBezTo>
                      <a:pt x="473" y="473"/>
                      <a:pt x="454" y="385"/>
                      <a:pt x="404" y="335"/>
                    </a:cubicBezTo>
                    <a:cubicBezTo>
                      <a:pt x="296" y="217"/>
                      <a:pt x="168" y="119"/>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6136267" y="2970752"/>
                <a:ext cx="52213" cy="67480"/>
              </a:xfrm>
              <a:custGeom>
                <a:avLst/>
                <a:gdLst/>
                <a:ahLst/>
                <a:cxnLst/>
                <a:rect l="l" t="t" r="r" b="b"/>
                <a:pathLst>
                  <a:path w="503" h="650" extrusionOk="0">
                    <a:moveTo>
                      <a:pt x="138" y="217"/>
                    </a:moveTo>
                    <a:lnTo>
                      <a:pt x="138" y="217"/>
                    </a:lnTo>
                    <a:cubicBezTo>
                      <a:pt x="394" y="325"/>
                      <a:pt x="414" y="345"/>
                      <a:pt x="384" y="542"/>
                    </a:cubicBezTo>
                    <a:cubicBezTo>
                      <a:pt x="236" y="532"/>
                      <a:pt x="177" y="463"/>
                      <a:pt x="138" y="217"/>
                    </a:cubicBezTo>
                    <a:close/>
                    <a:moveTo>
                      <a:pt x="39" y="0"/>
                    </a:moveTo>
                    <a:cubicBezTo>
                      <a:pt x="20" y="10"/>
                      <a:pt x="10" y="20"/>
                      <a:pt x="0" y="30"/>
                    </a:cubicBezTo>
                    <a:cubicBezTo>
                      <a:pt x="49" y="187"/>
                      <a:pt x="89" y="355"/>
                      <a:pt x="148" y="513"/>
                    </a:cubicBezTo>
                    <a:cubicBezTo>
                      <a:pt x="168" y="562"/>
                      <a:pt x="217" y="611"/>
                      <a:pt x="266" y="631"/>
                    </a:cubicBezTo>
                    <a:cubicBezTo>
                      <a:pt x="293" y="642"/>
                      <a:pt x="326" y="649"/>
                      <a:pt x="357" y="649"/>
                    </a:cubicBezTo>
                    <a:cubicBezTo>
                      <a:pt x="382" y="649"/>
                      <a:pt x="406" y="644"/>
                      <a:pt x="424" y="631"/>
                    </a:cubicBezTo>
                    <a:cubicBezTo>
                      <a:pt x="463" y="611"/>
                      <a:pt x="483" y="542"/>
                      <a:pt x="493" y="493"/>
                    </a:cubicBezTo>
                    <a:cubicBezTo>
                      <a:pt x="502" y="444"/>
                      <a:pt x="493" y="394"/>
                      <a:pt x="463" y="355"/>
                    </a:cubicBezTo>
                    <a:cubicBezTo>
                      <a:pt x="355" y="197"/>
                      <a:pt x="197" y="99"/>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6325404" y="2952274"/>
                <a:ext cx="45050" cy="74954"/>
              </a:xfrm>
              <a:custGeom>
                <a:avLst/>
                <a:gdLst/>
                <a:ahLst/>
                <a:cxnLst/>
                <a:rect l="l" t="t" r="r" b="b"/>
                <a:pathLst>
                  <a:path w="434" h="722" extrusionOk="0">
                    <a:moveTo>
                      <a:pt x="109" y="168"/>
                    </a:moveTo>
                    <a:cubicBezTo>
                      <a:pt x="306" y="277"/>
                      <a:pt x="375" y="444"/>
                      <a:pt x="286" y="651"/>
                    </a:cubicBezTo>
                    <a:cubicBezTo>
                      <a:pt x="109" y="513"/>
                      <a:pt x="89" y="444"/>
                      <a:pt x="109" y="168"/>
                    </a:cubicBezTo>
                    <a:close/>
                    <a:moveTo>
                      <a:pt x="89" y="1"/>
                    </a:moveTo>
                    <a:cubicBezTo>
                      <a:pt x="10" y="129"/>
                      <a:pt x="0" y="159"/>
                      <a:pt x="30" y="346"/>
                    </a:cubicBezTo>
                    <a:cubicBezTo>
                      <a:pt x="50" y="454"/>
                      <a:pt x="89" y="562"/>
                      <a:pt x="138" y="651"/>
                    </a:cubicBezTo>
                    <a:cubicBezTo>
                      <a:pt x="156" y="686"/>
                      <a:pt x="237" y="722"/>
                      <a:pt x="289" y="722"/>
                    </a:cubicBezTo>
                    <a:cubicBezTo>
                      <a:pt x="295" y="722"/>
                      <a:pt x="301" y="721"/>
                      <a:pt x="306" y="720"/>
                    </a:cubicBezTo>
                    <a:cubicBezTo>
                      <a:pt x="355" y="700"/>
                      <a:pt x="394" y="631"/>
                      <a:pt x="414" y="572"/>
                    </a:cubicBezTo>
                    <a:cubicBezTo>
                      <a:pt x="434" y="523"/>
                      <a:pt x="424" y="464"/>
                      <a:pt x="404" y="415"/>
                    </a:cubicBezTo>
                    <a:cubicBezTo>
                      <a:pt x="355" y="247"/>
                      <a:pt x="257" y="109"/>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6240489" y="3059714"/>
                <a:ext cx="47126" cy="75266"/>
              </a:xfrm>
              <a:custGeom>
                <a:avLst/>
                <a:gdLst/>
                <a:ahLst/>
                <a:cxnLst/>
                <a:rect l="l" t="t" r="r" b="b"/>
                <a:pathLst>
                  <a:path w="454" h="725" extrusionOk="0">
                    <a:moveTo>
                      <a:pt x="90" y="237"/>
                    </a:moveTo>
                    <a:cubicBezTo>
                      <a:pt x="296" y="325"/>
                      <a:pt x="355" y="453"/>
                      <a:pt x="306" y="641"/>
                    </a:cubicBezTo>
                    <a:cubicBezTo>
                      <a:pt x="119" y="572"/>
                      <a:pt x="129" y="394"/>
                      <a:pt x="90" y="237"/>
                    </a:cubicBezTo>
                    <a:close/>
                    <a:moveTo>
                      <a:pt x="80" y="0"/>
                    </a:moveTo>
                    <a:cubicBezTo>
                      <a:pt x="60" y="79"/>
                      <a:pt x="30" y="119"/>
                      <a:pt x="30" y="168"/>
                    </a:cubicBezTo>
                    <a:cubicBezTo>
                      <a:pt x="1" y="345"/>
                      <a:pt x="40" y="513"/>
                      <a:pt x="149" y="660"/>
                    </a:cubicBezTo>
                    <a:cubicBezTo>
                      <a:pt x="187" y="699"/>
                      <a:pt x="234" y="725"/>
                      <a:pt x="283" y="725"/>
                    </a:cubicBezTo>
                    <a:cubicBezTo>
                      <a:pt x="310" y="725"/>
                      <a:pt x="338" y="717"/>
                      <a:pt x="365" y="700"/>
                    </a:cubicBezTo>
                    <a:cubicBezTo>
                      <a:pt x="434" y="660"/>
                      <a:pt x="454" y="591"/>
                      <a:pt x="434" y="513"/>
                    </a:cubicBezTo>
                    <a:cubicBezTo>
                      <a:pt x="424" y="473"/>
                      <a:pt x="424" y="434"/>
                      <a:pt x="395" y="404"/>
                    </a:cubicBezTo>
                    <a:cubicBezTo>
                      <a:pt x="296" y="276"/>
                      <a:pt x="198" y="148"/>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6100453" y="3207950"/>
                <a:ext cx="62489" cy="68518"/>
              </a:xfrm>
              <a:custGeom>
                <a:avLst/>
                <a:gdLst/>
                <a:ahLst/>
                <a:cxnLst/>
                <a:rect l="l" t="t" r="r" b="b"/>
                <a:pathLst>
                  <a:path w="602" h="660" extrusionOk="0">
                    <a:moveTo>
                      <a:pt x="109" y="188"/>
                    </a:moveTo>
                    <a:cubicBezTo>
                      <a:pt x="306" y="198"/>
                      <a:pt x="394" y="326"/>
                      <a:pt x="483" y="454"/>
                    </a:cubicBezTo>
                    <a:cubicBezTo>
                      <a:pt x="493" y="464"/>
                      <a:pt x="483" y="523"/>
                      <a:pt x="473" y="533"/>
                    </a:cubicBezTo>
                    <a:cubicBezTo>
                      <a:pt x="455" y="545"/>
                      <a:pt x="429" y="553"/>
                      <a:pt x="405" y="553"/>
                    </a:cubicBezTo>
                    <a:cubicBezTo>
                      <a:pt x="390" y="553"/>
                      <a:pt x="376" y="550"/>
                      <a:pt x="365" y="542"/>
                    </a:cubicBezTo>
                    <a:cubicBezTo>
                      <a:pt x="247" y="464"/>
                      <a:pt x="158" y="355"/>
                      <a:pt x="109" y="188"/>
                    </a:cubicBezTo>
                    <a:close/>
                    <a:moveTo>
                      <a:pt x="40" y="1"/>
                    </a:moveTo>
                    <a:cubicBezTo>
                      <a:pt x="0" y="227"/>
                      <a:pt x="158" y="542"/>
                      <a:pt x="335" y="621"/>
                    </a:cubicBezTo>
                    <a:cubicBezTo>
                      <a:pt x="364" y="639"/>
                      <a:pt x="400" y="660"/>
                      <a:pt x="437" y="660"/>
                    </a:cubicBezTo>
                    <a:cubicBezTo>
                      <a:pt x="462" y="660"/>
                      <a:pt x="488" y="650"/>
                      <a:pt x="513" y="621"/>
                    </a:cubicBezTo>
                    <a:cubicBezTo>
                      <a:pt x="572" y="552"/>
                      <a:pt x="601" y="483"/>
                      <a:pt x="542" y="395"/>
                    </a:cubicBezTo>
                    <a:cubicBezTo>
                      <a:pt x="503" y="355"/>
                      <a:pt x="483" y="306"/>
                      <a:pt x="444" y="276"/>
                    </a:cubicBezTo>
                    <a:cubicBezTo>
                      <a:pt x="316" y="188"/>
                      <a:pt x="187" y="99"/>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6435855" y="3064801"/>
                <a:ext cx="43078" cy="77550"/>
              </a:xfrm>
              <a:custGeom>
                <a:avLst/>
                <a:gdLst/>
                <a:ahLst/>
                <a:cxnLst/>
                <a:rect l="l" t="t" r="r" b="b"/>
                <a:pathLst>
                  <a:path w="415" h="747" extrusionOk="0">
                    <a:moveTo>
                      <a:pt x="148" y="89"/>
                    </a:moveTo>
                    <a:cubicBezTo>
                      <a:pt x="207" y="188"/>
                      <a:pt x="256" y="267"/>
                      <a:pt x="286" y="336"/>
                    </a:cubicBezTo>
                    <a:cubicBezTo>
                      <a:pt x="306" y="414"/>
                      <a:pt x="325" y="483"/>
                      <a:pt x="325" y="562"/>
                    </a:cubicBezTo>
                    <a:cubicBezTo>
                      <a:pt x="325" y="592"/>
                      <a:pt x="296" y="651"/>
                      <a:pt x="276" y="661"/>
                    </a:cubicBezTo>
                    <a:cubicBezTo>
                      <a:pt x="237" y="661"/>
                      <a:pt x="197" y="641"/>
                      <a:pt x="168" y="611"/>
                    </a:cubicBezTo>
                    <a:cubicBezTo>
                      <a:pt x="138" y="592"/>
                      <a:pt x="119" y="542"/>
                      <a:pt x="109" y="513"/>
                    </a:cubicBezTo>
                    <a:cubicBezTo>
                      <a:pt x="69" y="375"/>
                      <a:pt x="79" y="247"/>
                      <a:pt x="148" y="89"/>
                    </a:cubicBezTo>
                    <a:close/>
                    <a:moveTo>
                      <a:pt x="197" y="1"/>
                    </a:moveTo>
                    <a:cubicBezTo>
                      <a:pt x="40" y="79"/>
                      <a:pt x="20" y="119"/>
                      <a:pt x="10" y="355"/>
                    </a:cubicBezTo>
                    <a:cubicBezTo>
                      <a:pt x="10" y="493"/>
                      <a:pt x="0" y="631"/>
                      <a:pt x="158" y="710"/>
                    </a:cubicBezTo>
                    <a:cubicBezTo>
                      <a:pt x="158" y="710"/>
                      <a:pt x="168" y="710"/>
                      <a:pt x="168" y="720"/>
                    </a:cubicBezTo>
                    <a:cubicBezTo>
                      <a:pt x="204" y="738"/>
                      <a:pt x="238" y="747"/>
                      <a:pt x="269" y="747"/>
                    </a:cubicBezTo>
                    <a:cubicBezTo>
                      <a:pt x="339" y="747"/>
                      <a:pt x="391" y="700"/>
                      <a:pt x="404" y="611"/>
                    </a:cubicBezTo>
                    <a:cubicBezTo>
                      <a:pt x="414" y="533"/>
                      <a:pt x="404" y="434"/>
                      <a:pt x="375" y="365"/>
                    </a:cubicBezTo>
                    <a:cubicBezTo>
                      <a:pt x="325" y="237"/>
                      <a:pt x="266" y="129"/>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6279417" y="2727117"/>
                <a:ext cx="67575" cy="49831"/>
              </a:xfrm>
              <a:custGeom>
                <a:avLst/>
                <a:gdLst/>
                <a:ahLst/>
                <a:cxnLst/>
                <a:rect l="l" t="t" r="r" b="b"/>
                <a:pathLst>
                  <a:path w="651" h="480" extrusionOk="0">
                    <a:moveTo>
                      <a:pt x="247" y="117"/>
                    </a:moveTo>
                    <a:cubicBezTo>
                      <a:pt x="355" y="117"/>
                      <a:pt x="432" y="182"/>
                      <a:pt x="503" y="229"/>
                    </a:cubicBezTo>
                    <a:cubicBezTo>
                      <a:pt x="552" y="269"/>
                      <a:pt x="552" y="338"/>
                      <a:pt x="463" y="387"/>
                    </a:cubicBezTo>
                    <a:cubicBezTo>
                      <a:pt x="375" y="308"/>
                      <a:pt x="276" y="229"/>
                      <a:pt x="158" y="131"/>
                    </a:cubicBezTo>
                    <a:cubicBezTo>
                      <a:pt x="190" y="121"/>
                      <a:pt x="220" y="117"/>
                      <a:pt x="247" y="117"/>
                    </a:cubicBezTo>
                    <a:close/>
                    <a:moveTo>
                      <a:pt x="61" y="0"/>
                    </a:moveTo>
                    <a:cubicBezTo>
                      <a:pt x="41" y="0"/>
                      <a:pt x="21" y="1"/>
                      <a:pt x="0" y="3"/>
                    </a:cubicBezTo>
                    <a:cubicBezTo>
                      <a:pt x="10" y="62"/>
                      <a:pt x="10" y="111"/>
                      <a:pt x="30" y="131"/>
                    </a:cubicBezTo>
                    <a:cubicBezTo>
                      <a:pt x="158" y="239"/>
                      <a:pt x="296" y="357"/>
                      <a:pt x="434" y="456"/>
                    </a:cubicBezTo>
                    <a:cubicBezTo>
                      <a:pt x="456" y="471"/>
                      <a:pt x="481" y="479"/>
                      <a:pt x="504" y="479"/>
                    </a:cubicBezTo>
                    <a:cubicBezTo>
                      <a:pt x="541" y="479"/>
                      <a:pt x="577" y="459"/>
                      <a:pt x="601" y="417"/>
                    </a:cubicBezTo>
                    <a:cubicBezTo>
                      <a:pt x="650" y="338"/>
                      <a:pt x="631" y="210"/>
                      <a:pt x="552" y="170"/>
                    </a:cubicBezTo>
                    <a:cubicBezTo>
                      <a:pt x="409" y="81"/>
                      <a:pt x="250"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6393917" y="3199750"/>
                <a:ext cx="36954" cy="72774"/>
              </a:xfrm>
              <a:custGeom>
                <a:avLst/>
                <a:gdLst/>
                <a:ahLst/>
                <a:cxnLst/>
                <a:rect l="l" t="t" r="r" b="b"/>
                <a:pathLst>
                  <a:path w="356" h="701" extrusionOk="0">
                    <a:moveTo>
                      <a:pt x="109" y="208"/>
                    </a:moveTo>
                    <a:cubicBezTo>
                      <a:pt x="247" y="346"/>
                      <a:pt x="266" y="454"/>
                      <a:pt x="168" y="612"/>
                    </a:cubicBezTo>
                    <a:cubicBezTo>
                      <a:pt x="60" y="484"/>
                      <a:pt x="99" y="355"/>
                      <a:pt x="109" y="208"/>
                    </a:cubicBezTo>
                    <a:close/>
                    <a:moveTo>
                      <a:pt x="60" y="1"/>
                    </a:moveTo>
                    <a:cubicBezTo>
                      <a:pt x="20" y="168"/>
                      <a:pt x="0" y="444"/>
                      <a:pt x="30" y="562"/>
                    </a:cubicBezTo>
                    <a:cubicBezTo>
                      <a:pt x="40" y="631"/>
                      <a:pt x="60" y="700"/>
                      <a:pt x="158" y="700"/>
                    </a:cubicBezTo>
                    <a:cubicBezTo>
                      <a:pt x="237" y="700"/>
                      <a:pt x="306" y="641"/>
                      <a:pt x="326" y="543"/>
                    </a:cubicBezTo>
                    <a:cubicBezTo>
                      <a:pt x="355" y="385"/>
                      <a:pt x="227" y="109"/>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6188378" y="3194663"/>
                <a:ext cx="61451" cy="62704"/>
              </a:xfrm>
              <a:custGeom>
                <a:avLst/>
                <a:gdLst/>
                <a:ahLst/>
                <a:cxnLst/>
                <a:rect l="l" t="t" r="r" b="b"/>
                <a:pathLst>
                  <a:path w="592" h="604" extrusionOk="0">
                    <a:moveTo>
                      <a:pt x="178" y="178"/>
                    </a:moveTo>
                    <a:cubicBezTo>
                      <a:pt x="306" y="198"/>
                      <a:pt x="385" y="257"/>
                      <a:pt x="463" y="336"/>
                    </a:cubicBezTo>
                    <a:cubicBezTo>
                      <a:pt x="523" y="395"/>
                      <a:pt x="523" y="395"/>
                      <a:pt x="424" y="513"/>
                    </a:cubicBezTo>
                    <a:cubicBezTo>
                      <a:pt x="316" y="414"/>
                      <a:pt x="207" y="345"/>
                      <a:pt x="178" y="178"/>
                    </a:cubicBezTo>
                    <a:close/>
                    <a:moveTo>
                      <a:pt x="0" y="1"/>
                    </a:moveTo>
                    <a:cubicBezTo>
                      <a:pt x="50" y="129"/>
                      <a:pt x="89" y="217"/>
                      <a:pt x="129" y="306"/>
                    </a:cubicBezTo>
                    <a:cubicBezTo>
                      <a:pt x="168" y="424"/>
                      <a:pt x="266" y="493"/>
                      <a:pt x="355" y="572"/>
                    </a:cubicBezTo>
                    <a:cubicBezTo>
                      <a:pt x="381" y="593"/>
                      <a:pt x="406" y="603"/>
                      <a:pt x="431" y="603"/>
                    </a:cubicBezTo>
                    <a:cubicBezTo>
                      <a:pt x="463" y="603"/>
                      <a:pt x="495" y="586"/>
                      <a:pt x="523" y="552"/>
                    </a:cubicBezTo>
                    <a:cubicBezTo>
                      <a:pt x="582" y="503"/>
                      <a:pt x="592" y="336"/>
                      <a:pt x="532" y="286"/>
                    </a:cubicBezTo>
                    <a:cubicBezTo>
                      <a:pt x="385" y="168"/>
                      <a:pt x="227" y="6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6212877" y="2919575"/>
                <a:ext cx="54289" cy="68310"/>
              </a:xfrm>
              <a:custGeom>
                <a:avLst/>
                <a:gdLst/>
                <a:ahLst/>
                <a:cxnLst/>
                <a:rect l="l" t="t" r="r" b="b"/>
                <a:pathLst>
                  <a:path w="523" h="658" extrusionOk="0">
                    <a:moveTo>
                      <a:pt x="139" y="139"/>
                    </a:moveTo>
                    <a:cubicBezTo>
                      <a:pt x="218" y="227"/>
                      <a:pt x="306" y="306"/>
                      <a:pt x="375" y="385"/>
                    </a:cubicBezTo>
                    <a:cubicBezTo>
                      <a:pt x="415" y="434"/>
                      <a:pt x="424" y="503"/>
                      <a:pt x="365" y="543"/>
                    </a:cubicBezTo>
                    <a:cubicBezTo>
                      <a:pt x="344" y="555"/>
                      <a:pt x="324" y="560"/>
                      <a:pt x="305" y="560"/>
                    </a:cubicBezTo>
                    <a:cubicBezTo>
                      <a:pt x="263" y="560"/>
                      <a:pt x="228" y="531"/>
                      <a:pt x="208" y="483"/>
                    </a:cubicBezTo>
                    <a:cubicBezTo>
                      <a:pt x="168" y="375"/>
                      <a:pt x="129" y="277"/>
                      <a:pt x="90" y="168"/>
                    </a:cubicBezTo>
                    <a:lnTo>
                      <a:pt x="139" y="139"/>
                    </a:lnTo>
                    <a:close/>
                    <a:moveTo>
                      <a:pt x="109" y="1"/>
                    </a:moveTo>
                    <a:lnTo>
                      <a:pt x="50" y="20"/>
                    </a:lnTo>
                    <a:cubicBezTo>
                      <a:pt x="40" y="60"/>
                      <a:pt x="1" y="109"/>
                      <a:pt x="11" y="149"/>
                    </a:cubicBezTo>
                    <a:cubicBezTo>
                      <a:pt x="50" y="286"/>
                      <a:pt x="99" y="434"/>
                      <a:pt x="168" y="562"/>
                    </a:cubicBezTo>
                    <a:cubicBezTo>
                      <a:pt x="204" y="628"/>
                      <a:pt x="258" y="657"/>
                      <a:pt x="312" y="657"/>
                    </a:cubicBezTo>
                    <a:cubicBezTo>
                      <a:pt x="348" y="657"/>
                      <a:pt x="383" y="645"/>
                      <a:pt x="415" y="621"/>
                    </a:cubicBezTo>
                    <a:cubicBezTo>
                      <a:pt x="484" y="572"/>
                      <a:pt x="523" y="434"/>
                      <a:pt x="454" y="355"/>
                    </a:cubicBezTo>
                    <a:cubicBezTo>
                      <a:pt x="356" y="227"/>
                      <a:pt x="227" y="119"/>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6338691" y="3090960"/>
                <a:ext cx="46088" cy="71113"/>
              </a:xfrm>
              <a:custGeom>
                <a:avLst/>
                <a:gdLst/>
                <a:ahLst/>
                <a:cxnLst/>
                <a:rect l="l" t="t" r="r" b="b"/>
                <a:pathLst>
                  <a:path w="444" h="685" extrusionOk="0">
                    <a:moveTo>
                      <a:pt x="178" y="212"/>
                    </a:moveTo>
                    <a:lnTo>
                      <a:pt x="178" y="212"/>
                    </a:lnTo>
                    <a:cubicBezTo>
                      <a:pt x="316" y="310"/>
                      <a:pt x="345" y="428"/>
                      <a:pt x="266" y="566"/>
                    </a:cubicBezTo>
                    <a:cubicBezTo>
                      <a:pt x="168" y="448"/>
                      <a:pt x="148" y="399"/>
                      <a:pt x="178" y="212"/>
                    </a:cubicBezTo>
                    <a:close/>
                    <a:moveTo>
                      <a:pt x="136" y="0"/>
                    </a:moveTo>
                    <a:cubicBezTo>
                      <a:pt x="113" y="0"/>
                      <a:pt x="76" y="5"/>
                      <a:pt x="30" y="5"/>
                    </a:cubicBezTo>
                    <a:cubicBezTo>
                      <a:pt x="129" y="231"/>
                      <a:pt x="1" y="507"/>
                      <a:pt x="266" y="684"/>
                    </a:cubicBezTo>
                    <a:cubicBezTo>
                      <a:pt x="414" y="566"/>
                      <a:pt x="444" y="497"/>
                      <a:pt x="375" y="340"/>
                    </a:cubicBezTo>
                    <a:cubicBezTo>
                      <a:pt x="326" y="221"/>
                      <a:pt x="237" y="113"/>
                      <a:pt x="158" y="5"/>
                    </a:cubicBezTo>
                    <a:cubicBezTo>
                      <a:pt x="155" y="1"/>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6279417" y="2840786"/>
                <a:ext cx="49202" cy="65300"/>
              </a:xfrm>
              <a:custGeom>
                <a:avLst/>
                <a:gdLst/>
                <a:ahLst/>
                <a:cxnLst/>
                <a:rect l="l" t="t" r="r" b="b"/>
                <a:pathLst>
                  <a:path w="474" h="629" extrusionOk="0">
                    <a:moveTo>
                      <a:pt x="118" y="129"/>
                    </a:moveTo>
                    <a:lnTo>
                      <a:pt x="118" y="129"/>
                    </a:lnTo>
                    <a:cubicBezTo>
                      <a:pt x="286" y="257"/>
                      <a:pt x="355" y="395"/>
                      <a:pt x="335" y="523"/>
                    </a:cubicBezTo>
                    <a:cubicBezTo>
                      <a:pt x="158" y="494"/>
                      <a:pt x="118" y="405"/>
                      <a:pt x="118" y="129"/>
                    </a:cubicBezTo>
                    <a:close/>
                    <a:moveTo>
                      <a:pt x="130" y="1"/>
                    </a:moveTo>
                    <a:cubicBezTo>
                      <a:pt x="117" y="1"/>
                      <a:pt x="104" y="4"/>
                      <a:pt x="89" y="11"/>
                    </a:cubicBezTo>
                    <a:cubicBezTo>
                      <a:pt x="0" y="51"/>
                      <a:pt x="20" y="129"/>
                      <a:pt x="40" y="198"/>
                    </a:cubicBezTo>
                    <a:cubicBezTo>
                      <a:pt x="49" y="287"/>
                      <a:pt x="89" y="356"/>
                      <a:pt x="99" y="445"/>
                    </a:cubicBezTo>
                    <a:cubicBezTo>
                      <a:pt x="118" y="553"/>
                      <a:pt x="187" y="602"/>
                      <a:pt x="276" y="622"/>
                    </a:cubicBezTo>
                    <a:cubicBezTo>
                      <a:pt x="291" y="626"/>
                      <a:pt x="304" y="628"/>
                      <a:pt x="316" y="628"/>
                    </a:cubicBezTo>
                    <a:cubicBezTo>
                      <a:pt x="387" y="628"/>
                      <a:pt x="423" y="561"/>
                      <a:pt x="473" y="494"/>
                    </a:cubicBezTo>
                    <a:cubicBezTo>
                      <a:pt x="404" y="366"/>
                      <a:pt x="335" y="228"/>
                      <a:pt x="256" y="110"/>
                    </a:cubicBezTo>
                    <a:cubicBezTo>
                      <a:pt x="224" y="62"/>
                      <a:pt x="186"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6353017" y="2812239"/>
                <a:ext cx="57714" cy="65092"/>
              </a:xfrm>
              <a:custGeom>
                <a:avLst/>
                <a:gdLst/>
                <a:ahLst/>
                <a:cxnLst/>
                <a:rect l="l" t="t" r="r" b="b"/>
                <a:pathLst>
                  <a:path w="556" h="627" extrusionOk="0">
                    <a:moveTo>
                      <a:pt x="109" y="129"/>
                    </a:moveTo>
                    <a:lnTo>
                      <a:pt x="109" y="129"/>
                    </a:lnTo>
                    <a:cubicBezTo>
                      <a:pt x="414" y="266"/>
                      <a:pt x="473" y="335"/>
                      <a:pt x="434" y="542"/>
                    </a:cubicBezTo>
                    <a:cubicBezTo>
                      <a:pt x="247" y="483"/>
                      <a:pt x="188" y="404"/>
                      <a:pt x="109" y="129"/>
                    </a:cubicBezTo>
                    <a:close/>
                    <a:moveTo>
                      <a:pt x="40" y="0"/>
                    </a:moveTo>
                    <a:cubicBezTo>
                      <a:pt x="30" y="20"/>
                      <a:pt x="20" y="30"/>
                      <a:pt x="0" y="40"/>
                    </a:cubicBezTo>
                    <a:cubicBezTo>
                      <a:pt x="50" y="237"/>
                      <a:pt x="119" y="424"/>
                      <a:pt x="276" y="572"/>
                    </a:cubicBezTo>
                    <a:cubicBezTo>
                      <a:pt x="296" y="591"/>
                      <a:pt x="316" y="601"/>
                      <a:pt x="345" y="611"/>
                    </a:cubicBezTo>
                    <a:cubicBezTo>
                      <a:pt x="371" y="621"/>
                      <a:pt x="396" y="626"/>
                      <a:pt x="418" y="626"/>
                    </a:cubicBezTo>
                    <a:cubicBezTo>
                      <a:pt x="505" y="626"/>
                      <a:pt x="556" y="555"/>
                      <a:pt x="532" y="454"/>
                    </a:cubicBezTo>
                    <a:cubicBezTo>
                      <a:pt x="503" y="375"/>
                      <a:pt x="463" y="276"/>
                      <a:pt x="404" y="227"/>
                    </a:cubicBezTo>
                    <a:cubicBezTo>
                      <a:pt x="296" y="138"/>
                      <a:pt x="168" y="79"/>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6424540" y="2920613"/>
                <a:ext cx="38718" cy="83571"/>
              </a:xfrm>
              <a:custGeom>
                <a:avLst/>
                <a:gdLst/>
                <a:ahLst/>
                <a:cxnLst/>
                <a:rect l="l" t="t" r="r" b="b"/>
                <a:pathLst>
                  <a:path w="373" h="805" extrusionOk="0">
                    <a:moveTo>
                      <a:pt x="99" y="207"/>
                    </a:moveTo>
                    <a:cubicBezTo>
                      <a:pt x="168" y="316"/>
                      <a:pt x="228" y="414"/>
                      <a:pt x="287" y="513"/>
                    </a:cubicBezTo>
                    <a:cubicBezTo>
                      <a:pt x="306" y="542"/>
                      <a:pt x="316" y="582"/>
                      <a:pt x="316" y="602"/>
                    </a:cubicBezTo>
                    <a:cubicBezTo>
                      <a:pt x="297" y="641"/>
                      <a:pt x="277" y="680"/>
                      <a:pt x="237" y="700"/>
                    </a:cubicBezTo>
                    <a:cubicBezTo>
                      <a:pt x="236" y="701"/>
                      <a:pt x="234" y="702"/>
                      <a:pt x="231" y="702"/>
                    </a:cubicBezTo>
                    <a:cubicBezTo>
                      <a:pt x="213" y="702"/>
                      <a:pt x="167" y="676"/>
                      <a:pt x="159" y="651"/>
                    </a:cubicBezTo>
                    <a:cubicBezTo>
                      <a:pt x="109" y="513"/>
                      <a:pt x="80" y="375"/>
                      <a:pt x="40" y="227"/>
                    </a:cubicBezTo>
                    <a:cubicBezTo>
                      <a:pt x="60" y="227"/>
                      <a:pt x="80" y="217"/>
                      <a:pt x="99" y="207"/>
                    </a:cubicBezTo>
                    <a:close/>
                    <a:moveTo>
                      <a:pt x="70" y="1"/>
                    </a:moveTo>
                    <a:cubicBezTo>
                      <a:pt x="40" y="60"/>
                      <a:pt x="1" y="99"/>
                      <a:pt x="1" y="139"/>
                    </a:cubicBezTo>
                    <a:cubicBezTo>
                      <a:pt x="21" y="306"/>
                      <a:pt x="40" y="483"/>
                      <a:pt x="70" y="651"/>
                    </a:cubicBezTo>
                    <a:cubicBezTo>
                      <a:pt x="70" y="700"/>
                      <a:pt x="109" y="749"/>
                      <a:pt x="149" y="769"/>
                    </a:cubicBezTo>
                    <a:cubicBezTo>
                      <a:pt x="182" y="793"/>
                      <a:pt x="217" y="805"/>
                      <a:pt x="248" y="805"/>
                    </a:cubicBezTo>
                    <a:cubicBezTo>
                      <a:pt x="318" y="805"/>
                      <a:pt x="372" y="749"/>
                      <a:pt x="365" y="661"/>
                    </a:cubicBezTo>
                    <a:cubicBezTo>
                      <a:pt x="356" y="562"/>
                      <a:pt x="326" y="454"/>
                      <a:pt x="277" y="355"/>
                    </a:cubicBezTo>
                    <a:cubicBezTo>
                      <a:pt x="228" y="247"/>
                      <a:pt x="159" y="14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6199589" y="3319439"/>
                <a:ext cx="61347" cy="49831"/>
              </a:xfrm>
              <a:custGeom>
                <a:avLst/>
                <a:gdLst/>
                <a:ahLst/>
                <a:cxnLst/>
                <a:rect l="l" t="t" r="r" b="b"/>
                <a:pathLst>
                  <a:path w="591" h="480" extrusionOk="0">
                    <a:moveTo>
                      <a:pt x="178" y="178"/>
                    </a:moveTo>
                    <a:cubicBezTo>
                      <a:pt x="434" y="178"/>
                      <a:pt x="503" y="227"/>
                      <a:pt x="464" y="394"/>
                    </a:cubicBezTo>
                    <a:cubicBezTo>
                      <a:pt x="326" y="375"/>
                      <a:pt x="267" y="276"/>
                      <a:pt x="178" y="178"/>
                    </a:cubicBezTo>
                    <a:close/>
                    <a:moveTo>
                      <a:pt x="21" y="0"/>
                    </a:moveTo>
                    <a:cubicBezTo>
                      <a:pt x="21" y="20"/>
                      <a:pt x="1" y="40"/>
                      <a:pt x="11" y="60"/>
                    </a:cubicBezTo>
                    <a:cubicBezTo>
                      <a:pt x="89" y="247"/>
                      <a:pt x="218" y="394"/>
                      <a:pt x="415" y="473"/>
                    </a:cubicBezTo>
                    <a:cubicBezTo>
                      <a:pt x="427" y="478"/>
                      <a:pt x="440" y="480"/>
                      <a:pt x="453" y="480"/>
                    </a:cubicBezTo>
                    <a:cubicBezTo>
                      <a:pt x="527" y="480"/>
                      <a:pt x="590" y="410"/>
                      <a:pt x="582" y="325"/>
                    </a:cubicBezTo>
                    <a:cubicBezTo>
                      <a:pt x="582" y="237"/>
                      <a:pt x="533" y="178"/>
                      <a:pt x="464" y="148"/>
                    </a:cubicBezTo>
                    <a:cubicBezTo>
                      <a:pt x="316" y="89"/>
                      <a:pt x="168" y="5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5889827" y="3011652"/>
                <a:ext cx="37888" cy="69764"/>
              </a:xfrm>
              <a:custGeom>
                <a:avLst/>
                <a:gdLst/>
                <a:ahLst/>
                <a:cxnLst/>
                <a:rect l="l" t="t" r="r" b="b"/>
                <a:pathLst>
                  <a:path w="365" h="672" extrusionOk="0">
                    <a:moveTo>
                      <a:pt x="89" y="217"/>
                    </a:moveTo>
                    <a:lnTo>
                      <a:pt x="89" y="217"/>
                    </a:lnTo>
                    <a:cubicBezTo>
                      <a:pt x="177" y="316"/>
                      <a:pt x="296" y="404"/>
                      <a:pt x="246" y="591"/>
                    </a:cubicBezTo>
                    <a:cubicBezTo>
                      <a:pt x="99" y="483"/>
                      <a:pt x="108" y="345"/>
                      <a:pt x="89" y="217"/>
                    </a:cubicBezTo>
                    <a:close/>
                    <a:moveTo>
                      <a:pt x="69" y="0"/>
                    </a:moveTo>
                    <a:cubicBezTo>
                      <a:pt x="49" y="10"/>
                      <a:pt x="30" y="10"/>
                      <a:pt x="10" y="20"/>
                    </a:cubicBezTo>
                    <a:cubicBezTo>
                      <a:pt x="0" y="197"/>
                      <a:pt x="0" y="375"/>
                      <a:pt x="69" y="552"/>
                    </a:cubicBezTo>
                    <a:cubicBezTo>
                      <a:pt x="89" y="582"/>
                      <a:pt x="128" y="621"/>
                      <a:pt x="158" y="650"/>
                    </a:cubicBezTo>
                    <a:cubicBezTo>
                      <a:pt x="181" y="665"/>
                      <a:pt x="206" y="672"/>
                      <a:pt x="231" y="672"/>
                    </a:cubicBezTo>
                    <a:cubicBezTo>
                      <a:pt x="291" y="672"/>
                      <a:pt x="348" y="632"/>
                      <a:pt x="355" y="562"/>
                    </a:cubicBezTo>
                    <a:cubicBezTo>
                      <a:pt x="365" y="513"/>
                      <a:pt x="365" y="444"/>
                      <a:pt x="335" y="394"/>
                    </a:cubicBezTo>
                    <a:cubicBezTo>
                      <a:pt x="246" y="256"/>
                      <a:pt x="158" y="128"/>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6438866" y="2814315"/>
                <a:ext cx="48164" cy="63846"/>
              </a:xfrm>
              <a:custGeom>
                <a:avLst/>
                <a:gdLst/>
                <a:ahLst/>
                <a:cxnLst/>
                <a:rect l="l" t="t" r="r" b="b"/>
                <a:pathLst>
                  <a:path w="464" h="615" extrusionOk="0">
                    <a:moveTo>
                      <a:pt x="109" y="138"/>
                    </a:moveTo>
                    <a:lnTo>
                      <a:pt x="109" y="138"/>
                    </a:lnTo>
                    <a:cubicBezTo>
                      <a:pt x="267" y="237"/>
                      <a:pt x="375" y="345"/>
                      <a:pt x="385" y="522"/>
                    </a:cubicBezTo>
                    <a:cubicBezTo>
                      <a:pt x="208" y="512"/>
                      <a:pt x="119" y="404"/>
                      <a:pt x="109" y="138"/>
                    </a:cubicBezTo>
                    <a:close/>
                    <a:moveTo>
                      <a:pt x="60" y="0"/>
                    </a:moveTo>
                    <a:cubicBezTo>
                      <a:pt x="30" y="40"/>
                      <a:pt x="1" y="59"/>
                      <a:pt x="1" y="79"/>
                    </a:cubicBezTo>
                    <a:cubicBezTo>
                      <a:pt x="11" y="286"/>
                      <a:pt x="99" y="453"/>
                      <a:pt x="247" y="591"/>
                    </a:cubicBezTo>
                    <a:cubicBezTo>
                      <a:pt x="263" y="607"/>
                      <a:pt x="298" y="615"/>
                      <a:pt x="332" y="615"/>
                    </a:cubicBezTo>
                    <a:cubicBezTo>
                      <a:pt x="359" y="615"/>
                      <a:pt x="387" y="610"/>
                      <a:pt x="405" y="601"/>
                    </a:cubicBezTo>
                    <a:cubicBezTo>
                      <a:pt x="444" y="581"/>
                      <a:pt x="464" y="503"/>
                      <a:pt x="454" y="453"/>
                    </a:cubicBezTo>
                    <a:cubicBezTo>
                      <a:pt x="415" y="217"/>
                      <a:pt x="227" y="118"/>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6101491" y="2821374"/>
                <a:ext cx="45050" cy="58448"/>
              </a:xfrm>
              <a:custGeom>
                <a:avLst/>
                <a:gdLst/>
                <a:ahLst/>
                <a:cxnLst/>
                <a:rect l="l" t="t" r="r" b="b"/>
                <a:pathLst>
                  <a:path w="434" h="563" extrusionOk="0">
                    <a:moveTo>
                      <a:pt x="118" y="80"/>
                    </a:moveTo>
                    <a:cubicBezTo>
                      <a:pt x="276" y="169"/>
                      <a:pt x="335" y="287"/>
                      <a:pt x="325" y="454"/>
                    </a:cubicBezTo>
                    <a:cubicBezTo>
                      <a:pt x="148" y="415"/>
                      <a:pt x="109" y="326"/>
                      <a:pt x="118" y="80"/>
                    </a:cubicBezTo>
                    <a:close/>
                    <a:moveTo>
                      <a:pt x="60" y="0"/>
                    </a:moveTo>
                    <a:cubicBezTo>
                      <a:pt x="50" y="0"/>
                      <a:pt x="40" y="1"/>
                      <a:pt x="30" y="1"/>
                    </a:cubicBezTo>
                    <a:cubicBezTo>
                      <a:pt x="0" y="316"/>
                      <a:pt x="69" y="464"/>
                      <a:pt x="315" y="563"/>
                    </a:cubicBezTo>
                    <a:cubicBezTo>
                      <a:pt x="424" y="474"/>
                      <a:pt x="434" y="415"/>
                      <a:pt x="384" y="277"/>
                    </a:cubicBezTo>
                    <a:cubicBezTo>
                      <a:pt x="310" y="81"/>
                      <a:pt x="227"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6031940" y="2916565"/>
                <a:ext cx="49202" cy="61770"/>
              </a:xfrm>
              <a:custGeom>
                <a:avLst/>
                <a:gdLst/>
                <a:ahLst/>
                <a:cxnLst/>
                <a:rect l="l" t="t" r="r" b="b"/>
                <a:pathLst>
                  <a:path w="474" h="595" extrusionOk="0">
                    <a:moveTo>
                      <a:pt x="69" y="49"/>
                    </a:moveTo>
                    <a:cubicBezTo>
                      <a:pt x="237" y="148"/>
                      <a:pt x="365" y="256"/>
                      <a:pt x="384" y="473"/>
                    </a:cubicBezTo>
                    <a:cubicBezTo>
                      <a:pt x="237" y="473"/>
                      <a:pt x="158" y="404"/>
                      <a:pt x="109" y="256"/>
                    </a:cubicBezTo>
                    <a:cubicBezTo>
                      <a:pt x="89" y="187"/>
                      <a:pt x="89" y="118"/>
                      <a:pt x="69" y="49"/>
                    </a:cubicBezTo>
                    <a:close/>
                    <a:moveTo>
                      <a:pt x="109" y="0"/>
                    </a:moveTo>
                    <a:cubicBezTo>
                      <a:pt x="99" y="0"/>
                      <a:pt x="79" y="30"/>
                      <a:pt x="69" y="49"/>
                    </a:cubicBezTo>
                    <a:cubicBezTo>
                      <a:pt x="59" y="59"/>
                      <a:pt x="40" y="69"/>
                      <a:pt x="30" y="89"/>
                    </a:cubicBezTo>
                    <a:cubicBezTo>
                      <a:pt x="0" y="227"/>
                      <a:pt x="128" y="512"/>
                      <a:pt x="256" y="572"/>
                    </a:cubicBezTo>
                    <a:cubicBezTo>
                      <a:pt x="285" y="587"/>
                      <a:pt x="313" y="595"/>
                      <a:pt x="339" y="595"/>
                    </a:cubicBezTo>
                    <a:cubicBezTo>
                      <a:pt x="411" y="595"/>
                      <a:pt x="466" y="538"/>
                      <a:pt x="473" y="444"/>
                    </a:cubicBezTo>
                    <a:cubicBezTo>
                      <a:pt x="473" y="296"/>
                      <a:pt x="256" y="2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6296753" y="3199127"/>
                <a:ext cx="44427" cy="56475"/>
              </a:xfrm>
              <a:custGeom>
                <a:avLst/>
                <a:gdLst/>
                <a:ahLst/>
                <a:cxnLst/>
                <a:rect l="l" t="t" r="r" b="b"/>
                <a:pathLst>
                  <a:path w="428" h="544" extrusionOk="0">
                    <a:moveTo>
                      <a:pt x="99" y="115"/>
                    </a:moveTo>
                    <a:lnTo>
                      <a:pt x="99" y="115"/>
                    </a:lnTo>
                    <a:cubicBezTo>
                      <a:pt x="296" y="204"/>
                      <a:pt x="326" y="273"/>
                      <a:pt x="267" y="480"/>
                    </a:cubicBezTo>
                    <a:cubicBezTo>
                      <a:pt x="119" y="381"/>
                      <a:pt x="168" y="243"/>
                      <a:pt x="99" y="115"/>
                    </a:cubicBezTo>
                    <a:close/>
                    <a:moveTo>
                      <a:pt x="63" y="1"/>
                    </a:moveTo>
                    <a:cubicBezTo>
                      <a:pt x="43" y="1"/>
                      <a:pt x="22" y="3"/>
                      <a:pt x="1" y="7"/>
                    </a:cubicBezTo>
                    <a:cubicBezTo>
                      <a:pt x="20" y="135"/>
                      <a:pt x="40" y="263"/>
                      <a:pt x="79" y="391"/>
                    </a:cubicBezTo>
                    <a:cubicBezTo>
                      <a:pt x="102" y="495"/>
                      <a:pt x="152" y="543"/>
                      <a:pt x="248" y="543"/>
                    </a:cubicBezTo>
                    <a:cubicBezTo>
                      <a:pt x="279" y="543"/>
                      <a:pt x="315" y="539"/>
                      <a:pt x="355" y="529"/>
                    </a:cubicBezTo>
                    <a:cubicBezTo>
                      <a:pt x="427" y="240"/>
                      <a:pt x="2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5984915" y="3160926"/>
                <a:ext cx="44012" cy="53361"/>
              </a:xfrm>
              <a:custGeom>
                <a:avLst/>
                <a:gdLst/>
                <a:ahLst/>
                <a:cxnLst/>
                <a:rect l="l" t="t" r="r" b="b"/>
                <a:pathLst>
                  <a:path w="424" h="514" extrusionOk="0">
                    <a:moveTo>
                      <a:pt x="109" y="178"/>
                    </a:moveTo>
                    <a:cubicBezTo>
                      <a:pt x="266" y="178"/>
                      <a:pt x="325" y="257"/>
                      <a:pt x="365" y="385"/>
                    </a:cubicBezTo>
                    <a:cubicBezTo>
                      <a:pt x="338" y="390"/>
                      <a:pt x="315" y="393"/>
                      <a:pt x="294" y="393"/>
                    </a:cubicBezTo>
                    <a:cubicBezTo>
                      <a:pt x="204" y="393"/>
                      <a:pt x="156" y="337"/>
                      <a:pt x="109" y="178"/>
                    </a:cubicBezTo>
                    <a:close/>
                    <a:moveTo>
                      <a:pt x="40" y="1"/>
                    </a:moveTo>
                    <a:lnTo>
                      <a:pt x="40" y="1"/>
                    </a:lnTo>
                    <a:cubicBezTo>
                      <a:pt x="0" y="217"/>
                      <a:pt x="79" y="404"/>
                      <a:pt x="237" y="493"/>
                    </a:cubicBezTo>
                    <a:cubicBezTo>
                      <a:pt x="264" y="507"/>
                      <a:pt x="291" y="514"/>
                      <a:pt x="316" y="514"/>
                    </a:cubicBezTo>
                    <a:cubicBezTo>
                      <a:pt x="378" y="514"/>
                      <a:pt x="424" y="470"/>
                      <a:pt x="424" y="385"/>
                    </a:cubicBezTo>
                    <a:cubicBezTo>
                      <a:pt x="424" y="296"/>
                      <a:pt x="384" y="227"/>
                      <a:pt x="315" y="178"/>
                    </a:cubicBezTo>
                    <a:cubicBezTo>
                      <a:pt x="227" y="119"/>
                      <a:pt x="138" y="6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Picture 7" descr="A black background with a black square&#10;&#10;Description automatically generated with medium confidence">
            <a:extLst>
              <a:ext uri="{FF2B5EF4-FFF2-40B4-BE49-F238E27FC236}">
                <a16:creationId xmlns:a16="http://schemas.microsoft.com/office/drawing/2014/main" id="{00B6D529-376D-508A-34BA-78B5871EF0FB}"/>
              </a:ext>
            </a:extLst>
          </p:cNvPr>
          <p:cNvPicPr>
            <a:picLocks noChangeAspect="1"/>
          </p:cNvPicPr>
          <p:nvPr/>
        </p:nvPicPr>
        <p:blipFill>
          <a:blip r:embed="rId3"/>
          <a:stretch>
            <a:fillRect/>
          </a:stretch>
        </p:blipFill>
        <p:spPr>
          <a:xfrm>
            <a:off x="1302903" y="2395024"/>
            <a:ext cx="2545868" cy="2399480"/>
          </a:xfrm>
          <a:prstGeom prst="rect">
            <a:avLst/>
          </a:prstGeom>
        </p:spPr>
      </p:pic>
      <p:sp>
        <p:nvSpPr>
          <p:cNvPr id="9" name="Rectangle 8">
            <a:extLst>
              <a:ext uri="{FF2B5EF4-FFF2-40B4-BE49-F238E27FC236}">
                <a16:creationId xmlns:a16="http://schemas.microsoft.com/office/drawing/2014/main" id="{9A33BFDD-FB0F-B175-0CD2-1AFA9E697C87}"/>
              </a:ext>
            </a:extLst>
          </p:cNvPr>
          <p:cNvSpPr/>
          <p:nvPr/>
        </p:nvSpPr>
        <p:spPr>
          <a:xfrm>
            <a:off x="1910819" y="1228242"/>
            <a:ext cx="1330036" cy="572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mic Sans MS" panose="030F0702030302020204" pitchFamily="66" charset="0"/>
              </a:rPr>
              <a:t>Austin</a:t>
            </a:r>
          </a:p>
        </p:txBody>
      </p:sp>
      <p:pic>
        <p:nvPicPr>
          <p:cNvPr id="11" name="Picture 10" descr="A black and white image of a city&#10;&#10;Description automatically generated">
            <a:extLst>
              <a:ext uri="{FF2B5EF4-FFF2-40B4-BE49-F238E27FC236}">
                <a16:creationId xmlns:a16="http://schemas.microsoft.com/office/drawing/2014/main" id="{F97CEA43-526F-FCD6-6B57-4EFB3F45979A}"/>
              </a:ext>
            </a:extLst>
          </p:cNvPr>
          <p:cNvPicPr>
            <a:picLocks noChangeAspect="1"/>
          </p:cNvPicPr>
          <p:nvPr/>
        </p:nvPicPr>
        <p:blipFill>
          <a:blip r:embed="rId4"/>
          <a:stretch>
            <a:fillRect/>
          </a:stretch>
        </p:blipFill>
        <p:spPr>
          <a:xfrm>
            <a:off x="4781286" y="3445677"/>
            <a:ext cx="3415240" cy="1219204"/>
          </a:xfrm>
          <a:prstGeom prst="rect">
            <a:avLst/>
          </a:prstGeom>
        </p:spPr>
      </p:pic>
      <p:sp>
        <p:nvSpPr>
          <p:cNvPr id="12" name="Rectangle 11">
            <a:extLst>
              <a:ext uri="{FF2B5EF4-FFF2-40B4-BE49-F238E27FC236}">
                <a16:creationId xmlns:a16="http://schemas.microsoft.com/office/drawing/2014/main" id="{A8A4062F-BC8C-46C0-C872-AC23556D6C09}"/>
              </a:ext>
            </a:extLst>
          </p:cNvPr>
          <p:cNvSpPr/>
          <p:nvPr/>
        </p:nvSpPr>
        <p:spPr>
          <a:xfrm>
            <a:off x="5823888" y="1228242"/>
            <a:ext cx="1330036" cy="572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mic Sans MS" panose="030F0702030302020204" pitchFamily="66" charset="0"/>
              </a:rPr>
              <a:t>Chicago</a:t>
            </a:r>
          </a:p>
        </p:txBody>
      </p:sp>
      <p:pic>
        <p:nvPicPr>
          <p:cNvPr id="14" name="Picture 13" descr="A white airplane with windows&#10;&#10;Description automatically generated">
            <a:extLst>
              <a:ext uri="{FF2B5EF4-FFF2-40B4-BE49-F238E27FC236}">
                <a16:creationId xmlns:a16="http://schemas.microsoft.com/office/drawing/2014/main" id="{AF11DB68-05B2-04A8-3482-630250C71D7C}"/>
              </a:ext>
            </a:extLst>
          </p:cNvPr>
          <p:cNvPicPr>
            <a:picLocks noChangeAspect="1"/>
          </p:cNvPicPr>
          <p:nvPr/>
        </p:nvPicPr>
        <p:blipFill>
          <a:blip r:embed="rId5"/>
          <a:stretch>
            <a:fillRect/>
          </a:stretch>
        </p:blipFill>
        <p:spPr>
          <a:xfrm>
            <a:off x="3933904" y="1256180"/>
            <a:ext cx="1473699" cy="805622"/>
          </a:xfrm>
          <a:prstGeom prst="rect">
            <a:avLst/>
          </a:prstGeom>
        </p:spPr>
      </p:pic>
      <p:sp>
        <p:nvSpPr>
          <p:cNvPr id="15" name="Thought Bubble: Cloud 14">
            <a:extLst>
              <a:ext uri="{FF2B5EF4-FFF2-40B4-BE49-F238E27FC236}">
                <a16:creationId xmlns:a16="http://schemas.microsoft.com/office/drawing/2014/main" id="{35530A0F-4A9F-27C1-36E1-70173853EAF2}"/>
              </a:ext>
            </a:extLst>
          </p:cNvPr>
          <p:cNvSpPr/>
          <p:nvPr/>
        </p:nvSpPr>
        <p:spPr>
          <a:xfrm>
            <a:off x="3123091" y="2090067"/>
            <a:ext cx="3415240" cy="1539823"/>
          </a:xfrm>
          <a:prstGeom prst="cloudCallout">
            <a:avLst>
              <a:gd name="adj1" fmla="val -57039"/>
              <a:gd name="adj2" fmla="val -32196"/>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love this restaurant so much. I wonder if I can find something similar in Chicago where I am travelling next week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Problem</a:t>
            </a:r>
            <a:r>
              <a:rPr lang="es-419" dirty="0"/>
              <a:t> </a:t>
            </a:r>
            <a:r>
              <a:rPr lang="es-419" dirty="0" err="1"/>
              <a:t>Statement</a:t>
            </a:r>
            <a:r>
              <a:rPr lang="es-419" dirty="0"/>
              <a:t> (2/2)</a:t>
            </a:r>
            <a:endParaRPr dirty="0"/>
          </a:p>
        </p:txBody>
      </p:sp>
      <p:grpSp>
        <p:nvGrpSpPr>
          <p:cNvPr id="857" name="Google Shape;857;p34"/>
          <p:cNvGrpSpPr/>
          <p:nvPr/>
        </p:nvGrpSpPr>
        <p:grpSpPr>
          <a:xfrm>
            <a:off x="176718" y="4105464"/>
            <a:ext cx="837183" cy="809366"/>
            <a:chOff x="261892" y="4105463"/>
            <a:chExt cx="837183" cy="809366"/>
          </a:xfrm>
        </p:grpSpPr>
        <p:sp>
          <p:nvSpPr>
            <p:cNvPr id="858" name="Google Shape;858;p34"/>
            <p:cNvSpPr/>
            <p:nvPr/>
          </p:nvSpPr>
          <p:spPr>
            <a:xfrm rot="5400000">
              <a:off x="293931" y="4109685"/>
              <a:ext cx="773106" cy="837183"/>
            </a:xfrm>
            <a:custGeom>
              <a:avLst/>
              <a:gdLst/>
              <a:ahLst/>
              <a:cxnLst/>
              <a:rect l="l" t="t" r="r" b="b"/>
              <a:pathLst>
                <a:path w="17279" h="18708" extrusionOk="0">
                  <a:moveTo>
                    <a:pt x="5860" y="1"/>
                  </a:moveTo>
                  <a:cubicBezTo>
                    <a:pt x="5630" y="1"/>
                    <a:pt x="5376" y="29"/>
                    <a:pt x="5093" y="92"/>
                  </a:cubicBezTo>
                  <a:cubicBezTo>
                    <a:pt x="0" y="1225"/>
                    <a:pt x="3054" y="8584"/>
                    <a:pt x="4522" y="9943"/>
                  </a:cubicBezTo>
                  <a:cubicBezTo>
                    <a:pt x="5989" y="11293"/>
                    <a:pt x="2355" y="15105"/>
                    <a:pt x="6334" y="18090"/>
                  </a:cubicBezTo>
                  <a:cubicBezTo>
                    <a:pt x="6902" y="18516"/>
                    <a:pt x="7544" y="18707"/>
                    <a:pt x="8177" y="18707"/>
                  </a:cubicBezTo>
                  <a:cubicBezTo>
                    <a:pt x="9563" y="18707"/>
                    <a:pt x="10903" y="17786"/>
                    <a:pt x="11309" y="16385"/>
                  </a:cubicBezTo>
                  <a:cubicBezTo>
                    <a:pt x="12333" y="12879"/>
                    <a:pt x="14028" y="10278"/>
                    <a:pt x="15653" y="8465"/>
                  </a:cubicBezTo>
                  <a:cubicBezTo>
                    <a:pt x="17278" y="6653"/>
                    <a:pt x="17081" y="5077"/>
                    <a:pt x="15160" y="3599"/>
                  </a:cubicBezTo>
                  <a:cubicBezTo>
                    <a:pt x="14342" y="2974"/>
                    <a:pt x="13626" y="2840"/>
                    <a:pt x="12915" y="2840"/>
                  </a:cubicBezTo>
                  <a:cubicBezTo>
                    <a:pt x="12385" y="2840"/>
                    <a:pt x="11857" y="2915"/>
                    <a:pt x="11293" y="2915"/>
                  </a:cubicBezTo>
                  <a:cubicBezTo>
                    <a:pt x="10840" y="2915"/>
                    <a:pt x="10363" y="2867"/>
                    <a:pt x="9841" y="2693"/>
                  </a:cubicBezTo>
                  <a:cubicBezTo>
                    <a:pt x="8016" y="2085"/>
                    <a:pt x="781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4"/>
            <p:cNvGrpSpPr/>
            <p:nvPr/>
          </p:nvGrpSpPr>
          <p:grpSpPr>
            <a:xfrm flipH="1">
              <a:off x="378503" y="4105463"/>
              <a:ext cx="653592" cy="775028"/>
              <a:chOff x="5754774" y="2493033"/>
              <a:chExt cx="784435" cy="930182"/>
            </a:xfrm>
          </p:grpSpPr>
          <p:sp>
            <p:nvSpPr>
              <p:cNvPr id="860" name="Google Shape;860;p34"/>
              <p:cNvSpPr/>
              <p:nvPr/>
            </p:nvSpPr>
            <p:spPr>
              <a:xfrm>
                <a:off x="5754774" y="2493033"/>
                <a:ext cx="784435" cy="930182"/>
              </a:xfrm>
              <a:custGeom>
                <a:avLst/>
                <a:gdLst/>
                <a:ahLst/>
                <a:cxnLst/>
                <a:rect l="l" t="t" r="r" b="b"/>
                <a:pathLst>
                  <a:path w="7557" h="8960" extrusionOk="0">
                    <a:moveTo>
                      <a:pt x="4099" y="987"/>
                    </a:moveTo>
                    <a:lnTo>
                      <a:pt x="4099" y="987"/>
                    </a:lnTo>
                    <a:cubicBezTo>
                      <a:pt x="4109" y="1174"/>
                      <a:pt x="4000" y="1263"/>
                      <a:pt x="3892" y="1342"/>
                    </a:cubicBezTo>
                    <a:cubicBezTo>
                      <a:pt x="3714" y="1480"/>
                      <a:pt x="3527" y="1608"/>
                      <a:pt x="3340" y="1736"/>
                    </a:cubicBezTo>
                    <a:cubicBezTo>
                      <a:pt x="3291" y="1627"/>
                      <a:pt x="3301" y="1519"/>
                      <a:pt x="3399" y="1411"/>
                    </a:cubicBezTo>
                    <a:cubicBezTo>
                      <a:pt x="3527" y="1263"/>
                      <a:pt x="3705" y="1204"/>
                      <a:pt x="3852" y="1105"/>
                    </a:cubicBezTo>
                    <a:cubicBezTo>
                      <a:pt x="3921" y="1066"/>
                      <a:pt x="4000" y="1036"/>
                      <a:pt x="4099" y="987"/>
                    </a:cubicBezTo>
                    <a:close/>
                    <a:moveTo>
                      <a:pt x="4912" y="1686"/>
                    </a:moveTo>
                    <a:cubicBezTo>
                      <a:pt x="5040" y="1686"/>
                      <a:pt x="5169" y="1699"/>
                      <a:pt x="5300" y="1726"/>
                    </a:cubicBezTo>
                    <a:cubicBezTo>
                      <a:pt x="5429" y="1746"/>
                      <a:pt x="5557" y="1736"/>
                      <a:pt x="5704" y="1755"/>
                    </a:cubicBezTo>
                    <a:cubicBezTo>
                      <a:pt x="5594" y="1924"/>
                      <a:pt x="5552" y="1986"/>
                      <a:pt x="5466" y="1986"/>
                    </a:cubicBezTo>
                    <a:cubicBezTo>
                      <a:pt x="5421" y="1986"/>
                      <a:pt x="5365" y="1969"/>
                      <a:pt x="5281" y="1943"/>
                    </a:cubicBezTo>
                    <a:cubicBezTo>
                      <a:pt x="5143" y="1905"/>
                      <a:pt x="5008" y="1890"/>
                      <a:pt x="4873" y="1890"/>
                    </a:cubicBezTo>
                    <a:cubicBezTo>
                      <a:pt x="4727" y="1890"/>
                      <a:pt x="4582" y="1907"/>
                      <a:pt x="4434" y="1933"/>
                    </a:cubicBezTo>
                    <a:cubicBezTo>
                      <a:pt x="4384" y="1943"/>
                      <a:pt x="4335" y="1943"/>
                      <a:pt x="4266" y="1952"/>
                    </a:cubicBezTo>
                    <a:cubicBezTo>
                      <a:pt x="4286" y="1824"/>
                      <a:pt x="4335" y="1765"/>
                      <a:pt x="4453" y="1736"/>
                    </a:cubicBezTo>
                    <a:cubicBezTo>
                      <a:pt x="4608" y="1704"/>
                      <a:pt x="4760" y="1686"/>
                      <a:pt x="4912" y="1686"/>
                    </a:cubicBezTo>
                    <a:close/>
                    <a:moveTo>
                      <a:pt x="5143" y="1017"/>
                    </a:moveTo>
                    <a:lnTo>
                      <a:pt x="5172" y="1046"/>
                    </a:lnTo>
                    <a:cubicBezTo>
                      <a:pt x="5113" y="1105"/>
                      <a:pt x="5054" y="1184"/>
                      <a:pt x="4985" y="1233"/>
                    </a:cubicBezTo>
                    <a:cubicBezTo>
                      <a:pt x="4788" y="1361"/>
                      <a:pt x="4591" y="1489"/>
                      <a:pt x="4384" y="1618"/>
                    </a:cubicBezTo>
                    <a:cubicBezTo>
                      <a:pt x="4365" y="1637"/>
                      <a:pt x="4315" y="1647"/>
                      <a:pt x="4306" y="1667"/>
                    </a:cubicBezTo>
                    <a:cubicBezTo>
                      <a:pt x="4227" y="1864"/>
                      <a:pt x="4069" y="1864"/>
                      <a:pt x="3892" y="1874"/>
                    </a:cubicBezTo>
                    <a:cubicBezTo>
                      <a:pt x="3774" y="1874"/>
                      <a:pt x="3665" y="1933"/>
                      <a:pt x="3557" y="1972"/>
                    </a:cubicBezTo>
                    <a:cubicBezTo>
                      <a:pt x="3517" y="1982"/>
                      <a:pt x="3478" y="1992"/>
                      <a:pt x="3399" y="2012"/>
                    </a:cubicBezTo>
                    <a:cubicBezTo>
                      <a:pt x="3439" y="1824"/>
                      <a:pt x="3517" y="1696"/>
                      <a:pt x="3646" y="1608"/>
                    </a:cubicBezTo>
                    <a:cubicBezTo>
                      <a:pt x="3843" y="1460"/>
                      <a:pt x="4059" y="1342"/>
                      <a:pt x="4296" y="1273"/>
                    </a:cubicBezTo>
                    <a:cubicBezTo>
                      <a:pt x="4532" y="1214"/>
                      <a:pt x="4769" y="1115"/>
                      <a:pt x="4995" y="1046"/>
                    </a:cubicBezTo>
                    <a:cubicBezTo>
                      <a:pt x="5044" y="1027"/>
                      <a:pt x="5094" y="1027"/>
                      <a:pt x="5143" y="1017"/>
                    </a:cubicBezTo>
                    <a:close/>
                    <a:moveTo>
                      <a:pt x="2316" y="1608"/>
                    </a:moveTo>
                    <a:cubicBezTo>
                      <a:pt x="2651" y="1933"/>
                      <a:pt x="2660" y="1943"/>
                      <a:pt x="2710" y="2159"/>
                    </a:cubicBezTo>
                    <a:cubicBezTo>
                      <a:pt x="2676" y="2165"/>
                      <a:pt x="2642" y="2167"/>
                      <a:pt x="2608" y="2167"/>
                    </a:cubicBezTo>
                    <a:cubicBezTo>
                      <a:pt x="2396" y="2167"/>
                      <a:pt x="2192" y="2063"/>
                      <a:pt x="2099" y="1893"/>
                    </a:cubicBezTo>
                    <a:cubicBezTo>
                      <a:pt x="2060" y="1815"/>
                      <a:pt x="2079" y="1746"/>
                      <a:pt x="2148" y="1696"/>
                    </a:cubicBezTo>
                    <a:cubicBezTo>
                      <a:pt x="2197" y="1667"/>
                      <a:pt x="2257" y="1647"/>
                      <a:pt x="2316" y="1608"/>
                    </a:cubicBezTo>
                    <a:close/>
                    <a:moveTo>
                      <a:pt x="2555" y="1465"/>
                    </a:moveTo>
                    <a:cubicBezTo>
                      <a:pt x="2614" y="1465"/>
                      <a:pt x="2670" y="1475"/>
                      <a:pt x="2729" y="1480"/>
                    </a:cubicBezTo>
                    <a:cubicBezTo>
                      <a:pt x="2828" y="1667"/>
                      <a:pt x="2946" y="2100"/>
                      <a:pt x="2936" y="2268"/>
                    </a:cubicBezTo>
                    <a:cubicBezTo>
                      <a:pt x="2789" y="2159"/>
                      <a:pt x="2759" y="1992"/>
                      <a:pt x="2660" y="1864"/>
                    </a:cubicBezTo>
                    <a:cubicBezTo>
                      <a:pt x="2562" y="1755"/>
                      <a:pt x="2473" y="1637"/>
                      <a:pt x="2365" y="1509"/>
                    </a:cubicBezTo>
                    <a:cubicBezTo>
                      <a:pt x="2434" y="1475"/>
                      <a:pt x="2495" y="1465"/>
                      <a:pt x="2555" y="1465"/>
                    </a:cubicBezTo>
                    <a:close/>
                    <a:moveTo>
                      <a:pt x="3025" y="101"/>
                    </a:moveTo>
                    <a:cubicBezTo>
                      <a:pt x="3173" y="150"/>
                      <a:pt x="3163" y="248"/>
                      <a:pt x="3163" y="337"/>
                    </a:cubicBezTo>
                    <a:cubicBezTo>
                      <a:pt x="3173" y="701"/>
                      <a:pt x="3183" y="1076"/>
                      <a:pt x="3212" y="1450"/>
                    </a:cubicBezTo>
                    <a:cubicBezTo>
                      <a:pt x="3222" y="1618"/>
                      <a:pt x="3261" y="1795"/>
                      <a:pt x="3281" y="1962"/>
                    </a:cubicBezTo>
                    <a:cubicBezTo>
                      <a:pt x="3301" y="2130"/>
                      <a:pt x="3251" y="2209"/>
                      <a:pt x="3074" y="2297"/>
                    </a:cubicBezTo>
                    <a:cubicBezTo>
                      <a:pt x="3054" y="2268"/>
                      <a:pt x="3035" y="2238"/>
                      <a:pt x="3035" y="2209"/>
                    </a:cubicBezTo>
                    <a:cubicBezTo>
                      <a:pt x="2936" y="1844"/>
                      <a:pt x="2828" y="1480"/>
                      <a:pt x="2739" y="1105"/>
                    </a:cubicBezTo>
                    <a:cubicBezTo>
                      <a:pt x="2710" y="987"/>
                      <a:pt x="2710" y="859"/>
                      <a:pt x="2680" y="741"/>
                    </a:cubicBezTo>
                    <a:cubicBezTo>
                      <a:pt x="2660" y="623"/>
                      <a:pt x="2690" y="534"/>
                      <a:pt x="2789" y="455"/>
                    </a:cubicBezTo>
                    <a:cubicBezTo>
                      <a:pt x="2857" y="406"/>
                      <a:pt x="2897" y="307"/>
                      <a:pt x="2946" y="238"/>
                    </a:cubicBezTo>
                    <a:cubicBezTo>
                      <a:pt x="2976" y="189"/>
                      <a:pt x="2995" y="150"/>
                      <a:pt x="3025" y="101"/>
                    </a:cubicBezTo>
                    <a:close/>
                    <a:moveTo>
                      <a:pt x="1785" y="2121"/>
                    </a:moveTo>
                    <a:cubicBezTo>
                      <a:pt x="1893" y="2121"/>
                      <a:pt x="2001" y="2139"/>
                      <a:pt x="2109" y="2179"/>
                    </a:cubicBezTo>
                    <a:cubicBezTo>
                      <a:pt x="2168" y="2209"/>
                      <a:pt x="2237" y="2209"/>
                      <a:pt x="2296" y="2228"/>
                    </a:cubicBezTo>
                    <a:cubicBezTo>
                      <a:pt x="2326" y="2317"/>
                      <a:pt x="2286" y="2356"/>
                      <a:pt x="2207" y="2366"/>
                    </a:cubicBezTo>
                    <a:cubicBezTo>
                      <a:pt x="2069" y="2396"/>
                      <a:pt x="1951" y="2455"/>
                      <a:pt x="1843" y="2544"/>
                    </a:cubicBezTo>
                    <a:cubicBezTo>
                      <a:pt x="1835" y="2560"/>
                      <a:pt x="1820" y="2576"/>
                      <a:pt x="1810" y="2576"/>
                    </a:cubicBezTo>
                    <a:cubicBezTo>
                      <a:pt x="1807" y="2576"/>
                      <a:pt x="1805" y="2575"/>
                      <a:pt x="1803" y="2573"/>
                    </a:cubicBezTo>
                    <a:cubicBezTo>
                      <a:pt x="1777" y="2566"/>
                      <a:pt x="1750" y="2563"/>
                      <a:pt x="1724" y="2563"/>
                    </a:cubicBezTo>
                    <a:cubicBezTo>
                      <a:pt x="1647" y="2563"/>
                      <a:pt x="1570" y="2585"/>
                      <a:pt x="1489" y="2585"/>
                    </a:cubicBezTo>
                    <a:cubicBezTo>
                      <a:pt x="1441" y="2585"/>
                      <a:pt x="1391" y="2577"/>
                      <a:pt x="1340" y="2553"/>
                    </a:cubicBezTo>
                    <a:cubicBezTo>
                      <a:pt x="1280" y="2525"/>
                      <a:pt x="1216" y="2515"/>
                      <a:pt x="1150" y="2515"/>
                    </a:cubicBezTo>
                    <a:cubicBezTo>
                      <a:pt x="1033" y="2515"/>
                      <a:pt x="909" y="2548"/>
                      <a:pt x="789" y="2573"/>
                    </a:cubicBezTo>
                    <a:cubicBezTo>
                      <a:pt x="671" y="2593"/>
                      <a:pt x="552" y="2603"/>
                      <a:pt x="434" y="2622"/>
                    </a:cubicBezTo>
                    <a:cubicBezTo>
                      <a:pt x="434" y="2603"/>
                      <a:pt x="434" y="2583"/>
                      <a:pt x="434" y="2563"/>
                    </a:cubicBezTo>
                    <a:cubicBezTo>
                      <a:pt x="749" y="2435"/>
                      <a:pt x="1074" y="2297"/>
                      <a:pt x="1400" y="2189"/>
                    </a:cubicBezTo>
                    <a:cubicBezTo>
                      <a:pt x="1528" y="2146"/>
                      <a:pt x="1657" y="2121"/>
                      <a:pt x="1785" y="2121"/>
                    </a:cubicBezTo>
                    <a:close/>
                    <a:moveTo>
                      <a:pt x="4056" y="1951"/>
                    </a:moveTo>
                    <a:cubicBezTo>
                      <a:pt x="4123" y="1951"/>
                      <a:pt x="4192" y="1963"/>
                      <a:pt x="4207" y="2071"/>
                    </a:cubicBezTo>
                    <a:cubicBezTo>
                      <a:pt x="4207" y="2081"/>
                      <a:pt x="4217" y="2090"/>
                      <a:pt x="4217" y="2100"/>
                    </a:cubicBezTo>
                    <a:cubicBezTo>
                      <a:pt x="4404" y="2140"/>
                      <a:pt x="4424" y="2287"/>
                      <a:pt x="4483" y="2425"/>
                    </a:cubicBezTo>
                    <a:cubicBezTo>
                      <a:pt x="4571" y="2652"/>
                      <a:pt x="4670" y="2869"/>
                      <a:pt x="4769" y="3085"/>
                    </a:cubicBezTo>
                    <a:cubicBezTo>
                      <a:pt x="4778" y="3125"/>
                      <a:pt x="4798" y="3154"/>
                      <a:pt x="4828" y="3223"/>
                    </a:cubicBezTo>
                    <a:cubicBezTo>
                      <a:pt x="4581" y="3075"/>
                      <a:pt x="4434" y="2888"/>
                      <a:pt x="4325" y="2681"/>
                    </a:cubicBezTo>
                    <a:cubicBezTo>
                      <a:pt x="4187" y="2406"/>
                      <a:pt x="4000" y="2189"/>
                      <a:pt x="3685" y="2031"/>
                    </a:cubicBezTo>
                    <a:cubicBezTo>
                      <a:pt x="3813" y="1992"/>
                      <a:pt x="3902" y="1952"/>
                      <a:pt x="4000" y="1952"/>
                    </a:cubicBezTo>
                    <a:cubicBezTo>
                      <a:pt x="4018" y="1952"/>
                      <a:pt x="4037" y="1951"/>
                      <a:pt x="4056" y="1951"/>
                    </a:cubicBezTo>
                    <a:close/>
                    <a:moveTo>
                      <a:pt x="3549" y="2106"/>
                    </a:moveTo>
                    <a:cubicBezTo>
                      <a:pt x="3559" y="2106"/>
                      <a:pt x="3569" y="2107"/>
                      <a:pt x="3577" y="2110"/>
                    </a:cubicBezTo>
                    <a:cubicBezTo>
                      <a:pt x="3724" y="2169"/>
                      <a:pt x="3872" y="2199"/>
                      <a:pt x="3980" y="2327"/>
                    </a:cubicBezTo>
                    <a:cubicBezTo>
                      <a:pt x="4089" y="2455"/>
                      <a:pt x="4187" y="2583"/>
                      <a:pt x="4256" y="2721"/>
                    </a:cubicBezTo>
                    <a:cubicBezTo>
                      <a:pt x="4384" y="2957"/>
                      <a:pt x="4542" y="3174"/>
                      <a:pt x="4759" y="3341"/>
                    </a:cubicBezTo>
                    <a:cubicBezTo>
                      <a:pt x="4742" y="3343"/>
                      <a:pt x="4726" y="3344"/>
                      <a:pt x="4710" y="3344"/>
                    </a:cubicBezTo>
                    <a:cubicBezTo>
                      <a:pt x="4528" y="3344"/>
                      <a:pt x="4392" y="3244"/>
                      <a:pt x="4256" y="3144"/>
                    </a:cubicBezTo>
                    <a:cubicBezTo>
                      <a:pt x="4217" y="3115"/>
                      <a:pt x="4187" y="3066"/>
                      <a:pt x="4148" y="3026"/>
                    </a:cubicBezTo>
                    <a:cubicBezTo>
                      <a:pt x="4069" y="2947"/>
                      <a:pt x="3990" y="2859"/>
                      <a:pt x="3921" y="2770"/>
                    </a:cubicBezTo>
                    <a:cubicBezTo>
                      <a:pt x="3655" y="2475"/>
                      <a:pt x="3606" y="2445"/>
                      <a:pt x="3212" y="2366"/>
                    </a:cubicBezTo>
                    <a:cubicBezTo>
                      <a:pt x="3301" y="2287"/>
                      <a:pt x="3380" y="2209"/>
                      <a:pt x="3468" y="2130"/>
                    </a:cubicBezTo>
                    <a:cubicBezTo>
                      <a:pt x="3490" y="2115"/>
                      <a:pt x="3522" y="2106"/>
                      <a:pt x="3549" y="2106"/>
                    </a:cubicBezTo>
                    <a:close/>
                    <a:moveTo>
                      <a:pt x="2227" y="2445"/>
                    </a:moveTo>
                    <a:lnTo>
                      <a:pt x="2227" y="2445"/>
                    </a:lnTo>
                    <a:cubicBezTo>
                      <a:pt x="2197" y="2534"/>
                      <a:pt x="2188" y="2563"/>
                      <a:pt x="2168" y="2593"/>
                    </a:cubicBezTo>
                    <a:cubicBezTo>
                      <a:pt x="2119" y="2721"/>
                      <a:pt x="2079" y="2849"/>
                      <a:pt x="2079" y="2987"/>
                    </a:cubicBezTo>
                    <a:cubicBezTo>
                      <a:pt x="2060" y="3391"/>
                      <a:pt x="1922" y="3745"/>
                      <a:pt x="1626" y="4031"/>
                    </a:cubicBezTo>
                    <a:cubicBezTo>
                      <a:pt x="1616" y="4051"/>
                      <a:pt x="1597" y="4051"/>
                      <a:pt x="1567" y="4070"/>
                    </a:cubicBezTo>
                    <a:cubicBezTo>
                      <a:pt x="1577" y="4021"/>
                      <a:pt x="1587" y="3982"/>
                      <a:pt x="1587" y="3952"/>
                    </a:cubicBezTo>
                    <a:cubicBezTo>
                      <a:pt x="1597" y="3873"/>
                      <a:pt x="1616" y="3775"/>
                      <a:pt x="1587" y="3706"/>
                    </a:cubicBezTo>
                    <a:cubicBezTo>
                      <a:pt x="1478" y="3460"/>
                      <a:pt x="1528" y="3233"/>
                      <a:pt x="1626" y="3006"/>
                    </a:cubicBezTo>
                    <a:cubicBezTo>
                      <a:pt x="1705" y="2819"/>
                      <a:pt x="1833" y="2652"/>
                      <a:pt x="2020" y="2544"/>
                    </a:cubicBezTo>
                    <a:cubicBezTo>
                      <a:pt x="2069" y="2504"/>
                      <a:pt x="2129" y="2494"/>
                      <a:pt x="2227" y="2445"/>
                    </a:cubicBezTo>
                    <a:close/>
                    <a:moveTo>
                      <a:pt x="7448" y="4977"/>
                    </a:moveTo>
                    <a:lnTo>
                      <a:pt x="7448" y="4977"/>
                    </a:lnTo>
                    <a:cubicBezTo>
                      <a:pt x="7477" y="5124"/>
                      <a:pt x="7438" y="5538"/>
                      <a:pt x="7389" y="5637"/>
                    </a:cubicBezTo>
                    <a:cubicBezTo>
                      <a:pt x="7261" y="5400"/>
                      <a:pt x="7290" y="5124"/>
                      <a:pt x="7448" y="4977"/>
                    </a:cubicBezTo>
                    <a:close/>
                    <a:moveTo>
                      <a:pt x="4936" y="1970"/>
                    </a:moveTo>
                    <a:cubicBezTo>
                      <a:pt x="5062" y="1970"/>
                      <a:pt x="5187" y="1987"/>
                      <a:pt x="5310" y="2041"/>
                    </a:cubicBezTo>
                    <a:cubicBezTo>
                      <a:pt x="5389" y="2071"/>
                      <a:pt x="5478" y="2071"/>
                      <a:pt x="5557" y="2090"/>
                    </a:cubicBezTo>
                    <a:cubicBezTo>
                      <a:pt x="5960" y="2179"/>
                      <a:pt x="6266" y="2435"/>
                      <a:pt x="6571" y="2691"/>
                    </a:cubicBezTo>
                    <a:cubicBezTo>
                      <a:pt x="6798" y="2878"/>
                      <a:pt x="6926" y="3135"/>
                      <a:pt x="7074" y="3381"/>
                    </a:cubicBezTo>
                    <a:cubicBezTo>
                      <a:pt x="7310" y="3755"/>
                      <a:pt x="7399" y="4179"/>
                      <a:pt x="7458" y="4612"/>
                    </a:cubicBezTo>
                    <a:cubicBezTo>
                      <a:pt x="7468" y="4711"/>
                      <a:pt x="7438" y="4789"/>
                      <a:pt x="7379" y="4849"/>
                    </a:cubicBezTo>
                    <a:cubicBezTo>
                      <a:pt x="7162" y="5095"/>
                      <a:pt x="7231" y="5371"/>
                      <a:pt x="7261" y="5646"/>
                    </a:cubicBezTo>
                    <a:cubicBezTo>
                      <a:pt x="7261" y="5656"/>
                      <a:pt x="7271" y="5666"/>
                      <a:pt x="7280" y="5676"/>
                    </a:cubicBezTo>
                    <a:cubicBezTo>
                      <a:pt x="7458" y="5844"/>
                      <a:pt x="7369" y="6041"/>
                      <a:pt x="7330" y="6218"/>
                    </a:cubicBezTo>
                    <a:cubicBezTo>
                      <a:pt x="7300" y="6346"/>
                      <a:pt x="7271" y="6474"/>
                      <a:pt x="7231" y="6602"/>
                    </a:cubicBezTo>
                    <a:cubicBezTo>
                      <a:pt x="7103" y="7095"/>
                      <a:pt x="6867" y="7528"/>
                      <a:pt x="6532" y="7912"/>
                    </a:cubicBezTo>
                    <a:cubicBezTo>
                      <a:pt x="6453" y="8011"/>
                      <a:pt x="6354" y="8099"/>
                      <a:pt x="6236" y="8168"/>
                    </a:cubicBezTo>
                    <a:cubicBezTo>
                      <a:pt x="6128" y="8227"/>
                      <a:pt x="6049" y="8316"/>
                      <a:pt x="6000" y="8434"/>
                    </a:cubicBezTo>
                    <a:cubicBezTo>
                      <a:pt x="5877" y="8714"/>
                      <a:pt x="5669" y="8855"/>
                      <a:pt x="5382" y="8855"/>
                    </a:cubicBezTo>
                    <a:cubicBezTo>
                      <a:pt x="5346" y="8855"/>
                      <a:pt x="5309" y="8852"/>
                      <a:pt x="5271" y="8848"/>
                    </a:cubicBezTo>
                    <a:cubicBezTo>
                      <a:pt x="4897" y="8809"/>
                      <a:pt x="4542" y="8671"/>
                      <a:pt x="4227" y="8493"/>
                    </a:cubicBezTo>
                    <a:cubicBezTo>
                      <a:pt x="3793" y="8247"/>
                      <a:pt x="3360" y="7991"/>
                      <a:pt x="2946" y="7715"/>
                    </a:cubicBezTo>
                    <a:cubicBezTo>
                      <a:pt x="2513" y="7420"/>
                      <a:pt x="2079" y="7114"/>
                      <a:pt x="1734" y="6710"/>
                    </a:cubicBezTo>
                    <a:cubicBezTo>
                      <a:pt x="1518" y="6444"/>
                      <a:pt x="1340" y="6159"/>
                      <a:pt x="1203" y="5844"/>
                    </a:cubicBezTo>
                    <a:cubicBezTo>
                      <a:pt x="1065" y="5509"/>
                      <a:pt x="937" y="5174"/>
                      <a:pt x="877" y="4809"/>
                    </a:cubicBezTo>
                    <a:cubicBezTo>
                      <a:pt x="848" y="4622"/>
                      <a:pt x="868" y="4445"/>
                      <a:pt x="927" y="4287"/>
                    </a:cubicBezTo>
                    <a:cubicBezTo>
                      <a:pt x="1015" y="4011"/>
                      <a:pt x="1163" y="3755"/>
                      <a:pt x="1291" y="3499"/>
                    </a:cubicBezTo>
                    <a:cubicBezTo>
                      <a:pt x="1321" y="3440"/>
                      <a:pt x="1370" y="3401"/>
                      <a:pt x="1419" y="3332"/>
                    </a:cubicBezTo>
                    <a:cubicBezTo>
                      <a:pt x="1459" y="3509"/>
                      <a:pt x="1508" y="3666"/>
                      <a:pt x="1508" y="3824"/>
                    </a:cubicBezTo>
                    <a:cubicBezTo>
                      <a:pt x="1508" y="3952"/>
                      <a:pt x="1439" y="4070"/>
                      <a:pt x="1400" y="4189"/>
                    </a:cubicBezTo>
                    <a:cubicBezTo>
                      <a:pt x="1380" y="4238"/>
                      <a:pt x="1370" y="4277"/>
                      <a:pt x="1340" y="4346"/>
                    </a:cubicBezTo>
                    <a:cubicBezTo>
                      <a:pt x="1459" y="4326"/>
                      <a:pt x="1547" y="4326"/>
                      <a:pt x="1636" y="4307"/>
                    </a:cubicBezTo>
                    <a:cubicBezTo>
                      <a:pt x="2079" y="4208"/>
                      <a:pt x="2444" y="4001"/>
                      <a:pt x="2651" y="3588"/>
                    </a:cubicBezTo>
                    <a:cubicBezTo>
                      <a:pt x="2739" y="3410"/>
                      <a:pt x="2779" y="3213"/>
                      <a:pt x="2848" y="3016"/>
                    </a:cubicBezTo>
                    <a:cubicBezTo>
                      <a:pt x="2877" y="2918"/>
                      <a:pt x="2907" y="2809"/>
                      <a:pt x="2917" y="2701"/>
                    </a:cubicBezTo>
                    <a:lnTo>
                      <a:pt x="2917" y="2701"/>
                    </a:lnTo>
                    <a:cubicBezTo>
                      <a:pt x="2828" y="2809"/>
                      <a:pt x="2779" y="2947"/>
                      <a:pt x="2739" y="3085"/>
                    </a:cubicBezTo>
                    <a:cubicBezTo>
                      <a:pt x="2660" y="3292"/>
                      <a:pt x="2621" y="3519"/>
                      <a:pt x="2493" y="3706"/>
                    </a:cubicBezTo>
                    <a:cubicBezTo>
                      <a:pt x="2296" y="3992"/>
                      <a:pt x="2010" y="4139"/>
                      <a:pt x="1675" y="4208"/>
                    </a:cubicBezTo>
                    <a:cubicBezTo>
                      <a:pt x="1673" y="4210"/>
                      <a:pt x="1671" y="4211"/>
                      <a:pt x="1668" y="4211"/>
                    </a:cubicBezTo>
                    <a:cubicBezTo>
                      <a:pt x="1657" y="4211"/>
                      <a:pt x="1638" y="4198"/>
                      <a:pt x="1606" y="4198"/>
                    </a:cubicBezTo>
                    <a:cubicBezTo>
                      <a:pt x="1656" y="4139"/>
                      <a:pt x="1685" y="4080"/>
                      <a:pt x="1734" y="4041"/>
                    </a:cubicBezTo>
                    <a:cubicBezTo>
                      <a:pt x="2010" y="3726"/>
                      <a:pt x="2148" y="3361"/>
                      <a:pt x="2158" y="2947"/>
                    </a:cubicBezTo>
                    <a:cubicBezTo>
                      <a:pt x="2158" y="2701"/>
                      <a:pt x="2286" y="2514"/>
                      <a:pt x="2424" y="2337"/>
                    </a:cubicBezTo>
                    <a:cubicBezTo>
                      <a:pt x="2473" y="2278"/>
                      <a:pt x="2601" y="2278"/>
                      <a:pt x="2700" y="2268"/>
                    </a:cubicBezTo>
                    <a:cubicBezTo>
                      <a:pt x="2706" y="2267"/>
                      <a:pt x="2711" y="2267"/>
                      <a:pt x="2716" y="2267"/>
                    </a:cubicBezTo>
                    <a:cubicBezTo>
                      <a:pt x="2794" y="2267"/>
                      <a:pt x="2830" y="2331"/>
                      <a:pt x="2857" y="2386"/>
                    </a:cubicBezTo>
                    <a:cubicBezTo>
                      <a:pt x="2887" y="2435"/>
                      <a:pt x="2926" y="2484"/>
                      <a:pt x="2956" y="2524"/>
                    </a:cubicBezTo>
                    <a:cubicBezTo>
                      <a:pt x="2982" y="2524"/>
                      <a:pt x="3004" y="2528"/>
                      <a:pt x="3022" y="2528"/>
                    </a:cubicBezTo>
                    <a:cubicBezTo>
                      <a:pt x="3030" y="2528"/>
                      <a:pt x="3038" y="2527"/>
                      <a:pt x="3045" y="2524"/>
                    </a:cubicBezTo>
                    <a:cubicBezTo>
                      <a:pt x="3123" y="2497"/>
                      <a:pt x="3198" y="2484"/>
                      <a:pt x="3269" y="2484"/>
                    </a:cubicBezTo>
                    <a:cubicBezTo>
                      <a:pt x="3457" y="2484"/>
                      <a:pt x="3621" y="2574"/>
                      <a:pt x="3764" y="2731"/>
                    </a:cubicBezTo>
                    <a:cubicBezTo>
                      <a:pt x="3872" y="2849"/>
                      <a:pt x="3980" y="2957"/>
                      <a:pt x="4079" y="3085"/>
                    </a:cubicBezTo>
                    <a:cubicBezTo>
                      <a:pt x="4197" y="3243"/>
                      <a:pt x="4365" y="3351"/>
                      <a:pt x="4542" y="3430"/>
                    </a:cubicBezTo>
                    <a:cubicBezTo>
                      <a:pt x="4616" y="3462"/>
                      <a:pt x="4690" y="3482"/>
                      <a:pt x="4763" y="3482"/>
                    </a:cubicBezTo>
                    <a:cubicBezTo>
                      <a:pt x="4827" y="3482"/>
                      <a:pt x="4892" y="3467"/>
                      <a:pt x="4956" y="3430"/>
                    </a:cubicBezTo>
                    <a:cubicBezTo>
                      <a:pt x="5025" y="3391"/>
                      <a:pt x="5044" y="3351"/>
                      <a:pt x="4995" y="3282"/>
                    </a:cubicBezTo>
                    <a:cubicBezTo>
                      <a:pt x="4769" y="2987"/>
                      <a:pt x="4660" y="2652"/>
                      <a:pt x="4532" y="2317"/>
                    </a:cubicBezTo>
                    <a:cubicBezTo>
                      <a:pt x="4503" y="2228"/>
                      <a:pt x="4463" y="2149"/>
                      <a:pt x="4414" y="2051"/>
                    </a:cubicBezTo>
                    <a:cubicBezTo>
                      <a:pt x="4463" y="2031"/>
                      <a:pt x="4512" y="2002"/>
                      <a:pt x="4562" y="2002"/>
                    </a:cubicBezTo>
                    <a:cubicBezTo>
                      <a:pt x="4685" y="1987"/>
                      <a:pt x="4810" y="1970"/>
                      <a:pt x="4936" y="1970"/>
                    </a:cubicBezTo>
                    <a:close/>
                    <a:moveTo>
                      <a:pt x="3009" y="1"/>
                    </a:moveTo>
                    <a:cubicBezTo>
                      <a:pt x="2995" y="1"/>
                      <a:pt x="2981" y="1"/>
                      <a:pt x="2966" y="2"/>
                    </a:cubicBezTo>
                    <a:cubicBezTo>
                      <a:pt x="2867" y="160"/>
                      <a:pt x="2798" y="347"/>
                      <a:pt x="2621" y="455"/>
                    </a:cubicBezTo>
                    <a:cubicBezTo>
                      <a:pt x="2591" y="475"/>
                      <a:pt x="2582" y="544"/>
                      <a:pt x="2582" y="583"/>
                    </a:cubicBezTo>
                    <a:cubicBezTo>
                      <a:pt x="2582" y="662"/>
                      <a:pt x="2591" y="741"/>
                      <a:pt x="2601" y="820"/>
                    </a:cubicBezTo>
                    <a:cubicBezTo>
                      <a:pt x="2641" y="997"/>
                      <a:pt x="2680" y="1174"/>
                      <a:pt x="2720" y="1361"/>
                    </a:cubicBezTo>
                    <a:cubicBezTo>
                      <a:pt x="2434" y="1361"/>
                      <a:pt x="2434" y="1361"/>
                      <a:pt x="2217" y="1539"/>
                    </a:cubicBezTo>
                    <a:cubicBezTo>
                      <a:pt x="2197" y="1549"/>
                      <a:pt x="2178" y="1568"/>
                      <a:pt x="2148" y="1578"/>
                    </a:cubicBezTo>
                    <a:cubicBezTo>
                      <a:pt x="1931" y="1736"/>
                      <a:pt x="1931" y="1755"/>
                      <a:pt x="2060" y="1992"/>
                    </a:cubicBezTo>
                    <a:cubicBezTo>
                      <a:pt x="2060" y="1992"/>
                      <a:pt x="2050" y="2012"/>
                      <a:pt x="2030" y="2031"/>
                    </a:cubicBezTo>
                    <a:cubicBezTo>
                      <a:pt x="1953" y="2017"/>
                      <a:pt x="1877" y="2010"/>
                      <a:pt x="1802" y="2010"/>
                    </a:cubicBezTo>
                    <a:cubicBezTo>
                      <a:pt x="1571" y="2010"/>
                      <a:pt x="1349" y="2075"/>
                      <a:pt x="1134" y="2179"/>
                    </a:cubicBezTo>
                    <a:cubicBezTo>
                      <a:pt x="986" y="2248"/>
                      <a:pt x="838" y="2317"/>
                      <a:pt x="690" y="2366"/>
                    </a:cubicBezTo>
                    <a:cubicBezTo>
                      <a:pt x="507" y="2430"/>
                      <a:pt x="341" y="2546"/>
                      <a:pt x="136" y="2546"/>
                    </a:cubicBezTo>
                    <a:cubicBezTo>
                      <a:pt x="121" y="2546"/>
                      <a:pt x="105" y="2545"/>
                      <a:pt x="89" y="2544"/>
                    </a:cubicBezTo>
                    <a:cubicBezTo>
                      <a:pt x="88" y="2543"/>
                      <a:pt x="86" y="2542"/>
                      <a:pt x="84" y="2542"/>
                    </a:cubicBezTo>
                    <a:cubicBezTo>
                      <a:pt x="64" y="2542"/>
                      <a:pt x="37" y="2586"/>
                      <a:pt x="1" y="2612"/>
                    </a:cubicBezTo>
                    <a:cubicBezTo>
                      <a:pt x="148" y="2686"/>
                      <a:pt x="293" y="2718"/>
                      <a:pt x="436" y="2718"/>
                    </a:cubicBezTo>
                    <a:cubicBezTo>
                      <a:pt x="541" y="2718"/>
                      <a:pt x="645" y="2701"/>
                      <a:pt x="749" y="2672"/>
                    </a:cubicBezTo>
                    <a:cubicBezTo>
                      <a:pt x="878" y="2638"/>
                      <a:pt x="1007" y="2620"/>
                      <a:pt x="1135" y="2620"/>
                    </a:cubicBezTo>
                    <a:cubicBezTo>
                      <a:pt x="1233" y="2620"/>
                      <a:pt x="1331" y="2631"/>
                      <a:pt x="1429" y="2652"/>
                    </a:cubicBezTo>
                    <a:cubicBezTo>
                      <a:pt x="1498" y="2672"/>
                      <a:pt x="1577" y="2691"/>
                      <a:pt x="1715" y="2711"/>
                    </a:cubicBezTo>
                    <a:cubicBezTo>
                      <a:pt x="1537" y="2878"/>
                      <a:pt x="1577" y="3144"/>
                      <a:pt x="1350" y="3263"/>
                    </a:cubicBezTo>
                    <a:cubicBezTo>
                      <a:pt x="1331" y="3272"/>
                      <a:pt x="1321" y="3302"/>
                      <a:pt x="1311" y="3322"/>
                    </a:cubicBezTo>
                    <a:cubicBezTo>
                      <a:pt x="1183" y="3568"/>
                      <a:pt x="1045" y="3814"/>
                      <a:pt x="927" y="4070"/>
                    </a:cubicBezTo>
                    <a:cubicBezTo>
                      <a:pt x="740" y="4455"/>
                      <a:pt x="740" y="4858"/>
                      <a:pt x="887" y="5262"/>
                    </a:cubicBezTo>
                    <a:cubicBezTo>
                      <a:pt x="976" y="5509"/>
                      <a:pt x="1094" y="5745"/>
                      <a:pt x="1193" y="6001"/>
                    </a:cubicBezTo>
                    <a:cubicBezTo>
                      <a:pt x="1400" y="6533"/>
                      <a:pt x="1803" y="6927"/>
                      <a:pt x="2227" y="7292"/>
                    </a:cubicBezTo>
                    <a:cubicBezTo>
                      <a:pt x="2414" y="7459"/>
                      <a:pt x="2641" y="7607"/>
                      <a:pt x="2857" y="7745"/>
                    </a:cubicBezTo>
                    <a:cubicBezTo>
                      <a:pt x="3311" y="8040"/>
                      <a:pt x="3774" y="8326"/>
                      <a:pt x="4246" y="8612"/>
                    </a:cubicBezTo>
                    <a:cubicBezTo>
                      <a:pt x="4581" y="8809"/>
                      <a:pt x="4956" y="8917"/>
                      <a:pt x="5350" y="8956"/>
                    </a:cubicBezTo>
                    <a:cubicBezTo>
                      <a:pt x="5374" y="8959"/>
                      <a:pt x="5399" y="8960"/>
                      <a:pt x="5423" y="8960"/>
                    </a:cubicBezTo>
                    <a:cubicBezTo>
                      <a:pt x="5714" y="8960"/>
                      <a:pt x="5950" y="8795"/>
                      <a:pt x="6069" y="8513"/>
                    </a:cubicBezTo>
                    <a:cubicBezTo>
                      <a:pt x="6108" y="8434"/>
                      <a:pt x="6167" y="8346"/>
                      <a:pt x="6236" y="8306"/>
                    </a:cubicBezTo>
                    <a:cubicBezTo>
                      <a:pt x="6620" y="8080"/>
                      <a:pt x="6837" y="7715"/>
                      <a:pt x="7044" y="7351"/>
                    </a:cubicBezTo>
                    <a:cubicBezTo>
                      <a:pt x="7310" y="6868"/>
                      <a:pt x="7409" y="6336"/>
                      <a:pt x="7477" y="5804"/>
                    </a:cubicBezTo>
                    <a:cubicBezTo>
                      <a:pt x="7517" y="5528"/>
                      <a:pt x="7517" y="5243"/>
                      <a:pt x="7537" y="4967"/>
                    </a:cubicBezTo>
                    <a:cubicBezTo>
                      <a:pt x="7556" y="4750"/>
                      <a:pt x="7517" y="4543"/>
                      <a:pt x="7487" y="4326"/>
                    </a:cubicBezTo>
                    <a:cubicBezTo>
                      <a:pt x="7428" y="3893"/>
                      <a:pt x="7251" y="3499"/>
                      <a:pt x="7024" y="3115"/>
                    </a:cubicBezTo>
                    <a:cubicBezTo>
                      <a:pt x="6749" y="2672"/>
                      <a:pt x="6374" y="2346"/>
                      <a:pt x="5901" y="2130"/>
                    </a:cubicBezTo>
                    <a:cubicBezTo>
                      <a:pt x="5823" y="2090"/>
                      <a:pt x="5744" y="2051"/>
                      <a:pt x="5665" y="2012"/>
                    </a:cubicBezTo>
                    <a:cubicBezTo>
                      <a:pt x="5724" y="1884"/>
                      <a:pt x="5842" y="1805"/>
                      <a:pt x="5823" y="1657"/>
                    </a:cubicBezTo>
                    <a:cubicBezTo>
                      <a:pt x="5616" y="1647"/>
                      <a:pt x="5419" y="1637"/>
                      <a:pt x="5222" y="1627"/>
                    </a:cubicBezTo>
                    <a:cubicBezTo>
                      <a:pt x="5025" y="1608"/>
                      <a:pt x="4828" y="1598"/>
                      <a:pt x="4611" y="1588"/>
                    </a:cubicBezTo>
                    <a:cubicBezTo>
                      <a:pt x="4660" y="1549"/>
                      <a:pt x="4690" y="1529"/>
                      <a:pt x="4719" y="1509"/>
                    </a:cubicBezTo>
                    <a:cubicBezTo>
                      <a:pt x="4867" y="1411"/>
                      <a:pt x="5015" y="1322"/>
                      <a:pt x="5143" y="1214"/>
                    </a:cubicBezTo>
                    <a:cubicBezTo>
                      <a:pt x="5251" y="1115"/>
                      <a:pt x="5291" y="987"/>
                      <a:pt x="5271" y="820"/>
                    </a:cubicBezTo>
                    <a:lnTo>
                      <a:pt x="5271" y="820"/>
                    </a:lnTo>
                    <a:cubicBezTo>
                      <a:pt x="4916" y="1017"/>
                      <a:pt x="4552" y="1105"/>
                      <a:pt x="4177" y="1204"/>
                    </a:cubicBezTo>
                    <a:cubicBezTo>
                      <a:pt x="4168" y="1066"/>
                      <a:pt x="4246" y="948"/>
                      <a:pt x="4138" y="839"/>
                    </a:cubicBezTo>
                    <a:cubicBezTo>
                      <a:pt x="3852" y="1017"/>
                      <a:pt x="3577" y="1184"/>
                      <a:pt x="3261" y="1371"/>
                    </a:cubicBezTo>
                    <a:cubicBezTo>
                      <a:pt x="3251" y="1115"/>
                      <a:pt x="3242" y="889"/>
                      <a:pt x="3242" y="662"/>
                    </a:cubicBezTo>
                    <a:cubicBezTo>
                      <a:pt x="3242" y="504"/>
                      <a:pt x="3251" y="347"/>
                      <a:pt x="3242" y="199"/>
                    </a:cubicBezTo>
                    <a:cubicBezTo>
                      <a:pt x="3224" y="54"/>
                      <a:pt x="3164" y="1"/>
                      <a:pt x="3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6105539" y="3094489"/>
                <a:ext cx="54081" cy="71425"/>
              </a:xfrm>
              <a:custGeom>
                <a:avLst/>
                <a:gdLst/>
                <a:ahLst/>
                <a:cxnLst/>
                <a:rect l="l" t="t" r="r" b="b"/>
                <a:pathLst>
                  <a:path w="521" h="688" extrusionOk="0">
                    <a:moveTo>
                      <a:pt x="99" y="187"/>
                    </a:moveTo>
                    <a:cubicBezTo>
                      <a:pt x="276" y="266"/>
                      <a:pt x="404" y="365"/>
                      <a:pt x="414" y="562"/>
                    </a:cubicBezTo>
                    <a:cubicBezTo>
                      <a:pt x="247" y="562"/>
                      <a:pt x="168" y="453"/>
                      <a:pt x="99" y="187"/>
                    </a:cubicBezTo>
                    <a:close/>
                    <a:moveTo>
                      <a:pt x="1" y="0"/>
                    </a:moveTo>
                    <a:cubicBezTo>
                      <a:pt x="1" y="217"/>
                      <a:pt x="99" y="503"/>
                      <a:pt x="217" y="601"/>
                    </a:cubicBezTo>
                    <a:cubicBezTo>
                      <a:pt x="247" y="631"/>
                      <a:pt x="276" y="650"/>
                      <a:pt x="316" y="670"/>
                    </a:cubicBezTo>
                    <a:cubicBezTo>
                      <a:pt x="344" y="682"/>
                      <a:pt x="370" y="687"/>
                      <a:pt x="394" y="687"/>
                    </a:cubicBezTo>
                    <a:cubicBezTo>
                      <a:pt x="471" y="687"/>
                      <a:pt x="520" y="630"/>
                      <a:pt x="513" y="532"/>
                    </a:cubicBezTo>
                    <a:cubicBezTo>
                      <a:pt x="503" y="493"/>
                      <a:pt x="503" y="453"/>
                      <a:pt x="483" y="424"/>
                    </a:cubicBezTo>
                    <a:cubicBezTo>
                      <a:pt x="375" y="227"/>
                      <a:pt x="207" y="11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5995088" y="3033140"/>
                <a:ext cx="51278" cy="72671"/>
              </a:xfrm>
              <a:custGeom>
                <a:avLst/>
                <a:gdLst/>
                <a:ahLst/>
                <a:cxnLst/>
                <a:rect l="l" t="t" r="r" b="b"/>
                <a:pathLst>
                  <a:path w="494" h="700" extrusionOk="0">
                    <a:moveTo>
                      <a:pt x="109" y="168"/>
                    </a:moveTo>
                    <a:cubicBezTo>
                      <a:pt x="267" y="256"/>
                      <a:pt x="336" y="355"/>
                      <a:pt x="385" y="473"/>
                    </a:cubicBezTo>
                    <a:cubicBezTo>
                      <a:pt x="405" y="503"/>
                      <a:pt x="395" y="581"/>
                      <a:pt x="365" y="591"/>
                    </a:cubicBezTo>
                    <a:cubicBezTo>
                      <a:pt x="354" y="599"/>
                      <a:pt x="337" y="602"/>
                      <a:pt x="319" y="602"/>
                    </a:cubicBezTo>
                    <a:cubicBezTo>
                      <a:pt x="290" y="602"/>
                      <a:pt x="259" y="594"/>
                      <a:pt x="247" y="581"/>
                    </a:cubicBezTo>
                    <a:cubicBezTo>
                      <a:pt x="198" y="512"/>
                      <a:pt x="158" y="434"/>
                      <a:pt x="129" y="355"/>
                    </a:cubicBezTo>
                    <a:cubicBezTo>
                      <a:pt x="109" y="315"/>
                      <a:pt x="119" y="256"/>
                      <a:pt x="109" y="168"/>
                    </a:cubicBezTo>
                    <a:close/>
                    <a:moveTo>
                      <a:pt x="50" y="0"/>
                    </a:moveTo>
                    <a:lnTo>
                      <a:pt x="50" y="0"/>
                    </a:lnTo>
                    <a:cubicBezTo>
                      <a:pt x="1" y="256"/>
                      <a:pt x="40" y="453"/>
                      <a:pt x="158" y="631"/>
                    </a:cubicBezTo>
                    <a:cubicBezTo>
                      <a:pt x="184" y="669"/>
                      <a:pt x="272" y="699"/>
                      <a:pt x="342" y="699"/>
                    </a:cubicBezTo>
                    <a:cubicBezTo>
                      <a:pt x="379" y="699"/>
                      <a:pt x="411" y="691"/>
                      <a:pt x="424" y="670"/>
                    </a:cubicBezTo>
                    <a:cubicBezTo>
                      <a:pt x="464" y="631"/>
                      <a:pt x="493" y="552"/>
                      <a:pt x="483" y="503"/>
                    </a:cubicBezTo>
                    <a:cubicBezTo>
                      <a:pt x="405" y="296"/>
                      <a:pt x="267" y="138"/>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6303916" y="3318401"/>
                <a:ext cx="49202" cy="70490"/>
              </a:xfrm>
              <a:custGeom>
                <a:avLst/>
                <a:gdLst/>
                <a:ahLst/>
                <a:cxnLst/>
                <a:rect l="l" t="t" r="r" b="b"/>
                <a:pathLst>
                  <a:path w="474" h="679" extrusionOk="0">
                    <a:moveTo>
                      <a:pt x="158" y="217"/>
                    </a:moveTo>
                    <a:lnTo>
                      <a:pt x="158" y="217"/>
                    </a:lnTo>
                    <a:cubicBezTo>
                      <a:pt x="276" y="326"/>
                      <a:pt x="434" y="375"/>
                      <a:pt x="365" y="562"/>
                    </a:cubicBezTo>
                    <a:cubicBezTo>
                      <a:pt x="217" y="552"/>
                      <a:pt x="168" y="473"/>
                      <a:pt x="158" y="217"/>
                    </a:cubicBezTo>
                    <a:close/>
                    <a:moveTo>
                      <a:pt x="40" y="1"/>
                    </a:moveTo>
                    <a:cubicBezTo>
                      <a:pt x="20" y="20"/>
                      <a:pt x="1" y="30"/>
                      <a:pt x="1" y="40"/>
                    </a:cubicBezTo>
                    <a:cubicBezTo>
                      <a:pt x="20" y="257"/>
                      <a:pt x="99" y="464"/>
                      <a:pt x="227" y="631"/>
                    </a:cubicBezTo>
                    <a:cubicBezTo>
                      <a:pt x="242" y="660"/>
                      <a:pt x="293" y="678"/>
                      <a:pt x="335" y="678"/>
                    </a:cubicBezTo>
                    <a:cubicBezTo>
                      <a:pt x="350" y="678"/>
                      <a:pt x="364" y="676"/>
                      <a:pt x="375" y="670"/>
                    </a:cubicBezTo>
                    <a:cubicBezTo>
                      <a:pt x="424" y="661"/>
                      <a:pt x="473" y="592"/>
                      <a:pt x="473" y="542"/>
                    </a:cubicBezTo>
                    <a:cubicBezTo>
                      <a:pt x="473" y="473"/>
                      <a:pt x="454" y="385"/>
                      <a:pt x="404" y="335"/>
                    </a:cubicBezTo>
                    <a:cubicBezTo>
                      <a:pt x="296" y="217"/>
                      <a:pt x="168" y="119"/>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6136267" y="2970752"/>
                <a:ext cx="52213" cy="67480"/>
              </a:xfrm>
              <a:custGeom>
                <a:avLst/>
                <a:gdLst/>
                <a:ahLst/>
                <a:cxnLst/>
                <a:rect l="l" t="t" r="r" b="b"/>
                <a:pathLst>
                  <a:path w="503" h="650" extrusionOk="0">
                    <a:moveTo>
                      <a:pt x="138" y="217"/>
                    </a:moveTo>
                    <a:lnTo>
                      <a:pt x="138" y="217"/>
                    </a:lnTo>
                    <a:cubicBezTo>
                      <a:pt x="394" y="325"/>
                      <a:pt x="414" y="345"/>
                      <a:pt x="384" y="542"/>
                    </a:cubicBezTo>
                    <a:cubicBezTo>
                      <a:pt x="236" y="532"/>
                      <a:pt x="177" y="463"/>
                      <a:pt x="138" y="217"/>
                    </a:cubicBezTo>
                    <a:close/>
                    <a:moveTo>
                      <a:pt x="39" y="0"/>
                    </a:moveTo>
                    <a:cubicBezTo>
                      <a:pt x="20" y="10"/>
                      <a:pt x="10" y="20"/>
                      <a:pt x="0" y="30"/>
                    </a:cubicBezTo>
                    <a:cubicBezTo>
                      <a:pt x="49" y="187"/>
                      <a:pt x="89" y="355"/>
                      <a:pt x="148" y="513"/>
                    </a:cubicBezTo>
                    <a:cubicBezTo>
                      <a:pt x="168" y="562"/>
                      <a:pt x="217" y="611"/>
                      <a:pt x="266" y="631"/>
                    </a:cubicBezTo>
                    <a:cubicBezTo>
                      <a:pt x="293" y="642"/>
                      <a:pt x="326" y="649"/>
                      <a:pt x="357" y="649"/>
                    </a:cubicBezTo>
                    <a:cubicBezTo>
                      <a:pt x="382" y="649"/>
                      <a:pt x="406" y="644"/>
                      <a:pt x="424" y="631"/>
                    </a:cubicBezTo>
                    <a:cubicBezTo>
                      <a:pt x="463" y="611"/>
                      <a:pt x="483" y="542"/>
                      <a:pt x="493" y="493"/>
                    </a:cubicBezTo>
                    <a:cubicBezTo>
                      <a:pt x="502" y="444"/>
                      <a:pt x="493" y="394"/>
                      <a:pt x="463" y="355"/>
                    </a:cubicBezTo>
                    <a:cubicBezTo>
                      <a:pt x="355" y="197"/>
                      <a:pt x="197" y="99"/>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6325404" y="2952274"/>
                <a:ext cx="45050" cy="74954"/>
              </a:xfrm>
              <a:custGeom>
                <a:avLst/>
                <a:gdLst/>
                <a:ahLst/>
                <a:cxnLst/>
                <a:rect l="l" t="t" r="r" b="b"/>
                <a:pathLst>
                  <a:path w="434" h="722" extrusionOk="0">
                    <a:moveTo>
                      <a:pt x="109" y="168"/>
                    </a:moveTo>
                    <a:cubicBezTo>
                      <a:pt x="306" y="277"/>
                      <a:pt x="375" y="444"/>
                      <a:pt x="286" y="651"/>
                    </a:cubicBezTo>
                    <a:cubicBezTo>
                      <a:pt x="109" y="513"/>
                      <a:pt x="89" y="444"/>
                      <a:pt x="109" y="168"/>
                    </a:cubicBezTo>
                    <a:close/>
                    <a:moveTo>
                      <a:pt x="89" y="1"/>
                    </a:moveTo>
                    <a:cubicBezTo>
                      <a:pt x="10" y="129"/>
                      <a:pt x="0" y="159"/>
                      <a:pt x="30" y="346"/>
                    </a:cubicBezTo>
                    <a:cubicBezTo>
                      <a:pt x="50" y="454"/>
                      <a:pt x="89" y="562"/>
                      <a:pt x="138" y="651"/>
                    </a:cubicBezTo>
                    <a:cubicBezTo>
                      <a:pt x="156" y="686"/>
                      <a:pt x="237" y="722"/>
                      <a:pt x="289" y="722"/>
                    </a:cubicBezTo>
                    <a:cubicBezTo>
                      <a:pt x="295" y="722"/>
                      <a:pt x="301" y="721"/>
                      <a:pt x="306" y="720"/>
                    </a:cubicBezTo>
                    <a:cubicBezTo>
                      <a:pt x="355" y="700"/>
                      <a:pt x="394" y="631"/>
                      <a:pt x="414" y="572"/>
                    </a:cubicBezTo>
                    <a:cubicBezTo>
                      <a:pt x="434" y="523"/>
                      <a:pt x="424" y="464"/>
                      <a:pt x="404" y="415"/>
                    </a:cubicBezTo>
                    <a:cubicBezTo>
                      <a:pt x="355" y="247"/>
                      <a:pt x="257" y="109"/>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6240489" y="3059714"/>
                <a:ext cx="47126" cy="75266"/>
              </a:xfrm>
              <a:custGeom>
                <a:avLst/>
                <a:gdLst/>
                <a:ahLst/>
                <a:cxnLst/>
                <a:rect l="l" t="t" r="r" b="b"/>
                <a:pathLst>
                  <a:path w="454" h="725" extrusionOk="0">
                    <a:moveTo>
                      <a:pt x="90" y="237"/>
                    </a:moveTo>
                    <a:cubicBezTo>
                      <a:pt x="296" y="325"/>
                      <a:pt x="355" y="453"/>
                      <a:pt x="306" y="641"/>
                    </a:cubicBezTo>
                    <a:cubicBezTo>
                      <a:pt x="119" y="572"/>
                      <a:pt x="129" y="394"/>
                      <a:pt x="90" y="237"/>
                    </a:cubicBezTo>
                    <a:close/>
                    <a:moveTo>
                      <a:pt x="80" y="0"/>
                    </a:moveTo>
                    <a:cubicBezTo>
                      <a:pt x="60" y="79"/>
                      <a:pt x="30" y="119"/>
                      <a:pt x="30" y="168"/>
                    </a:cubicBezTo>
                    <a:cubicBezTo>
                      <a:pt x="1" y="345"/>
                      <a:pt x="40" y="513"/>
                      <a:pt x="149" y="660"/>
                    </a:cubicBezTo>
                    <a:cubicBezTo>
                      <a:pt x="187" y="699"/>
                      <a:pt x="234" y="725"/>
                      <a:pt x="283" y="725"/>
                    </a:cubicBezTo>
                    <a:cubicBezTo>
                      <a:pt x="310" y="725"/>
                      <a:pt x="338" y="717"/>
                      <a:pt x="365" y="700"/>
                    </a:cubicBezTo>
                    <a:cubicBezTo>
                      <a:pt x="434" y="660"/>
                      <a:pt x="454" y="591"/>
                      <a:pt x="434" y="513"/>
                    </a:cubicBezTo>
                    <a:cubicBezTo>
                      <a:pt x="424" y="473"/>
                      <a:pt x="424" y="434"/>
                      <a:pt x="395" y="404"/>
                    </a:cubicBezTo>
                    <a:cubicBezTo>
                      <a:pt x="296" y="276"/>
                      <a:pt x="198" y="148"/>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6100453" y="3207950"/>
                <a:ext cx="62489" cy="68518"/>
              </a:xfrm>
              <a:custGeom>
                <a:avLst/>
                <a:gdLst/>
                <a:ahLst/>
                <a:cxnLst/>
                <a:rect l="l" t="t" r="r" b="b"/>
                <a:pathLst>
                  <a:path w="602" h="660" extrusionOk="0">
                    <a:moveTo>
                      <a:pt x="109" y="188"/>
                    </a:moveTo>
                    <a:cubicBezTo>
                      <a:pt x="306" y="198"/>
                      <a:pt x="394" y="326"/>
                      <a:pt x="483" y="454"/>
                    </a:cubicBezTo>
                    <a:cubicBezTo>
                      <a:pt x="493" y="464"/>
                      <a:pt x="483" y="523"/>
                      <a:pt x="473" y="533"/>
                    </a:cubicBezTo>
                    <a:cubicBezTo>
                      <a:pt x="455" y="545"/>
                      <a:pt x="429" y="553"/>
                      <a:pt x="405" y="553"/>
                    </a:cubicBezTo>
                    <a:cubicBezTo>
                      <a:pt x="390" y="553"/>
                      <a:pt x="376" y="550"/>
                      <a:pt x="365" y="542"/>
                    </a:cubicBezTo>
                    <a:cubicBezTo>
                      <a:pt x="247" y="464"/>
                      <a:pt x="158" y="355"/>
                      <a:pt x="109" y="188"/>
                    </a:cubicBezTo>
                    <a:close/>
                    <a:moveTo>
                      <a:pt x="40" y="1"/>
                    </a:moveTo>
                    <a:cubicBezTo>
                      <a:pt x="0" y="227"/>
                      <a:pt x="158" y="542"/>
                      <a:pt x="335" y="621"/>
                    </a:cubicBezTo>
                    <a:cubicBezTo>
                      <a:pt x="364" y="639"/>
                      <a:pt x="400" y="660"/>
                      <a:pt x="437" y="660"/>
                    </a:cubicBezTo>
                    <a:cubicBezTo>
                      <a:pt x="462" y="660"/>
                      <a:pt x="488" y="650"/>
                      <a:pt x="513" y="621"/>
                    </a:cubicBezTo>
                    <a:cubicBezTo>
                      <a:pt x="572" y="552"/>
                      <a:pt x="601" y="483"/>
                      <a:pt x="542" y="395"/>
                    </a:cubicBezTo>
                    <a:cubicBezTo>
                      <a:pt x="503" y="355"/>
                      <a:pt x="483" y="306"/>
                      <a:pt x="444" y="276"/>
                    </a:cubicBezTo>
                    <a:cubicBezTo>
                      <a:pt x="316" y="188"/>
                      <a:pt x="187" y="99"/>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6435855" y="3064801"/>
                <a:ext cx="43078" cy="77550"/>
              </a:xfrm>
              <a:custGeom>
                <a:avLst/>
                <a:gdLst/>
                <a:ahLst/>
                <a:cxnLst/>
                <a:rect l="l" t="t" r="r" b="b"/>
                <a:pathLst>
                  <a:path w="415" h="747" extrusionOk="0">
                    <a:moveTo>
                      <a:pt x="148" y="89"/>
                    </a:moveTo>
                    <a:cubicBezTo>
                      <a:pt x="207" y="188"/>
                      <a:pt x="256" y="267"/>
                      <a:pt x="286" y="336"/>
                    </a:cubicBezTo>
                    <a:cubicBezTo>
                      <a:pt x="306" y="414"/>
                      <a:pt x="325" y="483"/>
                      <a:pt x="325" y="562"/>
                    </a:cubicBezTo>
                    <a:cubicBezTo>
                      <a:pt x="325" y="592"/>
                      <a:pt x="296" y="651"/>
                      <a:pt x="276" y="661"/>
                    </a:cubicBezTo>
                    <a:cubicBezTo>
                      <a:pt x="237" y="661"/>
                      <a:pt x="197" y="641"/>
                      <a:pt x="168" y="611"/>
                    </a:cubicBezTo>
                    <a:cubicBezTo>
                      <a:pt x="138" y="592"/>
                      <a:pt x="119" y="542"/>
                      <a:pt x="109" y="513"/>
                    </a:cubicBezTo>
                    <a:cubicBezTo>
                      <a:pt x="69" y="375"/>
                      <a:pt x="79" y="247"/>
                      <a:pt x="148" y="89"/>
                    </a:cubicBezTo>
                    <a:close/>
                    <a:moveTo>
                      <a:pt x="197" y="1"/>
                    </a:moveTo>
                    <a:cubicBezTo>
                      <a:pt x="40" y="79"/>
                      <a:pt x="20" y="119"/>
                      <a:pt x="10" y="355"/>
                    </a:cubicBezTo>
                    <a:cubicBezTo>
                      <a:pt x="10" y="493"/>
                      <a:pt x="0" y="631"/>
                      <a:pt x="158" y="710"/>
                    </a:cubicBezTo>
                    <a:cubicBezTo>
                      <a:pt x="158" y="710"/>
                      <a:pt x="168" y="710"/>
                      <a:pt x="168" y="720"/>
                    </a:cubicBezTo>
                    <a:cubicBezTo>
                      <a:pt x="204" y="738"/>
                      <a:pt x="238" y="747"/>
                      <a:pt x="269" y="747"/>
                    </a:cubicBezTo>
                    <a:cubicBezTo>
                      <a:pt x="339" y="747"/>
                      <a:pt x="391" y="700"/>
                      <a:pt x="404" y="611"/>
                    </a:cubicBezTo>
                    <a:cubicBezTo>
                      <a:pt x="414" y="533"/>
                      <a:pt x="404" y="434"/>
                      <a:pt x="375" y="365"/>
                    </a:cubicBezTo>
                    <a:cubicBezTo>
                      <a:pt x="325" y="237"/>
                      <a:pt x="266" y="129"/>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6279417" y="2727117"/>
                <a:ext cx="67575" cy="49831"/>
              </a:xfrm>
              <a:custGeom>
                <a:avLst/>
                <a:gdLst/>
                <a:ahLst/>
                <a:cxnLst/>
                <a:rect l="l" t="t" r="r" b="b"/>
                <a:pathLst>
                  <a:path w="651" h="480" extrusionOk="0">
                    <a:moveTo>
                      <a:pt x="247" y="117"/>
                    </a:moveTo>
                    <a:cubicBezTo>
                      <a:pt x="355" y="117"/>
                      <a:pt x="432" y="182"/>
                      <a:pt x="503" y="229"/>
                    </a:cubicBezTo>
                    <a:cubicBezTo>
                      <a:pt x="552" y="269"/>
                      <a:pt x="552" y="338"/>
                      <a:pt x="463" y="387"/>
                    </a:cubicBezTo>
                    <a:cubicBezTo>
                      <a:pt x="375" y="308"/>
                      <a:pt x="276" y="229"/>
                      <a:pt x="158" y="131"/>
                    </a:cubicBezTo>
                    <a:cubicBezTo>
                      <a:pt x="190" y="121"/>
                      <a:pt x="220" y="117"/>
                      <a:pt x="247" y="117"/>
                    </a:cubicBezTo>
                    <a:close/>
                    <a:moveTo>
                      <a:pt x="61" y="0"/>
                    </a:moveTo>
                    <a:cubicBezTo>
                      <a:pt x="41" y="0"/>
                      <a:pt x="21" y="1"/>
                      <a:pt x="0" y="3"/>
                    </a:cubicBezTo>
                    <a:cubicBezTo>
                      <a:pt x="10" y="62"/>
                      <a:pt x="10" y="111"/>
                      <a:pt x="30" y="131"/>
                    </a:cubicBezTo>
                    <a:cubicBezTo>
                      <a:pt x="158" y="239"/>
                      <a:pt x="296" y="357"/>
                      <a:pt x="434" y="456"/>
                    </a:cubicBezTo>
                    <a:cubicBezTo>
                      <a:pt x="456" y="471"/>
                      <a:pt x="481" y="479"/>
                      <a:pt x="504" y="479"/>
                    </a:cubicBezTo>
                    <a:cubicBezTo>
                      <a:pt x="541" y="479"/>
                      <a:pt x="577" y="459"/>
                      <a:pt x="601" y="417"/>
                    </a:cubicBezTo>
                    <a:cubicBezTo>
                      <a:pt x="650" y="338"/>
                      <a:pt x="631" y="210"/>
                      <a:pt x="552" y="170"/>
                    </a:cubicBezTo>
                    <a:cubicBezTo>
                      <a:pt x="409" y="81"/>
                      <a:pt x="250"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6393917" y="3199750"/>
                <a:ext cx="36954" cy="72774"/>
              </a:xfrm>
              <a:custGeom>
                <a:avLst/>
                <a:gdLst/>
                <a:ahLst/>
                <a:cxnLst/>
                <a:rect l="l" t="t" r="r" b="b"/>
                <a:pathLst>
                  <a:path w="356" h="701" extrusionOk="0">
                    <a:moveTo>
                      <a:pt x="109" y="208"/>
                    </a:moveTo>
                    <a:cubicBezTo>
                      <a:pt x="247" y="346"/>
                      <a:pt x="266" y="454"/>
                      <a:pt x="168" y="612"/>
                    </a:cubicBezTo>
                    <a:cubicBezTo>
                      <a:pt x="60" y="484"/>
                      <a:pt x="99" y="355"/>
                      <a:pt x="109" y="208"/>
                    </a:cubicBezTo>
                    <a:close/>
                    <a:moveTo>
                      <a:pt x="60" y="1"/>
                    </a:moveTo>
                    <a:cubicBezTo>
                      <a:pt x="20" y="168"/>
                      <a:pt x="0" y="444"/>
                      <a:pt x="30" y="562"/>
                    </a:cubicBezTo>
                    <a:cubicBezTo>
                      <a:pt x="40" y="631"/>
                      <a:pt x="60" y="700"/>
                      <a:pt x="158" y="700"/>
                    </a:cubicBezTo>
                    <a:cubicBezTo>
                      <a:pt x="237" y="700"/>
                      <a:pt x="306" y="641"/>
                      <a:pt x="326" y="543"/>
                    </a:cubicBezTo>
                    <a:cubicBezTo>
                      <a:pt x="355" y="385"/>
                      <a:pt x="227" y="109"/>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6188378" y="3194663"/>
                <a:ext cx="61451" cy="62704"/>
              </a:xfrm>
              <a:custGeom>
                <a:avLst/>
                <a:gdLst/>
                <a:ahLst/>
                <a:cxnLst/>
                <a:rect l="l" t="t" r="r" b="b"/>
                <a:pathLst>
                  <a:path w="592" h="604" extrusionOk="0">
                    <a:moveTo>
                      <a:pt x="178" y="178"/>
                    </a:moveTo>
                    <a:cubicBezTo>
                      <a:pt x="306" y="198"/>
                      <a:pt x="385" y="257"/>
                      <a:pt x="463" y="336"/>
                    </a:cubicBezTo>
                    <a:cubicBezTo>
                      <a:pt x="523" y="395"/>
                      <a:pt x="523" y="395"/>
                      <a:pt x="424" y="513"/>
                    </a:cubicBezTo>
                    <a:cubicBezTo>
                      <a:pt x="316" y="414"/>
                      <a:pt x="207" y="345"/>
                      <a:pt x="178" y="178"/>
                    </a:cubicBezTo>
                    <a:close/>
                    <a:moveTo>
                      <a:pt x="0" y="1"/>
                    </a:moveTo>
                    <a:cubicBezTo>
                      <a:pt x="50" y="129"/>
                      <a:pt x="89" y="217"/>
                      <a:pt x="129" y="306"/>
                    </a:cubicBezTo>
                    <a:cubicBezTo>
                      <a:pt x="168" y="424"/>
                      <a:pt x="266" y="493"/>
                      <a:pt x="355" y="572"/>
                    </a:cubicBezTo>
                    <a:cubicBezTo>
                      <a:pt x="381" y="593"/>
                      <a:pt x="406" y="603"/>
                      <a:pt x="431" y="603"/>
                    </a:cubicBezTo>
                    <a:cubicBezTo>
                      <a:pt x="463" y="603"/>
                      <a:pt x="495" y="586"/>
                      <a:pt x="523" y="552"/>
                    </a:cubicBezTo>
                    <a:cubicBezTo>
                      <a:pt x="582" y="503"/>
                      <a:pt x="592" y="336"/>
                      <a:pt x="532" y="286"/>
                    </a:cubicBezTo>
                    <a:cubicBezTo>
                      <a:pt x="385" y="168"/>
                      <a:pt x="227" y="6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6212877" y="2919575"/>
                <a:ext cx="54289" cy="68310"/>
              </a:xfrm>
              <a:custGeom>
                <a:avLst/>
                <a:gdLst/>
                <a:ahLst/>
                <a:cxnLst/>
                <a:rect l="l" t="t" r="r" b="b"/>
                <a:pathLst>
                  <a:path w="523" h="658" extrusionOk="0">
                    <a:moveTo>
                      <a:pt x="139" y="139"/>
                    </a:moveTo>
                    <a:cubicBezTo>
                      <a:pt x="218" y="227"/>
                      <a:pt x="306" y="306"/>
                      <a:pt x="375" y="385"/>
                    </a:cubicBezTo>
                    <a:cubicBezTo>
                      <a:pt x="415" y="434"/>
                      <a:pt x="424" y="503"/>
                      <a:pt x="365" y="543"/>
                    </a:cubicBezTo>
                    <a:cubicBezTo>
                      <a:pt x="344" y="555"/>
                      <a:pt x="324" y="560"/>
                      <a:pt x="305" y="560"/>
                    </a:cubicBezTo>
                    <a:cubicBezTo>
                      <a:pt x="263" y="560"/>
                      <a:pt x="228" y="531"/>
                      <a:pt x="208" y="483"/>
                    </a:cubicBezTo>
                    <a:cubicBezTo>
                      <a:pt x="168" y="375"/>
                      <a:pt x="129" y="277"/>
                      <a:pt x="90" y="168"/>
                    </a:cubicBezTo>
                    <a:lnTo>
                      <a:pt x="139" y="139"/>
                    </a:lnTo>
                    <a:close/>
                    <a:moveTo>
                      <a:pt x="109" y="1"/>
                    </a:moveTo>
                    <a:lnTo>
                      <a:pt x="50" y="20"/>
                    </a:lnTo>
                    <a:cubicBezTo>
                      <a:pt x="40" y="60"/>
                      <a:pt x="1" y="109"/>
                      <a:pt x="11" y="149"/>
                    </a:cubicBezTo>
                    <a:cubicBezTo>
                      <a:pt x="50" y="286"/>
                      <a:pt x="99" y="434"/>
                      <a:pt x="168" y="562"/>
                    </a:cubicBezTo>
                    <a:cubicBezTo>
                      <a:pt x="204" y="628"/>
                      <a:pt x="258" y="657"/>
                      <a:pt x="312" y="657"/>
                    </a:cubicBezTo>
                    <a:cubicBezTo>
                      <a:pt x="348" y="657"/>
                      <a:pt x="383" y="645"/>
                      <a:pt x="415" y="621"/>
                    </a:cubicBezTo>
                    <a:cubicBezTo>
                      <a:pt x="484" y="572"/>
                      <a:pt x="523" y="434"/>
                      <a:pt x="454" y="355"/>
                    </a:cubicBezTo>
                    <a:cubicBezTo>
                      <a:pt x="356" y="227"/>
                      <a:pt x="227" y="119"/>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6338691" y="3090960"/>
                <a:ext cx="46088" cy="71113"/>
              </a:xfrm>
              <a:custGeom>
                <a:avLst/>
                <a:gdLst/>
                <a:ahLst/>
                <a:cxnLst/>
                <a:rect l="l" t="t" r="r" b="b"/>
                <a:pathLst>
                  <a:path w="444" h="685" extrusionOk="0">
                    <a:moveTo>
                      <a:pt x="178" y="212"/>
                    </a:moveTo>
                    <a:lnTo>
                      <a:pt x="178" y="212"/>
                    </a:lnTo>
                    <a:cubicBezTo>
                      <a:pt x="316" y="310"/>
                      <a:pt x="345" y="428"/>
                      <a:pt x="266" y="566"/>
                    </a:cubicBezTo>
                    <a:cubicBezTo>
                      <a:pt x="168" y="448"/>
                      <a:pt x="148" y="399"/>
                      <a:pt x="178" y="212"/>
                    </a:cubicBezTo>
                    <a:close/>
                    <a:moveTo>
                      <a:pt x="136" y="0"/>
                    </a:moveTo>
                    <a:cubicBezTo>
                      <a:pt x="113" y="0"/>
                      <a:pt x="76" y="5"/>
                      <a:pt x="30" y="5"/>
                    </a:cubicBezTo>
                    <a:cubicBezTo>
                      <a:pt x="129" y="231"/>
                      <a:pt x="1" y="507"/>
                      <a:pt x="266" y="684"/>
                    </a:cubicBezTo>
                    <a:cubicBezTo>
                      <a:pt x="414" y="566"/>
                      <a:pt x="444" y="497"/>
                      <a:pt x="375" y="340"/>
                    </a:cubicBezTo>
                    <a:cubicBezTo>
                      <a:pt x="326" y="221"/>
                      <a:pt x="237" y="113"/>
                      <a:pt x="158" y="5"/>
                    </a:cubicBezTo>
                    <a:cubicBezTo>
                      <a:pt x="155" y="1"/>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6279417" y="2840786"/>
                <a:ext cx="49202" cy="65300"/>
              </a:xfrm>
              <a:custGeom>
                <a:avLst/>
                <a:gdLst/>
                <a:ahLst/>
                <a:cxnLst/>
                <a:rect l="l" t="t" r="r" b="b"/>
                <a:pathLst>
                  <a:path w="474" h="629" extrusionOk="0">
                    <a:moveTo>
                      <a:pt x="118" y="129"/>
                    </a:moveTo>
                    <a:lnTo>
                      <a:pt x="118" y="129"/>
                    </a:lnTo>
                    <a:cubicBezTo>
                      <a:pt x="286" y="257"/>
                      <a:pt x="355" y="395"/>
                      <a:pt x="335" y="523"/>
                    </a:cubicBezTo>
                    <a:cubicBezTo>
                      <a:pt x="158" y="494"/>
                      <a:pt x="118" y="405"/>
                      <a:pt x="118" y="129"/>
                    </a:cubicBezTo>
                    <a:close/>
                    <a:moveTo>
                      <a:pt x="130" y="1"/>
                    </a:moveTo>
                    <a:cubicBezTo>
                      <a:pt x="117" y="1"/>
                      <a:pt x="104" y="4"/>
                      <a:pt x="89" y="11"/>
                    </a:cubicBezTo>
                    <a:cubicBezTo>
                      <a:pt x="0" y="51"/>
                      <a:pt x="20" y="129"/>
                      <a:pt x="40" y="198"/>
                    </a:cubicBezTo>
                    <a:cubicBezTo>
                      <a:pt x="49" y="287"/>
                      <a:pt x="89" y="356"/>
                      <a:pt x="99" y="445"/>
                    </a:cubicBezTo>
                    <a:cubicBezTo>
                      <a:pt x="118" y="553"/>
                      <a:pt x="187" y="602"/>
                      <a:pt x="276" y="622"/>
                    </a:cubicBezTo>
                    <a:cubicBezTo>
                      <a:pt x="291" y="626"/>
                      <a:pt x="304" y="628"/>
                      <a:pt x="316" y="628"/>
                    </a:cubicBezTo>
                    <a:cubicBezTo>
                      <a:pt x="387" y="628"/>
                      <a:pt x="423" y="561"/>
                      <a:pt x="473" y="494"/>
                    </a:cubicBezTo>
                    <a:cubicBezTo>
                      <a:pt x="404" y="366"/>
                      <a:pt x="335" y="228"/>
                      <a:pt x="256" y="110"/>
                    </a:cubicBezTo>
                    <a:cubicBezTo>
                      <a:pt x="224" y="62"/>
                      <a:pt x="186"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6353017" y="2812239"/>
                <a:ext cx="57714" cy="65092"/>
              </a:xfrm>
              <a:custGeom>
                <a:avLst/>
                <a:gdLst/>
                <a:ahLst/>
                <a:cxnLst/>
                <a:rect l="l" t="t" r="r" b="b"/>
                <a:pathLst>
                  <a:path w="556" h="627" extrusionOk="0">
                    <a:moveTo>
                      <a:pt x="109" y="129"/>
                    </a:moveTo>
                    <a:lnTo>
                      <a:pt x="109" y="129"/>
                    </a:lnTo>
                    <a:cubicBezTo>
                      <a:pt x="414" y="266"/>
                      <a:pt x="473" y="335"/>
                      <a:pt x="434" y="542"/>
                    </a:cubicBezTo>
                    <a:cubicBezTo>
                      <a:pt x="247" y="483"/>
                      <a:pt x="188" y="404"/>
                      <a:pt x="109" y="129"/>
                    </a:cubicBezTo>
                    <a:close/>
                    <a:moveTo>
                      <a:pt x="40" y="0"/>
                    </a:moveTo>
                    <a:cubicBezTo>
                      <a:pt x="30" y="20"/>
                      <a:pt x="20" y="30"/>
                      <a:pt x="0" y="40"/>
                    </a:cubicBezTo>
                    <a:cubicBezTo>
                      <a:pt x="50" y="237"/>
                      <a:pt x="119" y="424"/>
                      <a:pt x="276" y="572"/>
                    </a:cubicBezTo>
                    <a:cubicBezTo>
                      <a:pt x="296" y="591"/>
                      <a:pt x="316" y="601"/>
                      <a:pt x="345" y="611"/>
                    </a:cubicBezTo>
                    <a:cubicBezTo>
                      <a:pt x="371" y="621"/>
                      <a:pt x="396" y="626"/>
                      <a:pt x="418" y="626"/>
                    </a:cubicBezTo>
                    <a:cubicBezTo>
                      <a:pt x="505" y="626"/>
                      <a:pt x="556" y="555"/>
                      <a:pt x="532" y="454"/>
                    </a:cubicBezTo>
                    <a:cubicBezTo>
                      <a:pt x="503" y="375"/>
                      <a:pt x="463" y="276"/>
                      <a:pt x="404" y="227"/>
                    </a:cubicBezTo>
                    <a:cubicBezTo>
                      <a:pt x="296" y="138"/>
                      <a:pt x="168" y="79"/>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6424540" y="2920613"/>
                <a:ext cx="38718" cy="83571"/>
              </a:xfrm>
              <a:custGeom>
                <a:avLst/>
                <a:gdLst/>
                <a:ahLst/>
                <a:cxnLst/>
                <a:rect l="l" t="t" r="r" b="b"/>
                <a:pathLst>
                  <a:path w="373" h="805" extrusionOk="0">
                    <a:moveTo>
                      <a:pt x="99" y="207"/>
                    </a:moveTo>
                    <a:cubicBezTo>
                      <a:pt x="168" y="316"/>
                      <a:pt x="228" y="414"/>
                      <a:pt x="287" y="513"/>
                    </a:cubicBezTo>
                    <a:cubicBezTo>
                      <a:pt x="306" y="542"/>
                      <a:pt x="316" y="582"/>
                      <a:pt x="316" y="602"/>
                    </a:cubicBezTo>
                    <a:cubicBezTo>
                      <a:pt x="297" y="641"/>
                      <a:pt x="277" y="680"/>
                      <a:pt x="237" y="700"/>
                    </a:cubicBezTo>
                    <a:cubicBezTo>
                      <a:pt x="236" y="701"/>
                      <a:pt x="234" y="702"/>
                      <a:pt x="231" y="702"/>
                    </a:cubicBezTo>
                    <a:cubicBezTo>
                      <a:pt x="213" y="702"/>
                      <a:pt x="167" y="676"/>
                      <a:pt x="159" y="651"/>
                    </a:cubicBezTo>
                    <a:cubicBezTo>
                      <a:pt x="109" y="513"/>
                      <a:pt x="80" y="375"/>
                      <a:pt x="40" y="227"/>
                    </a:cubicBezTo>
                    <a:cubicBezTo>
                      <a:pt x="60" y="227"/>
                      <a:pt x="80" y="217"/>
                      <a:pt x="99" y="207"/>
                    </a:cubicBezTo>
                    <a:close/>
                    <a:moveTo>
                      <a:pt x="70" y="1"/>
                    </a:moveTo>
                    <a:cubicBezTo>
                      <a:pt x="40" y="60"/>
                      <a:pt x="1" y="99"/>
                      <a:pt x="1" y="139"/>
                    </a:cubicBezTo>
                    <a:cubicBezTo>
                      <a:pt x="21" y="306"/>
                      <a:pt x="40" y="483"/>
                      <a:pt x="70" y="651"/>
                    </a:cubicBezTo>
                    <a:cubicBezTo>
                      <a:pt x="70" y="700"/>
                      <a:pt x="109" y="749"/>
                      <a:pt x="149" y="769"/>
                    </a:cubicBezTo>
                    <a:cubicBezTo>
                      <a:pt x="182" y="793"/>
                      <a:pt x="217" y="805"/>
                      <a:pt x="248" y="805"/>
                    </a:cubicBezTo>
                    <a:cubicBezTo>
                      <a:pt x="318" y="805"/>
                      <a:pt x="372" y="749"/>
                      <a:pt x="365" y="661"/>
                    </a:cubicBezTo>
                    <a:cubicBezTo>
                      <a:pt x="356" y="562"/>
                      <a:pt x="326" y="454"/>
                      <a:pt x="277" y="355"/>
                    </a:cubicBezTo>
                    <a:cubicBezTo>
                      <a:pt x="228" y="247"/>
                      <a:pt x="159" y="14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6199589" y="3319439"/>
                <a:ext cx="61347" cy="49831"/>
              </a:xfrm>
              <a:custGeom>
                <a:avLst/>
                <a:gdLst/>
                <a:ahLst/>
                <a:cxnLst/>
                <a:rect l="l" t="t" r="r" b="b"/>
                <a:pathLst>
                  <a:path w="591" h="480" extrusionOk="0">
                    <a:moveTo>
                      <a:pt x="178" y="178"/>
                    </a:moveTo>
                    <a:cubicBezTo>
                      <a:pt x="434" y="178"/>
                      <a:pt x="503" y="227"/>
                      <a:pt x="464" y="394"/>
                    </a:cubicBezTo>
                    <a:cubicBezTo>
                      <a:pt x="326" y="375"/>
                      <a:pt x="267" y="276"/>
                      <a:pt x="178" y="178"/>
                    </a:cubicBezTo>
                    <a:close/>
                    <a:moveTo>
                      <a:pt x="21" y="0"/>
                    </a:moveTo>
                    <a:cubicBezTo>
                      <a:pt x="21" y="20"/>
                      <a:pt x="1" y="40"/>
                      <a:pt x="11" y="60"/>
                    </a:cubicBezTo>
                    <a:cubicBezTo>
                      <a:pt x="89" y="247"/>
                      <a:pt x="218" y="394"/>
                      <a:pt x="415" y="473"/>
                    </a:cubicBezTo>
                    <a:cubicBezTo>
                      <a:pt x="427" y="478"/>
                      <a:pt x="440" y="480"/>
                      <a:pt x="453" y="480"/>
                    </a:cubicBezTo>
                    <a:cubicBezTo>
                      <a:pt x="527" y="480"/>
                      <a:pt x="590" y="410"/>
                      <a:pt x="582" y="325"/>
                    </a:cubicBezTo>
                    <a:cubicBezTo>
                      <a:pt x="582" y="237"/>
                      <a:pt x="533" y="178"/>
                      <a:pt x="464" y="148"/>
                    </a:cubicBezTo>
                    <a:cubicBezTo>
                      <a:pt x="316" y="89"/>
                      <a:pt x="168" y="5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5889827" y="3011652"/>
                <a:ext cx="37888" cy="69764"/>
              </a:xfrm>
              <a:custGeom>
                <a:avLst/>
                <a:gdLst/>
                <a:ahLst/>
                <a:cxnLst/>
                <a:rect l="l" t="t" r="r" b="b"/>
                <a:pathLst>
                  <a:path w="365" h="672" extrusionOk="0">
                    <a:moveTo>
                      <a:pt x="89" y="217"/>
                    </a:moveTo>
                    <a:lnTo>
                      <a:pt x="89" y="217"/>
                    </a:lnTo>
                    <a:cubicBezTo>
                      <a:pt x="177" y="316"/>
                      <a:pt x="296" y="404"/>
                      <a:pt x="246" y="591"/>
                    </a:cubicBezTo>
                    <a:cubicBezTo>
                      <a:pt x="99" y="483"/>
                      <a:pt x="108" y="345"/>
                      <a:pt x="89" y="217"/>
                    </a:cubicBezTo>
                    <a:close/>
                    <a:moveTo>
                      <a:pt x="69" y="0"/>
                    </a:moveTo>
                    <a:cubicBezTo>
                      <a:pt x="49" y="10"/>
                      <a:pt x="30" y="10"/>
                      <a:pt x="10" y="20"/>
                    </a:cubicBezTo>
                    <a:cubicBezTo>
                      <a:pt x="0" y="197"/>
                      <a:pt x="0" y="375"/>
                      <a:pt x="69" y="552"/>
                    </a:cubicBezTo>
                    <a:cubicBezTo>
                      <a:pt x="89" y="582"/>
                      <a:pt x="128" y="621"/>
                      <a:pt x="158" y="650"/>
                    </a:cubicBezTo>
                    <a:cubicBezTo>
                      <a:pt x="181" y="665"/>
                      <a:pt x="206" y="672"/>
                      <a:pt x="231" y="672"/>
                    </a:cubicBezTo>
                    <a:cubicBezTo>
                      <a:pt x="291" y="672"/>
                      <a:pt x="348" y="632"/>
                      <a:pt x="355" y="562"/>
                    </a:cubicBezTo>
                    <a:cubicBezTo>
                      <a:pt x="365" y="513"/>
                      <a:pt x="365" y="444"/>
                      <a:pt x="335" y="394"/>
                    </a:cubicBezTo>
                    <a:cubicBezTo>
                      <a:pt x="246" y="256"/>
                      <a:pt x="158" y="128"/>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6438866" y="2814315"/>
                <a:ext cx="48164" cy="63846"/>
              </a:xfrm>
              <a:custGeom>
                <a:avLst/>
                <a:gdLst/>
                <a:ahLst/>
                <a:cxnLst/>
                <a:rect l="l" t="t" r="r" b="b"/>
                <a:pathLst>
                  <a:path w="464" h="615" extrusionOk="0">
                    <a:moveTo>
                      <a:pt x="109" y="138"/>
                    </a:moveTo>
                    <a:lnTo>
                      <a:pt x="109" y="138"/>
                    </a:lnTo>
                    <a:cubicBezTo>
                      <a:pt x="267" y="237"/>
                      <a:pt x="375" y="345"/>
                      <a:pt x="385" y="522"/>
                    </a:cubicBezTo>
                    <a:cubicBezTo>
                      <a:pt x="208" y="512"/>
                      <a:pt x="119" y="404"/>
                      <a:pt x="109" y="138"/>
                    </a:cubicBezTo>
                    <a:close/>
                    <a:moveTo>
                      <a:pt x="60" y="0"/>
                    </a:moveTo>
                    <a:cubicBezTo>
                      <a:pt x="30" y="40"/>
                      <a:pt x="1" y="59"/>
                      <a:pt x="1" y="79"/>
                    </a:cubicBezTo>
                    <a:cubicBezTo>
                      <a:pt x="11" y="286"/>
                      <a:pt x="99" y="453"/>
                      <a:pt x="247" y="591"/>
                    </a:cubicBezTo>
                    <a:cubicBezTo>
                      <a:pt x="263" y="607"/>
                      <a:pt x="298" y="615"/>
                      <a:pt x="332" y="615"/>
                    </a:cubicBezTo>
                    <a:cubicBezTo>
                      <a:pt x="359" y="615"/>
                      <a:pt x="387" y="610"/>
                      <a:pt x="405" y="601"/>
                    </a:cubicBezTo>
                    <a:cubicBezTo>
                      <a:pt x="444" y="581"/>
                      <a:pt x="464" y="503"/>
                      <a:pt x="454" y="453"/>
                    </a:cubicBezTo>
                    <a:cubicBezTo>
                      <a:pt x="415" y="217"/>
                      <a:pt x="227" y="118"/>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6101491" y="2821374"/>
                <a:ext cx="45050" cy="58448"/>
              </a:xfrm>
              <a:custGeom>
                <a:avLst/>
                <a:gdLst/>
                <a:ahLst/>
                <a:cxnLst/>
                <a:rect l="l" t="t" r="r" b="b"/>
                <a:pathLst>
                  <a:path w="434" h="563" extrusionOk="0">
                    <a:moveTo>
                      <a:pt x="118" y="80"/>
                    </a:moveTo>
                    <a:cubicBezTo>
                      <a:pt x="276" y="169"/>
                      <a:pt x="335" y="287"/>
                      <a:pt x="325" y="454"/>
                    </a:cubicBezTo>
                    <a:cubicBezTo>
                      <a:pt x="148" y="415"/>
                      <a:pt x="109" y="326"/>
                      <a:pt x="118" y="80"/>
                    </a:cubicBezTo>
                    <a:close/>
                    <a:moveTo>
                      <a:pt x="60" y="0"/>
                    </a:moveTo>
                    <a:cubicBezTo>
                      <a:pt x="50" y="0"/>
                      <a:pt x="40" y="1"/>
                      <a:pt x="30" y="1"/>
                    </a:cubicBezTo>
                    <a:cubicBezTo>
                      <a:pt x="0" y="316"/>
                      <a:pt x="69" y="464"/>
                      <a:pt x="315" y="563"/>
                    </a:cubicBezTo>
                    <a:cubicBezTo>
                      <a:pt x="424" y="474"/>
                      <a:pt x="434" y="415"/>
                      <a:pt x="384" y="277"/>
                    </a:cubicBezTo>
                    <a:cubicBezTo>
                      <a:pt x="310" y="81"/>
                      <a:pt x="227"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6031940" y="2916565"/>
                <a:ext cx="49202" cy="61770"/>
              </a:xfrm>
              <a:custGeom>
                <a:avLst/>
                <a:gdLst/>
                <a:ahLst/>
                <a:cxnLst/>
                <a:rect l="l" t="t" r="r" b="b"/>
                <a:pathLst>
                  <a:path w="474" h="595" extrusionOk="0">
                    <a:moveTo>
                      <a:pt x="69" y="49"/>
                    </a:moveTo>
                    <a:cubicBezTo>
                      <a:pt x="237" y="148"/>
                      <a:pt x="365" y="256"/>
                      <a:pt x="384" y="473"/>
                    </a:cubicBezTo>
                    <a:cubicBezTo>
                      <a:pt x="237" y="473"/>
                      <a:pt x="158" y="404"/>
                      <a:pt x="109" y="256"/>
                    </a:cubicBezTo>
                    <a:cubicBezTo>
                      <a:pt x="89" y="187"/>
                      <a:pt x="89" y="118"/>
                      <a:pt x="69" y="49"/>
                    </a:cubicBezTo>
                    <a:close/>
                    <a:moveTo>
                      <a:pt x="109" y="0"/>
                    </a:moveTo>
                    <a:cubicBezTo>
                      <a:pt x="99" y="0"/>
                      <a:pt x="79" y="30"/>
                      <a:pt x="69" y="49"/>
                    </a:cubicBezTo>
                    <a:cubicBezTo>
                      <a:pt x="59" y="59"/>
                      <a:pt x="40" y="69"/>
                      <a:pt x="30" y="89"/>
                    </a:cubicBezTo>
                    <a:cubicBezTo>
                      <a:pt x="0" y="227"/>
                      <a:pt x="128" y="512"/>
                      <a:pt x="256" y="572"/>
                    </a:cubicBezTo>
                    <a:cubicBezTo>
                      <a:pt x="285" y="587"/>
                      <a:pt x="313" y="595"/>
                      <a:pt x="339" y="595"/>
                    </a:cubicBezTo>
                    <a:cubicBezTo>
                      <a:pt x="411" y="595"/>
                      <a:pt x="466" y="538"/>
                      <a:pt x="473" y="444"/>
                    </a:cubicBezTo>
                    <a:cubicBezTo>
                      <a:pt x="473" y="296"/>
                      <a:pt x="256" y="2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6296753" y="3199127"/>
                <a:ext cx="44427" cy="56475"/>
              </a:xfrm>
              <a:custGeom>
                <a:avLst/>
                <a:gdLst/>
                <a:ahLst/>
                <a:cxnLst/>
                <a:rect l="l" t="t" r="r" b="b"/>
                <a:pathLst>
                  <a:path w="428" h="544" extrusionOk="0">
                    <a:moveTo>
                      <a:pt x="99" y="115"/>
                    </a:moveTo>
                    <a:lnTo>
                      <a:pt x="99" y="115"/>
                    </a:lnTo>
                    <a:cubicBezTo>
                      <a:pt x="296" y="204"/>
                      <a:pt x="326" y="273"/>
                      <a:pt x="267" y="480"/>
                    </a:cubicBezTo>
                    <a:cubicBezTo>
                      <a:pt x="119" y="381"/>
                      <a:pt x="168" y="243"/>
                      <a:pt x="99" y="115"/>
                    </a:cubicBezTo>
                    <a:close/>
                    <a:moveTo>
                      <a:pt x="63" y="1"/>
                    </a:moveTo>
                    <a:cubicBezTo>
                      <a:pt x="43" y="1"/>
                      <a:pt x="22" y="3"/>
                      <a:pt x="1" y="7"/>
                    </a:cubicBezTo>
                    <a:cubicBezTo>
                      <a:pt x="20" y="135"/>
                      <a:pt x="40" y="263"/>
                      <a:pt x="79" y="391"/>
                    </a:cubicBezTo>
                    <a:cubicBezTo>
                      <a:pt x="102" y="495"/>
                      <a:pt x="152" y="543"/>
                      <a:pt x="248" y="543"/>
                    </a:cubicBezTo>
                    <a:cubicBezTo>
                      <a:pt x="279" y="543"/>
                      <a:pt x="315" y="539"/>
                      <a:pt x="355" y="529"/>
                    </a:cubicBezTo>
                    <a:cubicBezTo>
                      <a:pt x="427" y="240"/>
                      <a:pt x="285"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5984915" y="3160926"/>
                <a:ext cx="44012" cy="53361"/>
              </a:xfrm>
              <a:custGeom>
                <a:avLst/>
                <a:gdLst/>
                <a:ahLst/>
                <a:cxnLst/>
                <a:rect l="l" t="t" r="r" b="b"/>
                <a:pathLst>
                  <a:path w="424" h="514" extrusionOk="0">
                    <a:moveTo>
                      <a:pt x="109" y="178"/>
                    </a:moveTo>
                    <a:cubicBezTo>
                      <a:pt x="266" y="178"/>
                      <a:pt x="325" y="257"/>
                      <a:pt x="365" y="385"/>
                    </a:cubicBezTo>
                    <a:cubicBezTo>
                      <a:pt x="338" y="390"/>
                      <a:pt x="315" y="393"/>
                      <a:pt x="294" y="393"/>
                    </a:cubicBezTo>
                    <a:cubicBezTo>
                      <a:pt x="204" y="393"/>
                      <a:pt x="156" y="337"/>
                      <a:pt x="109" y="178"/>
                    </a:cubicBezTo>
                    <a:close/>
                    <a:moveTo>
                      <a:pt x="40" y="1"/>
                    </a:moveTo>
                    <a:lnTo>
                      <a:pt x="40" y="1"/>
                    </a:lnTo>
                    <a:cubicBezTo>
                      <a:pt x="0" y="217"/>
                      <a:pt x="79" y="404"/>
                      <a:pt x="237" y="493"/>
                    </a:cubicBezTo>
                    <a:cubicBezTo>
                      <a:pt x="264" y="507"/>
                      <a:pt x="291" y="514"/>
                      <a:pt x="316" y="514"/>
                    </a:cubicBezTo>
                    <a:cubicBezTo>
                      <a:pt x="378" y="514"/>
                      <a:pt x="424" y="470"/>
                      <a:pt x="424" y="385"/>
                    </a:cubicBezTo>
                    <a:cubicBezTo>
                      <a:pt x="424" y="296"/>
                      <a:pt x="384" y="227"/>
                      <a:pt x="315" y="178"/>
                    </a:cubicBezTo>
                    <a:cubicBezTo>
                      <a:pt x="227" y="119"/>
                      <a:pt x="138" y="6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4F0AA415-2D3F-5A1C-8A66-B0D29EDAD37A}"/>
              </a:ext>
            </a:extLst>
          </p:cNvPr>
          <p:cNvSpPr/>
          <p:nvPr/>
        </p:nvSpPr>
        <p:spPr>
          <a:xfrm>
            <a:off x="834394" y="1641764"/>
            <a:ext cx="7166606" cy="22721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The idea of this project is to </a:t>
            </a:r>
            <a:r>
              <a:rPr lang="en-US" sz="1800" b="1" dirty="0">
                <a:solidFill>
                  <a:schemeClr val="tx1"/>
                </a:solidFill>
              </a:rPr>
              <a:t>recommend users restaurants similar to their liking</a:t>
            </a:r>
            <a:r>
              <a:rPr lang="en-US" sz="1800" dirty="0">
                <a:solidFill>
                  <a:schemeClr val="tx1"/>
                </a:solidFill>
              </a:rPr>
              <a:t> when they </a:t>
            </a:r>
            <a:r>
              <a:rPr lang="en-US" sz="1800" b="1" dirty="0">
                <a:solidFill>
                  <a:schemeClr val="tx1"/>
                </a:solidFill>
              </a:rPr>
              <a:t>travel to a new city</a:t>
            </a:r>
            <a:r>
              <a:rPr lang="en-US" sz="1800" dirty="0">
                <a:solidFill>
                  <a:schemeClr val="tx1"/>
                </a:solidFill>
              </a:rPr>
              <a:t>. </a:t>
            </a:r>
          </a:p>
          <a:p>
            <a:pPr algn="ctr"/>
            <a:endParaRPr lang="en-US" sz="1800" dirty="0">
              <a:solidFill>
                <a:schemeClr val="tx1"/>
              </a:solidFill>
            </a:endParaRPr>
          </a:p>
          <a:p>
            <a:pPr algn="ctr"/>
            <a:r>
              <a:rPr lang="en-US" sz="1800" dirty="0">
                <a:solidFill>
                  <a:schemeClr val="tx1"/>
                </a:solidFill>
              </a:rPr>
              <a:t>We have tried to build recommendations in such a manner that we recommend not just </a:t>
            </a:r>
            <a:r>
              <a:rPr lang="en-US" sz="1800" b="1" dirty="0">
                <a:solidFill>
                  <a:schemeClr val="tx1"/>
                </a:solidFill>
              </a:rPr>
              <a:t>most similar restaurants overall </a:t>
            </a:r>
            <a:r>
              <a:rPr lang="en-US" sz="1800" dirty="0">
                <a:solidFill>
                  <a:schemeClr val="tx1"/>
                </a:solidFill>
              </a:rPr>
              <a:t>but also those </a:t>
            </a:r>
            <a:r>
              <a:rPr lang="en-US" sz="1800" b="1" dirty="0">
                <a:solidFill>
                  <a:schemeClr val="tx1"/>
                </a:solidFill>
              </a:rPr>
              <a:t>restaurants which are unique to Chicago</a:t>
            </a:r>
            <a:r>
              <a:rPr lang="en-US" sz="1800" dirty="0">
                <a:solidFill>
                  <a:schemeClr val="tx1"/>
                </a:solidFill>
              </a:rPr>
              <a:t> but still similar to user’s taste and preferences.</a:t>
            </a:r>
          </a:p>
        </p:txBody>
      </p:sp>
    </p:spTree>
    <p:extLst>
      <p:ext uri="{BB962C8B-B14F-4D97-AF65-F5344CB8AC3E}">
        <p14:creationId xmlns:p14="http://schemas.microsoft.com/office/powerpoint/2010/main" val="224178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902" name="Google Shape;90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a:latin typeface="Calibri"/>
              </a:rPr>
              <a:t>Data Source </a:t>
            </a:r>
          </a:p>
        </p:txBody>
      </p:sp>
      <p:pic>
        <p:nvPicPr>
          <p:cNvPr id="2" name="Picture 1" descr="A black and red logo&#10;&#10;Description automatically generated">
            <a:extLst>
              <a:ext uri="{FF2B5EF4-FFF2-40B4-BE49-F238E27FC236}">
                <a16:creationId xmlns:a16="http://schemas.microsoft.com/office/drawing/2014/main" id="{94EF89AC-7859-F955-BF04-D9358FAFB0F3}"/>
              </a:ext>
            </a:extLst>
          </p:cNvPr>
          <p:cNvPicPr>
            <a:picLocks noChangeAspect="1"/>
          </p:cNvPicPr>
          <p:nvPr/>
        </p:nvPicPr>
        <p:blipFill>
          <a:blip r:embed="rId3"/>
          <a:stretch>
            <a:fillRect/>
          </a:stretch>
        </p:blipFill>
        <p:spPr>
          <a:xfrm>
            <a:off x="1078809" y="499027"/>
            <a:ext cx="1822588" cy="881269"/>
          </a:xfrm>
          <a:prstGeom prst="rect">
            <a:avLst/>
          </a:prstGeom>
        </p:spPr>
      </p:pic>
      <p:pic>
        <p:nvPicPr>
          <p:cNvPr id="3" name="Picture 2" descr="A close up of words&#10;&#10;Description automatically generated">
            <a:extLst>
              <a:ext uri="{FF2B5EF4-FFF2-40B4-BE49-F238E27FC236}">
                <a16:creationId xmlns:a16="http://schemas.microsoft.com/office/drawing/2014/main" id="{4EB9DEAA-5B61-F868-8646-1376DAA978A7}"/>
              </a:ext>
            </a:extLst>
          </p:cNvPr>
          <p:cNvPicPr>
            <a:picLocks noChangeAspect="1"/>
          </p:cNvPicPr>
          <p:nvPr/>
        </p:nvPicPr>
        <p:blipFill>
          <a:blip r:embed="rId4"/>
          <a:stretch>
            <a:fillRect/>
          </a:stretch>
        </p:blipFill>
        <p:spPr>
          <a:xfrm>
            <a:off x="3896965" y="1706217"/>
            <a:ext cx="4384400" cy="2444612"/>
          </a:xfrm>
          <a:prstGeom prst="rect">
            <a:avLst/>
          </a:prstGeom>
          <a:ln>
            <a:noFill/>
          </a:ln>
          <a:effectLst>
            <a:softEdge rad="112500"/>
          </a:effectLst>
        </p:spPr>
      </p:pic>
      <p:sp>
        <p:nvSpPr>
          <p:cNvPr id="4" name="TextBox 3">
            <a:extLst>
              <a:ext uri="{FF2B5EF4-FFF2-40B4-BE49-F238E27FC236}">
                <a16:creationId xmlns:a16="http://schemas.microsoft.com/office/drawing/2014/main" id="{7D5127D4-8086-362E-2DE8-35957ED4EB78}"/>
              </a:ext>
            </a:extLst>
          </p:cNvPr>
          <p:cNvSpPr txBox="1"/>
          <p:nvPr/>
        </p:nvSpPr>
        <p:spPr>
          <a:xfrm>
            <a:off x="210378" y="964096"/>
            <a:ext cx="368741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br>
            <a:br>
              <a:rPr lang="en-US" dirty="0"/>
            </a:br>
            <a:endParaRPr lang="en-US" sz="2400" b="1" dirty="0">
              <a:solidFill>
                <a:srgbClr val="254557"/>
              </a:solidFill>
              <a:latin typeface="Barlow"/>
              <a:ea typeface="Open Sans"/>
            </a:endParaRPr>
          </a:p>
          <a:p>
            <a:r>
              <a:rPr lang="en-US" sz="1500" b="1" dirty="0">
                <a:latin typeface="Open Sans"/>
                <a:ea typeface="Open Sans"/>
                <a:cs typeface="Open Sans"/>
              </a:rPr>
              <a:t>Specifications:</a:t>
            </a:r>
            <a:br>
              <a:rPr lang="en-US" dirty="0"/>
            </a:br>
            <a:endParaRPr lang="en-US" sz="1500" b="1" dirty="0">
              <a:latin typeface="Open Sans"/>
              <a:ea typeface="Open Sans"/>
              <a:cs typeface="Open Sans"/>
            </a:endParaRPr>
          </a:p>
          <a:p>
            <a:r>
              <a:rPr lang="en-US" sz="1600" dirty="0">
                <a:latin typeface="Calibri"/>
                <a:cs typeface="Calibri"/>
              </a:rPr>
              <a:t>Scraped data from ‘Yelp’ website for Austin and Chicago cities</a:t>
            </a:r>
            <a:endParaRPr lang="en-US" dirty="0"/>
          </a:p>
          <a:p>
            <a:endParaRPr lang="en-US" sz="1600" dirty="0">
              <a:latin typeface="Calibri"/>
              <a:cs typeface="Calibri"/>
            </a:endParaRPr>
          </a:p>
          <a:p>
            <a:br>
              <a:rPr lang="en-US" dirty="0"/>
            </a:br>
            <a:r>
              <a:rPr lang="en-US" sz="1600" dirty="0">
                <a:latin typeface="Calibri"/>
                <a:cs typeface="Calibri"/>
              </a:rPr>
              <a:t>Total 240 restaurants’ reviews consolidated for each of the city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7" name="Google Shape;927;p36"/>
          <p:cNvSpPr txBox="1">
            <a:spLocks noGrp="1"/>
          </p:cNvSpPr>
          <p:nvPr>
            <p:ph type="title"/>
          </p:nvPr>
        </p:nvSpPr>
        <p:spPr>
          <a:xfrm>
            <a:off x="1388529" y="494723"/>
            <a:ext cx="6366942" cy="473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Analysis</a:t>
            </a:r>
            <a:r>
              <a:rPr lang="es-419" dirty="0"/>
              <a:t> </a:t>
            </a:r>
            <a:r>
              <a:rPr lang="es-419" dirty="0" err="1"/>
              <a:t>Methodology</a:t>
            </a:r>
            <a:r>
              <a:rPr lang="es-419" dirty="0"/>
              <a:t> (1/3)</a:t>
            </a:r>
            <a:endParaRPr dirty="0"/>
          </a:p>
        </p:txBody>
      </p:sp>
      <p:sp>
        <p:nvSpPr>
          <p:cNvPr id="62" name="Rectangle 61">
            <a:extLst>
              <a:ext uri="{FF2B5EF4-FFF2-40B4-BE49-F238E27FC236}">
                <a16:creationId xmlns:a16="http://schemas.microsoft.com/office/drawing/2014/main" id="{E8FEFBC4-28C0-4424-C2EB-CD8E5EF90837}"/>
              </a:ext>
            </a:extLst>
          </p:cNvPr>
          <p:cNvSpPr/>
          <p:nvPr/>
        </p:nvSpPr>
        <p:spPr>
          <a:xfrm>
            <a:off x="548804" y="1454844"/>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63" name="Rectangle 62">
            <a:extLst>
              <a:ext uri="{FF2B5EF4-FFF2-40B4-BE49-F238E27FC236}">
                <a16:creationId xmlns:a16="http://schemas.microsoft.com/office/drawing/2014/main" id="{0EBF1D78-9A8A-FF24-235C-9C3E8FC42E2E}"/>
              </a:ext>
            </a:extLst>
          </p:cNvPr>
          <p:cNvSpPr/>
          <p:nvPr/>
        </p:nvSpPr>
        <p:spPr>
          <a:xfrm>
            <a:off x="1251713" y="1339240"/>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50" dirty="0">
                <a:solidFill>
                  <a:schemeClr val="tx1"/>
                </a:solidFill>
                <a:latin typeface="Trebuchet MS" panose="020B0603020202020204" pitchFamily="34" charset="0"/>
              </a:rPr>
              <a:t>Combine all reviews at restaurant level</a:t>
            </a: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Remove stop-words, punctuations and lemmatize</a:t>
            </a:r>
          </a:p>
        </p:txBody>
      </p:sp>
      <p:sp>
        <p:nvSpPr>
          <p:cNvPr id="896" name="Rectangle 895">
            <a:extLst>
              <a:ext uri="{FF2B5EF4-FFF2-40B4-BE49-F238E27FC236}">
                <a16:creationId xmlns:a16="http://schemas.microsoft.com/office/drawing/2014/main" id="{C020C822-84EA-29E4-FBF7-80AB6619AA9D}"/>
              </a:ext>
            </a:extLst>
          </p:cNvPr>
          <p:cNvSpPr/>
          <p:nvPr/>
        </p:nvSpPr>
        <p:spPr>
          <a:xfrm>
            <a:off x="5590587" y="1339240"/>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pic>
        <p:nvPicPr>
          <p:cNvPr id="897" name="Graphic 896" descr="Clipboard with solid fill">
            <a:extLst>
              <a:ext uri="{FF2B5EF4-FFF2-40B4-BE49-F238E27FC236}">
                <a16:creationId xmlns:a16="http://schemas.microsoft.com/office/drawing/2014/main" id="{6B34DF94-8E22-F9A1-9518-AEAE6F0E1F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950" y="1610539"/>
            <a:ext cx="387116" cy="387116"/>
          </a:xfrm>
          <a:prstGeom prst="rect">
            <a:avLst/>
          </a:prstGeom>
        </p:spPr>
      </p:pic>
      <p:sp>
        <p:nvSpPr>
          <p:cNvPr id="898" name="Oval 897">
            <a:extLst>
              <a:ext uri="{FF2B5EF4-FFF2-40B4-BE49-F238E27FC236}">
                <a16:creationId xmlns:a16="http://schemas.microsoft.com/office/drawing/2014/main" id="{4873A041-D89C-AF42-E11B-AFF66847B133}"/>
              </a:ext>
            </a:extLst>
          </p:cNvPr>
          <p:cNvSpPr/>
          <p:nvPr/>
        </p:nvSpPr>
        <p:spPr>
          <a:xfrm>
            <a:off x="214875" y="1680584"/>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1</a:t>
            </a:r>
          </a:p>
        </p:txBody>
      </p:sp>
      <p:sp>
        <p:nvSpPr>
          <p:cNvPr id="899" name="Rectangle 898">
            <a:extLst>
              <a:ext uri="{FF2B5EF4-FFF2-40B4-BE49-F238E27FC236}">
                <a16:creationId xmlns:a16="http://schemas.microsoft.com/office/drawing/2014/main" id="{4130CE01-3903-1A19-4AE4-51225D330E3E}"/>
              </a:ext>
            </a:extLst>
          </p:cNvPr>
          <p:cNvSpPr/>
          <p:nvPr/>
        </p:nvSpPr>
        <p:spPr>
          <a:xfrm>
            <a:off x="1253209" y="1333613"/>
            <a:ext cx="1801718" cy="190387"/>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Combine And Clean</a:t>
            </a:r>
          </a:p>
        </p:txBody>
      </p:sp>
      <p:graphicFrame>
        <p:nvGraphicFramePr>
          <p:cNvPr id="900" name="Table 899">
            <a:extLst>
              <a:ext uri="{FF2B5EF4-FFF2-40B4-BE49-F238E27FC236}">
                <a16:creationId xmlns:a16="http://schemas.microsoft.com/office/drawing/2014/main" id="{D358E23F-1659-BAC5-61E9-C94780EC63BF}"/>
              </a:ext>
            </a:extLst>
          </p:cNvPr>
          <p:cNvGraphicFramePr>
            <a:graphicFrameLocks noGrp="1"/>
          </p:cNvGraphicFramePr>
          <p:nvPr>
            <p:extLst>
              <p:ext uri="{D42A27DB-BD31-4B8C-83A1-F6EECF244321}">
                <p14:modId xmlns:p14="http://schemas.microsoft.com/office/powerpoint/2010/main" val="2501567547"/>
              </p:ext>
            </p:extLst>
          </p:nvPr>
        </p:nvGraphicFramePr>
        <p:xfrm>
          <a:off x="5645571" y="1409367"/>
          <a:ext cx="2948234" cy="795476"/>
        </p:xfrm>
        <a:graphic>
          <a:graphicData uri="http://schemas.openxmlformats.org/drawingml/2006/table">
            <a:tbl>
              <a:tblPr firstRow="1" bandRow="1">
                <a:tableStyleId>{5C22544A-7EE6-4342-B048-85BDC9FD1C3A}</a:tableStyleId>
              </a:tblPr>
              <a:tblGrid>
                <a:gridCol w="893808">
                  <a:extLst>
                    <a:ext uri="{9D8B030D-6E8A-4147-A177-3AD203B41FA5}">
                      <a16:colId xmlns:a16="http://schemas.microsoft.com/office/drawing/2014/main" val="3032423418"/>
                    </a:ext>
                  </a:extLst>
                </a:gridCol>
                <a:gridCol w="2054426">
                  <a:extLst>
                    <a:ext uri="{9D8B030D-6E8A-4147-A177-3AD203B41FA5}">
                      <a16:colId xmlns:a16="http://schemas.microsoft.com/office/drawing/2014/main" val="2269507782"/>
                    </a:ext>
                  </a:extLst>
                </a:gridCol>
              </a:tblGrid>
              <a:tr h="397738">
                <a:tc>
                  <a:txBody>
                    <a:bodyPr/>
                    <a:lstStyle/>
                    <a:p>
                      <a:r>
                        <a:rPr lang="en-US" sz="700" b="1" dirty="0">
                          <a:solidFill>
                            <a:schemeClr val="tx1"/>
                          </a:solidFill>
                        </a:rPr>
                        <a:t>Restaurant 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dirty="0">
                          <a:solidFill>
                            <a:schemeClr val="tx1"/>
                          </a:solidFill>
                        </a:rPr>
                        <a:t>“ We enjoyed our four appetizers followed by the salads “</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397738">
                <a:tc>
                  <a:txBody>
                    <a:bodyPr/>
                    <a:lstStyle/>
                    <a:p>
                      <a:r>
                        <a:rPr lang="en-US" sz="700" b="1" dirty="0">
                          <a:solidFill>
                            <a:schemeClr val="tx1"/>
                          </a:solidFill>
                        </a:rPr>
                        <a:t>Restaurant 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dirty="0">
                          <a:solidFill>
                            <a:schemeClr val="tx1"/>
                          </a:solidFill>
                        </a:rPr>
                        <a:t>“I couldn't resist ordering the appetizers and a cocktail with Grey Goose Vodka. But they both were underwhelming.“</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bl>
          </a:graphicData>
        </a:graphic>
      </p:graphicFrame>
      <p:sp>
        <p:nvSpPr>
          <p:cNvPr id="901" name="Rectangle 900">
            <a:extLst>
              <a:ext uri="{FF2B5EF4-FFF2-40B4-BE49-F238E27FC236}">
                <a16:creationId xmlns:a16="http://schemas.microsoft.com/office/drawing/2014/main" id="{BD7B7F9C-0E2F-59A1-BA24-5EF7137DACA9}"/>
              </a:ext>
            </a:extLst>
          </p:cNvPr>
          <p:cNvSpPr/>
          <p:nvPr/>
        </p:nvSpPr>
        <p:spPr>
          <a:xfrm>
            <a:off x="548804" y="2664018"/>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902" name="Rectangle 901">
            <a:extLst>
              <a:ext uri="{FF2B5EF4-FFF2-40B4-BE49-F238E27FC236}">
                <a16:creationId xmlns:a16="http://schemas.microsoft.com/office/drawing/2014/main" id="{3725AF22-70E9-D5DF-2EBF-A0165F175C1C}"/>
              </a:ext>
            </a:extLst>
          </p:cNvPr>
          <p:cNvSpPr/>
          <p:nvPr/>
        </p:nvSpPr>
        <p:spPr>
          <a:xfrm>
            <a:off x="1251713" y="254841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dirty="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We realized, looking at the top frequency words, that the differentiating attributes, that the restaurants are generally described in terms of, are nouns.</a:t>
            </a: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Hence, we decided to filter nouns for further analysis</a:t>
            </a:r>
          </a:p>
        </p:txBody>
      </p:sp>
      <p:sp>
        <p:nvSpPr>
          <p:cNvPr id="903" name="Rectangle 902">
            <a:extLst>
              <a:ext uri="{FF2B5EF4-FFF2-40B4-BE49-F238E27FC236}">
                <a16:creationId xmlns:a16="http://schemas.microsoft.com/office/drawing/2014/main" id="{9BFF8AD2-75D0-B33F-5915-55E782BB160A}"/>
              </a:ext>
            </a:extLst>
          </p:cNvPr>
          <p:cNvSpPr/>
          <p:nvPr/>
        </p:nvSpPr>
        <p:spPr>
          <a:xfrm>
            <a:off x="5590587" y="254841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04" name="Oval 903">
            <a:extLst>
              <a:ext uri="{FF2B5EF4-FFF2-40B4-BE49-F238E27FC236}">
                <a16:creationId xmlns:a16="http://schemas.microsoft.com/office/drawing/2014/main" id="{625F8016-6B6D-53EC-9287-999BC2727C62}"/>
              </a:ext>
            </a:extLst>
          </p:cNvPr>
          <p:cNvSpPr/>
          <p:nvPr/>
        </p:nvSpPr>
        <p:spPr>
          <a:xfrm>
            <a:off x="214875" y="288975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2</a:t>
            </a:r>
          </a:p>
        </p:txBody>
      </p:sp>
      <p:sp>
        <p:nvSpPr>
          <p:cNvPr id="905" name="Rectangle 904">
            <a:extLst>
              <a:ext uri="{FF2B5EF4-FFF2-40B4-BE49-F238E27FC236}">
                <a16:creationId xmlns:a16="http://schemas.microsoft.com/office/drawing/2014/main" id="{C48FC65D-8894-ACDF-E476-536E757E28BF}"/>
              </a:ext>
            </a:extLst>
          </p:cNvPr>
          <p:cNvSpPr/>
          <p:nvPr/>
        </p:nvSpPr>
        <p:spPr>
          <a:xfrm>
            <a:off x="1253209" y="2548147"/>
            <a:ext cx="1801718" cy="172538"/>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Filter Nouns</a:t>
            </a:r>
          </a:p>
        </p:txBody>
      </p:sp>
      <p:graphicFrame>
        <p:nvGraphicFramePr>
          <p:cNvPr id="906" name="Table 905">
            <a:extLst>
              <a:ext uri="{FF2B5EF4-FFF2-40B4-BE49-F238E27FC236}">
                <a16:creationId xmlns:a16="http://schemas.microsoft.com/office/drawing/2014/main" id="{95FFBA8F-D206-B9BC-4C26-E90AFD7FF386}"/>
              </a:ext>
            </a:extLst>
          </p:cNvPr>
          <p:cNvGraphicFramePr>
            <a:graphicFrameLocks noGrp="1"/>
          </p:cNvGraphicFramePr>
          <p:nvPr>
            <p:extLst>
              <p:ext uri="{D42A27DB-BD31-4B8C-83A1-F6EECF244321}">
                <p14:modId xmlns:p14="http://schemas.microsoft.com/office/powerpoint/2010/main" val="3393336317"/>
              </p:ext>
            </p:extLst>
          </p:nvPr>
        </p:nvGraphicFramePr>
        <p:xfrm>
          <a:off x="5645571" y="2618541"/>
          <a:ext cx="2948234" cy="795476"/>
        </p:xfrm>
        <a:graphic>
          <a:graphicData uri="http://schemas.openxmlformats.org/drawingml/2006/table">
            <a:tbl>
              <a:tblPr firstRow="1" bandRow="1">
                <a:tableStyleId>{5C22544A-7EE6-4342-B048-85BDC9FD1C3A}</a:tableStyleId>
              </a:tblPr>
              <a:tblGrid>
                <a:gridCol w="893808">
                  <a:extLst>
                    <a:ext uri="{9D8B030D-6E8A-4147-A177-3AD203B41FA5}">
                      <a16:colId xmlns:a16="http://schemas.microsoft.com/office/drawing/2014/main" val="3032423418"/>
                    </a:ext>
                  </a:extLst>
                </a:gridCol>
                <a:gridCol w="2054426">
                  <a:extLst>
                    <a:ext uri="{9D8B030D-6E8A-4147-A177-3AD203B41FA5}">
                      <a16:colId xmlns:a16="http://schemas.microsoft.com/office/drawing/2014/main" val="2269507782"/>
                    </a:ext>
                  </a:extLst>
                </a:gridCol>
              </a:tblGrid>
              <a:tr h="397738">
                <a:tc>
                  <a:txBody>
                    <a:bodyPr/>
                    <a:lstStyle/>
                    <a:p>
                      <a:r>
                        <a:rPr lang="en-US" sz="700" b="1" dirty="0">
                          <a:solidFill>
                            <a:schemeClr val="tx1"/>
                          </a:solidFill>
                        </a:rPr>
                        <a:t>Restaurant 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dirty="0">
                          <a:solidFill>
                            <a:schemeClr val="tx1"/>
                          </a:solidFill>
                        </a:rPr>
                        <a:t>“ We enjoyed our </a:t>
                      </a:r>
                      <a:r>
                        <a:rPr lang="en-US" sz="700" b="0" dirty="0">
                          <a:solidFill>
                            <a:schemeClr val="tx1"/>
                          </a:solidFill>
                          <a:highlight>
                            <a:srgbClr val="00FFFF"/>
                          </a:highlight>
                        </a:rPr>
                        <a:t>four</a:t>
                      </a:r>
                      <a:r>
                        <a:rPr lang="en-US" sz="700" b="0" dirty="0">
                          <a:solidFill>
                            <a:schemeClr val="tx1"/>
                          </a:solidFill>
                        </a:rPr>
                        <a:t> </a:t>
                      </a:r>
                      <a:r>
                        <a:rPr lang="en-US" sz="700" b="0" dirty="0">
                          <a:solidFill>
                            <a:schemeClr val="tx1"/>
                          </a:solidFill>
                          <a:highlight>
                            <a:srgbClr val="00FFFF"/>
                          </a:highlight>
                        </a:rPr>
                        <a:t>appetizers</a:t>
                      </a:r>
                      <a:r>
                        <a:rPr lang="en-US" sz="700" b="0" dirty="0">
                          <a:solidFill>
                            <a:schemeClr val="tx1"/>
                          </a:solidFill>
                        </a:rPr>
                        <a:t> followed by the </a:t>
                      </a:r>
                      <a:r>
                        <a:rPr lang="en-US" sz="700" b="0" dirty="0">
                          <a:solidFill>
                            <a:schemeClr val="tx1"/>
                          </a:solidFill>
                          <a:highlight>
                            <a:srgbClr val="00FFFF"/>
                          </a:highlight>
                        </a:rPr>
                        <a:t>salads</a:t>
                      </a:r>
                      <a:r>
                        <a:rPr lang="en-US" sz="700" b="0" dirty="0">
                          <a:solidFill>
                            <a:schemeClr val="tx1"/>
                          </a:solidFill>
                        </a:rPr>
                        <a:t> “</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397738">
                <a:tc>
                  <a:txBody>
                    <a:bodyPr/>
                    <a:lstStyle/>
                    <a:p>
                      <a:r>
                        <a:rPr lang="en-US" sz="700" b="1" dirty="0">
                          <a:solidFill>
                            <a:schemeClr val="tx1"/>
                          </a:solidFill>
                        </a:rPr>
                        <a:t>Restaurant 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dirty="0">
                          <a:solidFill>
                            <a:schemeClr val="tx1"/>
                          </a:solidFill>
                        </a:rPr>
                        <a:t>“I couldn't resist ordering the </a:t>
                      </a:r>
                      <a:r>
                        <a:rPr lang="en-US" sz="700" b="0" dirty="0">
                          <a:solidFill>
                            <a:schemeClr val="tx1"/>
                          </a:solidFill>
                          <a:highlight>
                            <a:srgbClr val="00FFFF"/>
                          </a:highlight>
                        </a:rPr>
                        <a:t>pizza</a:t>
                      </a:r>
                      <a:r>
                        <a:rPr lang="en-US" sz="700" b="0" dirty="0">
                          <a:solidFill>
                            <a:schemeClr val="tx1"/>
                          </a:solidFill>
                        </a:rPr>
                        <a:t> and a </a:t>
                      </a:r>
                      <a:r>
                        <a:rPr lang="en-US" sz="700" b="0" dirty="0">
                          <a:solidFill>
                            <a:schemeClr val="tx1"/>
                          </a:solidFill>
                          <a:highlight>
                            <a:srgbClr val="00FFFF"/>
                          </a:highlight>
                        </a:rPr>
                        <a:t>cocktail</a:t>
                      </a:r>
                      <a:r>
                        <a:rPr lang="en-US" sz="700" b="0" dirty="0">
                          <a:solidFill>
                            <a:schemeClr val="tx1"/>
                          </a:solidFill>
                        </a:rPr>
                        <a:t> with </a:t>
                      </a:r>
                      <a:r>
                        <a:rPr lang="en-US" sz="700" b="0" dirty="0">
                          <a:solidFill>
                            <a:schemeClr val="tx1"/>
                          </a:solidFill>
                          <a:highlight>
                            <a:srgbClr val="00FFFF"/>
                          </a:highlight>
                        </a:rPr>
                        <a:t>Grey</a:t>
                      </a:r>
                      <a:r>
                        <a:rPr lang="en-US" sz="700" b="0" dirty="0">
                          <a:solidFill>
                            <a:schemeClr val="tx1"/>
                          </a:solidFill>
                        </a:rPr>
                        <a:t> </a:t>
                      </a:r>
                      <a:r>
                        <a:rPr lang="en-US" sz="700" b="0" dirty="0">
                          <a:solidFill>
                            <a:schemeClr val="tx1"/>
                          </a:solidFill>
                          <a:highlight>
                            <a:srgbClr val="00FFFF"/>
                          </a:highlight>
                        </a:rPr>
                        <a:t>Goose</a:t>
                      </a:r>
                      <a:r>
                        <a:rPr lang="en-US" sz="700" b="0" dirty="0">
                          <a:solidFill>
                            <a:schemeClr val="tx1"/>
                          </a:solidFill>
                        </a:rPr>
                        <a:t> </a:t>
                      </a:r>
                      <a:r>
                        <a:rPr lang="en-US" sz="700" b="0" dirty="0">
                          <a:solidFill>
                            <a:schemeClr val="tx1"/>
                          </a:solidFill>
                          <a:highlight>
                            <a:srgbClr val="00FFFF"/>
                          </a:highlight>
                        </a:rPr>
                        <a:t>Vodka. </a:t>
                      </a:r>
                      <a:r>
                        <a:rPr lang="en-US" sz="700" b="0" dirty="0">
                          <a:solidFill>
                            <a:schemeClr val="tx1"/>
                          </a:solidFill>
                        </a:rPr>
                        <a:t>But they both were underwhelming“</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bl>
          </a:graphicData>
        </a:graphic>
      </p:graphicFrame>
      <p:sp>
        <p:nvSpPr>
          <p:cNvPr id="907" name="Rectangle 906">
            <a:extLst>
              <a:ext uri="{FF2B5EF4-FFF2-40B4-BE49-F238E27FC236}">
                <a16:creationId xmlns:a16="http://schemas.microsoft.com/office/drawing/2014/main" id="{44B664CB-8962-8405-D41B-A3C3101B421D}"/>
              </a:ext>
            </a:extLst>
          </p:cNvPr>
          <p:cNvSpPr/>
          <p:nvPr/>
        </p:nvSpPr>
        <p:spPr>
          <a:xfrm>
            <a:off x="548804" y="3849129"/>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908" name="Rectangle 907">
            <a:extLst>
              <a:ext uri="{FF2B5EF4-FFF2-40B4-BE49-F238E27FC236}">
                <a16:creationId xmlns:a16="http://schemas.microsoft.com/office/drawing/2014/main" id="{83331904-B30F-05CE-B80B-C1428B81B38F}"/>
              </a:ext>
            </a:extLst>
          </p:cNvPr>
          <p:cNvSpPr/>
          <p:nvPr/>
        </p:nvSpPr>
        <p:spPr>
          <a:xfrm>
            <a:off x="1251713" y="373352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dirty="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For each restaurant we got a list of top 50 attributes in terms of lift scores</a:t>
            </a: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This ensures these words are both high frequency as well as differentiating for each restaurant</a:t>
            </a:r>
          </a:p>
        </p:txBody>
      </p:sp>
      <p:sp>
        <p:nvSpPr>
          <p:cNvPr id="909" name="Rectangle 908">
            <a:extLst>
              <a:ext uri="{FF2B5EF4-FFF2-40B4-BE49-F238E27FC236}">
                <a16:creationId xmlns:a16="http://schemas.microsoft.com/office/drawing/2014/main" id="{9DFD5A7C-2515-2A6B-D373-852CCAEBF9E7}"/>
              </a:ext>
            </a:extLst>
          </p:cNvPr>
          <p:cNvSpPr/>
          <p:nvPr/>
        </p:nvSpPr>
        <p:spPr>
          <a:xfrm>
            <a:off x="5590587" y="373352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10" name="Oval 909">
            <a:extLst>
              <a:ext uri="{FF2B5EF4-FFF2-40B4-BE49-F238E27FC236}">
                <a16:creationId xmlns:a16="http://schemas.microsoft.com/office/drawing/2014/main" id="{5B912F26-B3FD-B87F-A44D-B3D719D155EB}"/>
              </a:ext>
            </a:extLst>
          </p:cNvPr>
          <p:cNvSpPr/>
          <p:nvPr/>
        </p:nvSpPr>
        <p:spPr>
          <a:xfrm>
            <a:off x="214875" y="407486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3</a:t>
            </a:r>
          </a:p>
        </p:txBody>
      </p:sp>
      <p:sp>
        <p:nvSpPr>
          <p:cNvPr id="911" name="Rectangle 910">
            <a:extLst>
              <a:ext uri="{FF2B5EF4-FFF2-40B4-BE49-F238E27FC236}">
                <a16:creationId xmlns:a16="http://schemas.microsoft.com/office/drawing/2014/main" id="{EFC0E92F-A846-33C6-B96A-4E0A66D68E7C}"/>
              </a:ext>
            </a:extLst>
          </p:cNvPr>
          <p:cNvSpPr/>
          <p:nvPr/>
        </p:nvSpPr>
        <p:spPr>
          <a:xfrm>
            <a:off x="1253209" y="3733257"/>
            <a:ext cx="1801718" cy="172538"/>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Highest Lift Attributes</a:t>
            </a:r>
          </a:p>
        </p:txBody>
      </p:sp>
      <p:graphicFrame>
        <p:nvGraphicFramePr>
          <p:cNvPr id="912" name="Table 911">
            <a:extLst>
              <a:ext uri="{FF2B5EF4-FFF2-40B4-BE49-F238E27FC236}">
                <a16:creationId xmlns:a16="http://schemas.microsoft.com/office/drawing/2014/main" id="{4C65D972-B130-7063-989D-02D54CB317A5}"/>
              </a:ext>
            </a:extLst>
          </p:cNvPr>
          <p:cNvGraphicFramePr>
            <a:graphicFrameLocks noGrp="1"/>
          </p:cNvGraphicFramePr>
          <p:nvPr>
            <p:extLst>
              <p:ext uri="{D42A27DB-BD31-4B8C-83A1-F6EECF244321}">
                <p14:modId xmlns:p14="http://schemas.microsoft.com/office/powerpoint/2010/main" val="15527168"/>
              </p:ext>
            </p:extLst>
          </p:nvPr>
        </p:nvGraphicFramePr>
        <p:xfrm>
          <a:off x="5646720" y="3924857"/>
          <a:ext cx="1441801" cy="517498"/>
        </p:xfrm>
        <a:graphic>
          <a:graphicData uri="http://schemas.openxmlformats.org/drawingml/2006/table">
            <a:tbl>
              <a:tblPr firstRow="1" bandRow="1">
                <a:tableStyleId>{5C22544A-7EE6-4342-B048-85BDC9FD1C3A}</a:tableStyleId>
              </a:tblPr>
              <a:tblGrid>
                <a:gridCol w="301915">
                  <a:extLst>
                    <a:ext uri="{9D8B030D-6E8A-4147-A177-3AD203B41FA5}">
                      <a16:colId xmlns:a16="http://schemas.microsoft.com/office/drawing/2014/main" val="3032423418"/>
                    </a:ext>
                  </a:extLst>
                </a:gridCol>
                <a:gridCol w="569943">
                  <a:extLst>
                    <a:ext uri="{9D8B030D-6E8A-4147-A177-3AD203B41FA5}">
                      <a16:colId xmlns:a16="http://schemas.microsoft.com/office/drawing/2014/main" val="653997366"/>
                    </a:ext>
                  </a:extLst>
                </a:gridCol>
                <a:gridCol w="569943">
                  <a:extLst>
                    <a:ext uri="{9D8B030D-6E8A-4147-A177-3AD203B41FA5}">
                      <a16:colId xmlns:a16="http://schemas.microsoft.com/office/drawing/2014/main" val="2759020924"/>
                    </a:ext>
                  </a:extLst>
                </a:gridCol>
              </a:tblGrid>
              <a:tr h="258749">
                <a:tc>
                  <a:txBody>
                    <a:bodyPr/>
                    <a:lstStyle/>
                    <a:p>
                      <a:endParaRPr lang="en-US" sz="900" b="0" dirty="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600" b="1" dirty="0">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dirty="0">
                          <a:solidFill>
                            <a:schemeClr val="tx1"/>
                          </a:solidFill>
                        </a:rPr>
                        <a:t>R1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700" b="0" dirty="0">
                          <a:solidFill>
                            <a:schemeClr val="tx1"/>
                          </a:solidFill>
                        </a:rPr>
                        <a:t>3.2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700" b="0" dirty="0">
                          <a:solidFill>
                            <a:schemeClr val="tx1"/>
                          </a:solidFill>
                        </a:rPr>
                        <a:t>4.5</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bl>
          </a:graphicData>
        </a:graphic>
      </p:graphicFrame>
      <p:pic>
        <p:nvPicPr>
          <p:cNvPr id="913" name="Graphic 912">
            <a:extLst>
              <a:ext uri="{FF2B5EF4-FFF2-40B4-BE49-F238E27FC236}">
                <a16:creationId xmlns:a16="http://schemas.microsoft.com/office/drawing/2014/main" id="{B1DF4BF7-8EE0-6466-83D1-EB7489DF7F4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2105"/>
          <a:stretch/>
        </p:blipFill>
        <p:spPr>
          <a:xfrm>
            <a:off x="680637" y="2829082"/>
            <a:ext cx="343501" cy="377400"/>
          </a:xfrm>
          <a:prstGeom prst="rect">
            <a:avLst/>
          </a:prstGeom>
        </p:spPr>
      </p:pic>
      <p:graphicFrame>
        <p:nvGraphicFramePr>
          <p:cNvPr id="914" name="Table 913">
            <a:extLst>
              <a:ext uri="{FF2B5EF4-FFF2-40B4-BE49-F238E27FC236}">
                <a16:creationId xmlns:a16="http://schemas.microsoft.com/office/drawing/2014/main" id="{CC9BBCFC-DBCC-95FA-60E2-F118AD6C0B2D}"/>
              </a:ext>
            </a:extLst>
          </p:cNvPr>
          <p:cNvGraphicFramePr>
            <a:graphicFrameLocks noGrp="1"/>
          </p:cNvGraphicFramePr>
          <p:nvPr>
            <p:extLst>
              <p:ext uri="{D42A27DB-BD31-4B8C-83A1-F6EECF244321}">
                <p14:modId xmlns:p14="http://schemas.microsoft.com/office/powerpoint/2010/main" val="702610127"/>
              </p:ext>
            </p:extLst>
          </p:nvPr>
        </p:nvGraphicFramePr>
        <p:xfrm>
          <a:off x="7325217" y="3911350"/>
          <a:ext cx="1277736" cy="517498"/>
        </p:xfrm>
        <a:graphic>
          <a:graphicData uri="http://schemas.openxmlformats.org/drawingml/2006/table">
            <a:tbl>
              <a:tblPr firstRow="1" bandRow="1">
                <a:tableStyleId>{5C22544A-7EE6-4342-B048-85BDC9FD1C3A}</a:tableStyleId>
              </a:tblPr>
              <a:tblGrid>
                <a:gridCol w="317812">
                  <a:extLst>
                    <a:ext uri="{9D8B030D-6E8A-4147-A177-3AD203B41FA5}">
                      <a16:colId xmlns:a16="http://schemas.microsoft.com/office/drawing/2014/main" val="3032423418"/>
                    </a:ext>
                  </a:extLst>
                </a:gridCol>
                <a:gridCol w="479962">
                  <a:extLst>
                    <a:ext uri="{9D8B030D-6E8A-4147-A177-3AD203B41FA5}">
                      <a16:colId xmlns:a16="http://schemas.microsoft.com/office/drawing/2014/main" val="3310560445"/>
                    </a:ext>
                  </a:extLst>
                </a:gridCol>
                <a:gridCol w="479962">
                  <a:extLst>
                    <a:ext uri="{9D8B030D-6E8A-4147-A177-3AD203B41FA5}">
                      <a16:colId xmlns:a16="http://schemas.microsoft.com/office/drawing/2014/main" val="575127696"/>
                    </a:ext>
                  </a:extLst>
                </a:gridCol>
              </a:tblGrid>
              <a:tr h="258749">
                <a:tc>
                  <a:txBody>
                    <a:bodyPr/>
                    <a:lstStyle/>
                    <a:p>
                      <a:endParaRPr lang="en-US" sz="900" b="0" dirty="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600" b="1" dirty="0">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dirty="0">
                          <a:solidFill>
                            <a:schemeClr val="tx1"/>
                          </a:solidFill>
                        </a:rPr>
                        <a:t>R2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700" b="0" dirty="0">
                          <a:solidFill>
                            <a:schemeClr val="tx1"/>
                          </a:solidFill>
                        </a:rPr>
                        <a:t>4.4</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700" b="0" dirty="0">
                          <a:solidFill>
                            <a:schemeClr val="tx1"/>
                          </a:solidFill>
                        </a:rPr>
                        <a:t>3.6</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bl>
          </a:graphicData>
        </a:graphic>
      </p:graphicFrame>
      <p:pic>
        <p:nvPicPr>
          <p:cNvPr id="915" name="Graphic 914" descr="Priorities with solid fill">
            <a:extLst>
              <a:ext uri="{FF2B5EF4-FFF2-40B4-BE49-F238E27FC236}">
                <a16:creationId xmlns:a16="http://schemas.microsoft.com/office/drawing/2014/main" id="{B7DECA9B-C911-6C93-5285-07A1FB93E4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6919" y="4016372"/>
            <a:ext cx="387116" cy="387116"/>
          </a:xfrm>
          <a:prstGeom prst="rect">
            <a:avLst/>
          </a:prstGeom>
        </p:spPr>
      </p:pic>
      <p:sp>
        <p:nvSpPr>
          <p:cNvPr id="916" name="Rectangle 915">
            <a:extLst>
              <a:ext uri="{FF2B5EF4-FFF2-40B4-BE49-F238E27FC236}">
                <a16:creationId xmlns:a16="http://schemas.microsoft.com/office/drawing/2014/main" id="{CB05685A-D842-BBEA-0ED8-756F14F4ADCA}"/>
              </a:ext>
            </a:extLst>
          </p:cNvPr>
          <p:cNvSpPr/>
          <p:nvPr/>
        </p:nvSpPr>
        <p:spPr>
          <a:xfrm>
            <a:off x="1131909" y="4663238"/>
            <a:ext cx="2473136" cy="303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rgbClr val="FF0000"/>
                </a:solidFill>
                <a:latin typeface="Trebuchet MS" panose="020B0603020202020204" pitchFamily="34" charset="0"/>
              </a:rPr>
              <a:t>Continued in next slide……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7" name="Google Shape;927;p36"/>
          <p:cNvSpPr txBox="1">
            <a:spLocks noGrp="1"/>
          </p:cNvSpPr>
          <p:nvPr>
            <p:ph type="title"/>
          </p:nvPr>
        </p:nvSpPr>
        <p:spPr>
          <a:xfrm>
            <a:off x="1388529" y="494723"/>
            <a:ext cx="6366942" cy="473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Analysis</a:t>
            </a:r>
            <a:r>
              <a:rPr lang="es-419"/>
              <a:t> </a:t>
            </a:r>
            <a:r>
              <a:rPr lang="es-419" err="1"/>
              <a:t>Methodology</a:t>
            </a:r>
            <a:r>
              <a:rPr lang="es-419"/>
              <a:t> (2/3)</a:t>
            </a:r>
            <a:endParaRPr/>
          </a:p>
        </p:txBody>
      </p:sp>
      <p:sp>
        <p:nvSpPr>
          <p:cNvPr id="62" name="Rectangle 61">
            <a:extLst>
              <a:ext uri="{FF2B5EF4-FFF2-40B4-BE49-F238E27FC236}">
                <a16:creationId xmlns:a16="http://schemas.microsoft.com/office/drawing/2014/main" id="{E8FEFBC4-28C0-4424-C2EB-CD8E5EF90837}"/>
              </a:ext>
            </a:extLst>
          </p:cNvPr>
          <p:cNvSpPr/>
          <p:nvPr/>
        </p:nvSpPr>
        <p:spPr>
          <a:xfrm>
            <a:off x="548804" y="1454842"/>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bg1"/>
              </a:solidFill>
              <a:latin typeface="Trebuchet MS" panose="020B0603020202020204" pitchFamily="34" charset="0"/>
            </a:endParaRPr>
          </a:p>
        </p:txBody>
      </p:sp>
      <p:sp>
        <p:nvSpPr>
          <p:cNvPr id="63" name="Rectangle 62">
            <a:extLst>
              <a:ext uri="{FF2B5EF4-FFF2-40B4-BE49-F238E27FC236}">
                <a16:creationId xmlns:a16="http://schemas.microsoft.com/office/drawing/2014/main" id="{0EBF1D78-9A8A-FF24-235C-9C3E8FC42E2E}"/>
              </a:ext>
            </a:extLst>
          </p:cNvPr>
          <p:cNvSpPr/>
          <p:nvPr/>
        </p:nvSpPr>
        <p:spPr>
          <a:xfrm>
            <a:off x="1251713" y="1339240"/>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50">
                <a:solidFill>
                  <a:schemeClr val="tx1"/>
                </a:solidFill>
                <a:latin typeface="Trebuchet MS" panose="020B0603020202020204" pitchFamily="34" charset="0"/>
              </a:rPr>
              <a:t>We union the restaurant level top attributes to create a city level attributes</a:t>
            </a:r>
          </a:p>
        </p:txBody>
      </p:sp>
      <p:sp>
        <p:nvSpPr>
          <p:cNvPr id="896" name="Rectangle 895">
            <a:extLst>
              <a:ext uri="{FF2B5EF4-FFF2-40B4-BE49-F238E27FC236}">
                <a16:creationId xmlns:a16="http://schemas.microsoft.com/office/drawing/2014/main" id="{C020C822-84EA-29E4-FBF7-80AB6619AA9D}"/>
              </a:ext>
            </a:extLst>
          </p:cNvPr>
          <p:cNvSpPr/>
          <p:nvPr/>
        </p:nvSpPr>
        <p:spPr>
          <a:xfrm>
            <a:off x="5590587" y="1339240"/>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898" name="Oval 897">
            <a:extLst>
              <a:ext uri="{FF2B5EF4-FFF2-40B4-BE49-F238E27FC236}">
                <a16:creationId xmlns:a16="http://schemas.microsoft.com/office/drawing/2014/main" id="{4873A041-D89C-AF42-E11B-AFF66847B133}"/>
              </a:ext>
            </a:extLst>
          </p:cNvPr>
          <p:cNvSpPr/>
          <p:nvPr/>
        </p:nvSpPr>
        <p:spPr>
          <a:xfrm>
            <a:off x="214875" y="1680584"/>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bg1"/>
                </a:solidFill>
                <a:latin typeface="Trebuchet MS" panose="020B0603020202020204" pitchFamily="34" charset="0"/>
              </a:rPr>
              <a:t>4</a:t>
            </a:r>
          </a:p>
        </p:txBody>
      </p:sp>
      <p:sp>
        <p:nvSpPr>
          <p:cNvPr id="899" name="Rectangle 898">
            <a:extLst>
              <a:ext uri="{FF2B5EF4-FFF2-40B4-BE49-F238E27FC236}">
                <a16:creationId xmlns:a16="http://schemas.microsoft.com/office/drawing/2014/main" id="{4130CE01-3903-1A19-4AE4-51225D330E3E}"/>
              </a:ext>
            </a:extLst>
          </p:cNvPr>
          <p:cNvSpPr/>
          <p:nvPr/>
        </p:nvSpPr>
        <p:spPr>
          <a:xfrm>
            <a:off x="1253209" y="1333613"/>
            <a:ext cx="1801718" cy="190387"/>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latin typeface="Trebuchet MS" panose="020B0603020202020204" pitchFamily="34" charset="0"/>
              </a:rPr>
              <a:t>Union All Attributes</a:t>
            </a:r>
          </a:p>
        </p:txBody>
      </p:sp>
      <p:sp>
        <p:nvSpPr>
          <p:cNvPr id="901" name="Rectangle 900">
            <a:extLst>
              <a:ext uri="{FF2B5EF4-FFF2-40B4-BE49-F238E27FC236}">
                <a16:creationId xmlns:a16="http://schemas.microsoft.com/office/drawing/2014/main" id="{BD7B7F9C-0E2F-59A1-BA24-5EF7137DACA9}"/>
              </a:ext>
            </a:extLst>
          </p:cNvPr>
          <p:cNvSpPr/>
          <p:nvPr/>
        </p:nvSpPr>
        <p:spPr>
          <a:xfrm>
            <a:off x="548804" y="2664018"/>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bg1"/>
              </a:solidFill>
              <a:latin typeface="Trebuchet MS" panose="020B0603020202020204" pitchFamily="34" charset="0"/>
            </a:endParaRPr>
          </a:p>
        </p:txBody>
      </p:sp>
      <p:sp>
        <p:nvSpPr>
          <p:cNvPr id="902" name="Rectangle 901">
            <a:extLst>
              <a:ext uri="{FF2B5EF4-FFF2-40B4-BE49-F238E27FC236}">
                <a16:creationId xmlns:a16="http://schemas.microsoft.com/office/drawing/2014/main" id="{3725AF22-70E9-D5DF-2EBF-A0165F175C1C}"/>
              </a:ext>
            </a:extLst>
          </p:cNvPr>
          <p:cNvSpPr/>
          <p:nvPr/>
        </p:nvSpPr>
        <p:spPr>
          <a:xfrm>
            <a:off x="1251713" y="254841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a:solidFill>
                  <a:schemeClr val="tx1"/>
                </a:solidFill>
                <a:latin typeface="Trebuchet MS" panose="020B0603020202020204" pitchFamily="34" charset="0"/>
              </a:rPr>
              <a:t>Calculate lift for each attribute vis-à-vis each restaurant</a:t>
            </a:r>
          </a:p>
        </p:txBody>
      </p:sp>
      <p:sp>
        <p:nvSpPr>
          <p:cNvPr id="903" name="Rectangle 902">
            <a:extLst>
              <a:ext uri="{FF2B5EF4-FFF2-40B4-BE49-F238E27FC236}">
                <a16:creationId xmlns:a16="http://schemas.microsoft.com/office/drawing/2014/main" id="{9BFF8AD2-75D0-B33F-5915-55E782BB160A}"/>
              </a:ext>
            </a:extLst>
          </p:cNvPr>
          <p:cNvSpPr/>
          <p:nvPr/>
        </p:nvSpPr>
        <p:spPr>
          <a:xfrm>
            <a:off x="5590587" y="254841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04" name="Oval 903">
            <a:extLst>
              <a:ext uri="{FF2B5EF4-FFF2-40B4-BE49-F238E27FC236}">
                <a16:creationId xmlns:a16="http://schemas.microsoft.com/office/drawing/2014/main" id="{625F8016-6B6D-53EC-9287-999BC2727C62}"/>
              </a:ext>
            </a:extLst>
          </p:cNvPr>
          <p:cNvSpPr/>
          <p:nvPr/>
        </p:nvSpPr>
        <p:spPr>
          <a:xfrm>
            <a:off x="214875" y="288975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bg1"/>
                </a:solidFill>
                <a:latin typeface="Trebuchet MS" panose="020B0603020202020204" pitchFamily="34" charset="0"/>
              </a:rPr>
              <a:t>5</a:t>
            </a:r>
          </a:p>
        </p:txBody>
      </p:sp>
      <p:sp>
        <p:nvSpPr>
          <p:cNvPr id="905" name="Rectangle 904">
            <a:extLst>
              <a:ext uri="{FF2B5EF4-FFF2-40B4-BE49-F238E27FC236}">
                <a16:creationId xmlns:a16="http://schemas.microsoft.com/office/drawing/2014/main" id="{C48FC65D-8894-ACDF-E476-536E757E28BF}"/>
              </a:ext>
            </a:extLst>
          </p:cNvPr>
          <p:cNvSpPr/>
          <p:nvPr/>
        </p:nvSpPr>
        <p:spPr>
          <a:xfrm>
            <a:off x="1253209" y="2548147"/>
            <a:ext cx="1801718" cy="172538"/>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latin typeface="Trebuchet MS" panose="020B0603020202020204" pitchFamily="34" charset="0"/>
              </a:rPr>
              <a:t>Calculate Lift</a:t>
            </a:r>
          </a:p>
        </p:txBody>
      </p:sp>
      <p:sp>
        <p:nvSpPr>
          <p:cNvPr id="907" name="Rectangle 906">
            <a:extLst>
              <a:ext uri="{FF2B5EF4-FFF2-40B4-BE49-F238E27FC236}">
                <a16:creationId xmlns:a16="http://schemas.microsoft.com/office/drawing/2014/main" id="{44B664CB-8962-8405-D41B-A3C3101B421D}"/>
              </a:ext>
            </a:extLst>
          </p:cNvPr>
          <p:cNvSpPr/>
          <p:nvPr/>
        </p:nvSpPr>
        <p:spPr>
          <a:xfrm>
            <a:off x="548804" y="3849129"/>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bg1"/>
              </a:solidFill>
              <a:latin typeface="Trebuchet MS" panose="020B0603020202020204" pitchFamily="34" charset="0"/>
            </a:endParaRPr>
          </a:p>
        </p:txBody>
      </p:sp>
      <p:sp>
        <p:nvSpPr>
          <p:cNvPr id="908" name="Rectangle 907">
            <a:extLst>
              <a:ext uri="{FF2B5EF4-FFF2-40B4-BE49-F238E27FC236}">
                <a16:creationId xmlns:a16="http://schemas.microsoft.com/office/drawing/2014/main" id="{83331904-B30F-05CE-B80B-C1428B81B38F}"/>
              </a:ext>
            </a:extLst>
          </p:cNvPr>
          <p:cNvSpPr/>
          <p:nvPr/>
        </p:nvSpPr>
        <p:spPr>
          <a:xfrm>
            <a:off x="1251713" y="373352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a:solidFill>
                  <a:schemeClr val="tx1"/>
                </a:solidFill>
                <a:latin typeface="Trebuchet MS" panose="020B0603020202020204" pitchFamily="34" charset="0"/>
              </a:rPr>
              <a:t>Calculate sentiment for each attribute vis-à-vis each restaurant</a:t>
            </a:r>
          </a:p>
        </p:txBody>
      </p:sp>
      <p:sp>
        <p:nvSpPr>
          <p:cNvPr id="909" name="Rectangle 908">
            <a:extLst>
              <a:ext uri="{FF2B5EF4-FFF2-40B4-BE49-F238E27FC236}">
                <a16:creationId xmlns:a16="http://schemas.microsoft.com/office/drawing/2014/main" id="{9DFD5A7C-2515-2A6B-D373-852CCAEBF9E7}"/>
              </a:ext>
            </a:extLst>
          </p:cNvPr>
          <p:cNvSpPr/>
          <p:nvPr/>
        </p:nvSpPr>
        <p:spPr>
          <a:xfrm>
            <a:off x="5590587" y="373352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10" name="Oval 909">
            <a:extLst>
              <a:ext uri="{FF2B5EF4-FFF2-40B4-BE49-F238E27FC236}">
                <a16:creationId xmlns:a16="http://schemas.microsoft.com/office/drawing/2014/main" id="{5B912F26-B3FD-B87F-A44D-B3D719D155EB}"/>
              </a:ext>
            </a:extLst>
          </p:cNvPr>
          <p:cNvSpPr/>
          <p:nvPr/>
        </p:nvSpPr>
        <p:spPr>
          <a:xfrm>
            <a:off x="214875" y="407486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bg1"/>
                </a:solidFill>
                <a:latin typeface="Trebuchet MS" panose="020B0603020202020204" pitchFamily="34" charset="0"/>
              </a:rPr>
              <a:t>6</a:t>
            </a:r>
          </a:p>
        </p:txBody>
      </p:sp>
      <p:sp>
        <p:nvSpPr>
          <p:cNvPr id="911" name="Rectangle 910">
            <a:extLst>
              <a:ext uri="{FF2B5EF4-FFF2-40B4-BE49-F238E27FC236}">
                <a16:creationId xmlns:a16="http://schemas.microsoft.com/office/drawing/2014/main" id="{EFC0E92F-A846-33C6-B96A-4E0A66D68E7C}"/>
              </a:ext>
            </a:extLst>
          </p:cNvPr>
          <p:cNvSpPr/>
          <p:nvPr/>
        </p:nvSpPr>
        <p:spPr>
          <a:xfrm>
            <a:off x="1253209" y="3733257"/>
            <a:ext cx="1801718" cy="172538"/>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latin typeface="Trebuchet MS" panose="020B0603020202020204" pitchFamily="34" charset="0"/>
              </a:rPr>
              <a:t>Calculate Sentiment</a:t>
            </a:r>
          </a:p>
        </p:txBody>
      </p:sp>
      <p:sp>
        <p:nvSpPr>
          <p:cNvPr id="916" name="Rectangle 915">
            <a:extLst>
              <a:ext uri="{FF2B5EF4-FFF2-40B4-BE49-F238E27FC236}">
                <a16:creationId xmlns:a16="http://schemas.microsoft.com/office/drawing/2014/main" id="{CB05685A-D842-BBEA-0ED8-756F14F4ADCA}"/>
              </a:ext>
            </a:extLst>
          </p:cNvPr>
          <p:cNvSpPr/>
          <p:nvPr/>
        </p:nvSpPr>
        <p:spPr>
          <a:xfrm>
            <a:off x="1131909" y="4663238"/>
            <a:ext cx="2473136" cy="303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a:solidFill>
                  <a:srgbClr val="FF0000"/>
                </a:solidFill>
                <a:latin typeface="Trebuchet MS" panose="020B0603020202020204" pitchFamily="34" charset="0"/>
              </a:rPr>
              <a:t>Continued in next slide……</a:t>
            </a:r>
          </a:p>
        </p:txBody>
      </p:sp>
      <p:pic>
        <p:nvPicPr>
          <p:cNvPr id="2" name="Graphic 1" descr="Crane with solid fill">
            <a:extLst>
              <a:ext uri="{FF2B5EF4-FFF2-40B4-BE49-F238E27FC236}">
                <a16:creationId xmlns:a16="http://schemas.microsoft.com/office/drawing/2014/main" id="{CA69F2CD-3017-FF56-1E57-9389F0C66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77" y="2801228"/>
            <a:ext cx="468411" cy="468411"/>
          </a:xfrm>
          <a:prstGeom prst="rect">
            <a:avLst/>
          </a:prstGeom>
        </p:spPr>
      </p:pic>
      <p:pic>
        <p:nvPicPr>
          <p:cNvPr id="3" name="Graphic 2">
            <a:extLst>
              <a:ext uri="{FF2B5EF4-FFF2-40B4-BE49-F238E27FC236}">
                <a16:creationId xmlns:a16="http://schemas.microsoft.com/office/drawing/2014/main" id="{377DCA4E-3815-BDA1-E95F-B89D3522590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9923"/>
          <a:stretch/>
        </p:blipFill>
        <p:spPr>
          <a:xfrm>
            <a:off x="640898" y="1598649"/>
            <a:ext cx="400275" cy="453422"/>
          </a:xfrm>
          <a:prstGeom prst="rect">
            <a:avLst/>
          </a:prstGeom>
        </p:spPr>
      </p:pic>
      <p:pic>
        <p:nvPicPr>
          <p:cNvPr id="4" name="Graphic 3">
            <a:extLst>
              <a:ext uri="{FF2B5EF4-FFF2-40B4-BE49-F238E27FC236}">
                <a16:creationId xmlns:a16="http://schemas.microsoft.com/office/drawing/2014/main" id="{759A94F5-4B86-49D1-F14C-C33DC281EA2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1456"/>
          <a:stretch/>
        </p:blipFill>
        <p:spPr>
          <a:xfrm>
            <a:off x="619336" y="3992794"/>
            <a:ext cx="415636" cy="408071"/>
          </a:xfrm>
          <a:prstGeom prst="rect">
            <a:avLst/>
          </a:prstGeom>
        </p:spPr>
      </p:pic>
      <p:graphicFrame>
        <p:nvGraphicFramePr>
          <p:cNvPr id="5" name="Table 4">
            <a:extLst>
              <a:ext uri="{FF2B5EF4-FFF2-40B4-BE49-F238E27FC236}">
                <a16:creationId xmlns:a16="http://schemas.microsoft.com/office/drawing/2014/main" id="{3C667F8F-8FBF-B288-073E-303BBE0DFDE1}"/>
              </a:ext>
            </a:extLst>
          </p:cNvPr>
          <p:cNvGraphicFramePr>
            <a:graphicFrameLocks noGrp="1"/>
          </p:cNvGraphicFramePr>
          <p:nvPr>
            <p:extLst>
              <p:ext uri="{D42A27DB-BD31-4B8C-83A1-F6EECF244321}">
                <p14:modId xmlns:p14="http://schemas.microsoft.com/office/powerpoint/2010/main" val="2946406031"/>
              </p:ext>
            </p:extLst>
          </p:nvPr>
        </p:nvGraphicFramePr>
        <p:xfrm>
          <a:off x="5822664" y="1671652"/>
          <a:ext cx="2603452" cy="258749"/>
        </p:xfrm>
        <a:graphic>
          <a:graphicData uri="http://schemas.openxmlformats.org/drawingml/2006/table">
            <a:tbl>
              <a:tblPr firstRow="1" bandRow="1">
                <a:tableStyleId>{5C22544A-7EE6-4342-B048-85BDC9FD1C3A}</a:tableStyleId>
              </a:tblPr>
              <a:tblGrid>
                <a:gridCol w="650863">
                  <a:extLst>
                    <a:ext uri="{9D8B030D-6E8A-4147-A177-3AD203B41FA5}">
                      <a16:colId xmlns:a16="http://schemas.microsoft.com/office/drawing/2014/main" val="653997366"/>
                    </a:ext>
                  </a:extLst>
                </a:gridCol>
                <a:gridCol w="650863">
                  <a:extLst>
                    <a:ext uri="{9D8B030D-6E8A-4147-A177-3AD203B41FA5}">
                      <a16:colId xmlns:a16="http://schemas.microsoft.com/office/drawing/2014/main" val="2759020924"/>
                    </a:ext>
                  </a:extLst>
                </a:gridCol>
                <a:gridCol w="650863">
                  <a:extLst>
                    <a:ext uri="{9D8B030D-6E8A-4147-A177-3AD203B41FA5}">
                      <a16:colId xmlns:a16="http://schemas.microsoft.com/office/drawing/2014/main" val="3045990590"/>
                    </a:ext>
                  </a:extLst>
                </a:gridCol>
                <a:gridCol w="650863">
                  <a:extLst>
                    <a:ext uri="{9D8B030D-6E8A-4147-A177-3AD203B41FA5}">
                      <a16:colId xmlns:a16="http://schemas.microsoft.com/office/drawing/2014/main" val="1036517601"/>
                    </a:ext>
                  </a:extLst>
                </a:gridCol>
              </a:tblGrid>
              <a:tr h="258749">
                <a:tc>
                  <a:txBody>
                    <a:bodyPr/>
                    <a:lstStyle/>
                    <a:p>
                      <a:pPr algn="ctr"/>
                      <a:r>
                        <a:rPr lang="en-US" sz="600" b="1">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bl>
          </a:graphicData>
        </a:graphic>
      </p:graphicFrame>
      <p:graphicFrame>
        <p:nvGraphicFramePr>
          <p:cNvPr id="6" name="Table 5">
            <a:extLst>
              <a:ext uri="{FF2B5EF4-FFF2-40B4-BE49-F238E27FC236}">
                <a16:creationId xmlns:a16="http://schemas.microsoft.com/office/drawing/2014/main" id="{58287D98-EAE9-EF49-8E07-688163C9F0FD}"/>
              </a:ext>
            </a:extLst>
          </p:cNvPr>
          <p:cNvGraphicFramePr>
            <a:graphicFrameLocks noGrp="1"/>
          </p:cNvGraphicFramePr>
          <p:nvPr>
            <p:extLst>
              <p:ext uri="{D42A27DB-BD31-4B8C-83A1-F6EECF244321}">
                <p14:modId xmlns:p14="http://schemas.microsoft.com/office/powerpoint/2010/main" val="1676204839"/>
              </p:ext>
            </p:extLst>
          </p:nvPr>
        </p:nvGraphicFramePr>
        <p:xfrm>
          <a:off x="5671328" y="2632977"/>
          <a:ext cx="2948234" cy="776247"/>
        </p:xfrm>
        <a:graphic>
          <a:graphicData uri="http://schemas.openxmlformats.org/drawingml/2006/table">
            <a:tbl>
              <a:tblPr firstRow="1" bandRow="1">
                <a:tableStyleId>{5C22544A-7EE6-4342-B048-85BDC9FD1C3A}</a:tableStyleId>
              </a:tblPr>
              <a:tblGrid>
                <a:gridCol w="344782">
                  <a:extLst>
                    <a:ext uri="{9D8B030D-6E8A-4147-A177-3AD203B41FA5}">
                      <a16:colId xmlns:a16="http://schemas.microsoft.com/office/drawing/2014/main" val="3032423418"/>
                    </a:ext>
                  </a:extLst>
                </a:gridCol>
                <a:gridCol w="650863">
                  <a:extLst>
                    <a:ext uri="{9D8B030D-6E8A-4147-A177-3AD203B41FA5}">
                      <a16:colId xmlns:a16="http://schemas.microsoft.com/office/drawing/2014/main" val="653997366"/>
                    </a:ext>
                  </a:extLst>
                </a:gridCol>
                <a:gridCol w="650863">
                  <a:extLst>
                    <a:ext uri="{9D8B030D-6E8A-4147-A177-3AD203B41FA5}">
                      <a16:colId xmlns:a16="http://schemas.microsoft.com/office/drawing/2014/main" val="2759020924"/>
                    </a:ext>
                  </a:extLst>
                </a:gridCol>
                <a:gridCol w="650863">
                  <a:extLst>
                    <a:ext uri="{9D8B030D-6E8A-4147-A177-3AD203B41FA5}">
                      <a16:colId xmlns:a16="http://schemas.microsoft.com/office/drawing/2014/main" val="809005390"/>
                    </a:ext>
                  </a:extLst>
                </a:gridCol>
                <a:gridCol w="650863">
                  <a:extLst>
                    <a:ext uri="{9D8B030D-6E8A-4147-A177-3AD203B41FA5}">
                      <a16:colId xmlns:a16="http://schemas.microsoft.com/office/drawing/2014/main" val="1397685974"/>
                    </a:ext>
                  </a:extLst>
                </a:gridCol>
              </a:tblGrid>
              <a:tr h="258749">
                <a:tc>
                  <a:txBody>
                    <a:bodyPr/>
                    <a:lstStyle/>
                    <a:p>
                      <a:endParaRPr lang="en-US" sz="900" b="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600" b="1">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a:solidFill>
                            <a:schemeClr val="tx1"/>
                          </a:solidFill>
                        </a:rPr>
                        <a:t>R1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a:solidFill>
                            <a:schemeClr val="tx1"/>
                          </a:solidFill>
                        </a:rPr>
                        <a:t>3.2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4.5</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1.1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1.4</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r h="258749">
                <a:tc>
                  <a:txBody>
                    <a:bodyPr/>
                    <a:lstStyle/>
                    <a:p>
                      <a:r>
                        <a:rPr lang="en-US" sz="600" b="1">
                          <a:solidFill>
                            <a:schemeClr val="tx1"/>
                          </a:solidFill>
                        </a:rPr>
                        <a:t>R2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a:solidFill>
                            <a:schemeClr val="tx1"/>
                          </a:solidFill>
                        </a:rPr>
                        <a:t>1.5</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1.2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4.4</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3.6</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0510"/>
                  </a:ext>
                </a:extLst>
              </a:tr>
            </a:tbl>
          </a:graphicData>
        </a:graphic>
      </p:graphicFrame>
      <p:graphicFrame>
        <p:nvGraphicFramePr>
          <p:cNvPr id="7" name="Table 6">
            <a:extLst>
              <a:ext uri="{FF2B5EF4-FFF2-40B4-BE49-F238E27FC236}">
                <a16:creationId xmlns:a16="http://schemas.microsoft.com/office/drawing/2014/main" id="{358B4F2A-DAA6-C08E-0E1D-5939CAE34AD7}"/>
              </a:ext>
            </a:extLst>
          </p:cNvPr>
          <p:cNvGraphicFramePr>
            <a:graphicFrameLocks noGrp="1"/>
          </p:cNvGraphicFramePr>
          <p:nvPr>
            <p:extLst>
              <p:ext uri="{D42A27DB-BD31-4B8C-83A1-F6EECF244321}">
                <p14:modId xmlns:p14="http://schemas.microsoft.com/office/powerpoint/2010/main" val="4236457272"/>
              </p:ext>
            </p:extLst>
          </p:nvPr>
        </p:nvGraphicFramePr>
        <p:xfrm>
          <a:off x="5671328" y="3799685"/>
          <a:ext cx="2948234" cy="776247"/>
        </p:xfrm>
        <a:graphic>
          <a:graphicData uri="http://schemas.openxmlformats.org/drawingml/2006/table">
            <a:tbl>
              <a:tblPr firstRow="1" bandRow="1">
                <a:tableStyleId>{5C22544A-7EE6-4342-B048-85BDC9FD1C3A}</a:tableStyleId>
              </a:tblPr>
              <a:tblGrid>
                <a:gridCol w="344782">
                  <a:extLst>
                    <a:ext uri="{9D8B030D-6E8A-4147-A177-3AD203B41FA5}">
                      <a16:colId xmlns:a16="http://schemas.microsoft.com/office/drawing/2014/main" val="3032423418"/>
                    </a:ext>
                  </a:extLst>
                </a:gridCol>
                <a:gridCol w="650863">
                  <a:extLst>
                    <a:ext uri="{9D8B030D-6E8A-4147-A177-3AD203B41FA5}">
                      <a16:colId xmlns:a16="http://schemas.microsoft.com/office/drawing/2014/main" val="653997366"/>
                    </a:ext>
                  </a:extLst>
                </a:gridCol>
                <a:gridCol w="650863">
                  <a:extLst>
                    <a:ext uri="{9D8B030D-6E8A-4147-A177-3AD203B41FA5}">
                      <a16:colId xmlns:a16="http://schemas.microsoft.com/office/drawing/2014/main" val="2759020924"/>
                    </a:ext>
                  </a:extLst>
                </a:gridCol>
                <a:gridCol w="650863">
                  <a:extLst>
                    <a:ext uri="{9D8B030D-6E8A-4147-A177-3AD203B41FA5}">
                      <a16:colId xmlns:a16="http://schemas.microsoft.com/office/drawing/2014/main" val="809005390"/>
                    </a:ext>
                  </a:extLst>
                </a:gridCol>
                <a:gridCol w="650863">
                  <a:extLst>
                    <a:ext uri="{9D8B030D-6E8A-4147-A177-3AD203B41FA5}">
                      <a16:colId xmlns:a16="http://schemas.microsoft.com/office/drawing/2014/main" val="1397685974"/>
                    </a:ext>
                  </a:extLst>
                </a:gridCol>
              </a:tblGrid>
              <a:tr h="258749">
                <a:tc>
                  <a:txBody>
                    <a:bodyPr/>
                    <a:lstStyle/>
                    <a:p>
                      <a:endParaRPr lang="en-US" sz="900" b="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600" b="1">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600" b="1">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a:solidFill>
                            <a:schemeClr val="tx1"/>
                          </a:solidFill>
                        </a:rPr>
                        <a:t>R1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a:solidFill>
                            <a:schemeClr val="tx1"/>
                          </a:solidFill>
                        </a:rPr>
                        <a:t>0.7</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0.8</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0.3</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r h="258749">
                <a:tc>
                  <a:txBody>
                    <a:bodyPr/>
                    <a:lstStyle/>
                    <a:p>
                      <a:r>
                        <a:rPr lang="en-US" sz="600" b="1">
                          <a:solidFill>
                            <a:schemeClr val="tx1"/>
                          </a:solidFill>
                        </a:rPr>
                        <a:t>R2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700" b="0">
                          <a:solidFill>
                            <a:schemeClr val="tx1"/>
                          </a:solidFill>
                        </a:rPr>
                        <a:t>0.3</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0.4</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700" b="0">
                          <a:solidFill>
                            <a:schemeClr val="tx1"/>
                          </a:solidFill>
                        </a:rPr>
                        <a:t>0.5</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0510"/>
                  </a:ext>
                </a:extLst>
              </a:tr>
            </a:tbl>
          </a:graphicData>
        </a:graphic>
      </p:graphicFrame>
    </p:spTree>
    <p:extLst>
      <p:ext uri="{BB962C8B-B14F-4D97-AF65-F5344CB8AC3E}">
        <p14:creationId xmlns:p14="http://schemas.microsoft.com/office/powerpoint/2010/main" val="100596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7" name="Google Shape;927;p36"/>
          <p:cNvSpPr txBox="1">
            <a:spLocks noGrp="1"/>
          </p:cNvSpPr>
          <p:nvPr>
            <p:ph type="title"/>
          </p:nvPr>
        </p:nvSpPr>
        <p:spPr>
          <a:xfrm>
            <a:off x="1388529" y="494723"/>
            <a:ext cx="6366942" cy="473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Analysis</a:t>
            </a:r>
            <a:r>
              <a:rPr lang="es-419" dirty="0"/>
              <a:t> </a:t>
            </a:r>
            <a:r>
              <a:rPr lang="es-419" dirty="0" err="1"/>
              <a:t>Methodology</a:t>
            </a:r>
            <a:r>
              <a:rPr lang="es-419" dirty="0"/>
              <a:t> (3/3)</a:t>
            </a:r>
            <a:endParaRPr dirty="0"/>
          </a:p>
        </p:txBody>
      </p:sp>
      <p:sp>
        <p:nvSpPr>
          <p:cNvPr id="62" name="Rectangle 61">
            <a:extLst>
              <a:ext uri="{FF2B5EF4-FFF2-40B4-BE49-F238E27FC236}">
                <a16:creationId xmlns:a16="http://schemas.microsoft.com/office/drawing/2014/main" id="{E8FEFBC4-28C0-4424-C2EB-CD8E5EF90837}"/>
              </a:ext>
            </a:extLst>
          </p:cNvPr>
          <p:cNvSpPr/>
          <p:nvPr/>
        </p:nvSpPr>
        <p:spPr>
          <a:xfrm>
            <a:off x="548804" y="1454842"/>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63" name="Rectangle 62">
            <a:extLst>
              <a:ext uri="{FF2B5EF4-FFF2-40B4-BE49-F238E27FC236}">
                <a16:creationId xmlns:a16="http://schemas.microsoft.com/office/drawing/2014/main" id="{0EBF1D78-9A8A-FF24-235C-9C3E8FC42E2E}"/>
              </a:ext>
            </a:extLst>
          </p:cNvPr>
          <p:cNvSpPr/>
          <p:nvPr/>
        </p:nvSpPr>
        <p:spPr>
          <a:xfrm>
            <a:off x="1251713" y="1339240"/>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50" dirty="0">
                <a:solidFill>
                  <a:schemeClr val="tx1"/>
                </a:solidFill>
                <a:latin typeface="Trebuchet MS" panose="020B0603020202020204" pitchFamily="34" charset="0"/>
              </a:rPr>
              <a:t>Multiply lift values with sentiment scores to get the final vectors for each restaurant</a:t>
            </a:r>
          </a:p>
        </p:txBody>
      </p:sp>
      <p:sp>
        <p:nvSpPr>
          <p:cNvPr id="896" name="Rectangle 895">
            <a:extLst>
              <a:ext uri="{FF2B5EF4-FFF2-40B4-BE49-F238E27FC236}">
                <a16:creationId xmlns:a16="http://schemas.microsoft.com/office/drawing/2014/main" id="{C020C822-84EA-29E4-FBF7-80AB6619AA9D}"/>
              </a:ext>
            </a:extLst>
          </p:cNvPr>
          <p:cNvSpPr/>
          <p:nvPr/>
        </p:nvSpPr>
        <p:spPr>
          <a:xfrm>
            <a:off x="5590587" y="1339240"/>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898" name="Oval 897">
            <a:extLst>
              <a:ext uri="{FF2B5EF4-FFF2-40B4-BE49-F238E27FC236}">
                <a16:creationId xmlns:a16="http://schemas.microsoft.com/office/drawing/2014/main" id="{4873A041-D89C-AF42-E11B-AFF66847B133}"/>
              </a:ext>
            </a:extLst>
          </p:cNvPr>
          <p:cNvSpPr/>
          <p:nvPr/>
        </p:nvSpPr>
        <p:spPr>
          <a:xfrm>
            <a:off x="214875" y="1680584"/>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7</a:t>
            </a:r>
          </a:p>
        </p:txBody>
      </p:sp>
      <p:sp>
        <p:nvSpPr>
          <p:cNvPr id="899" name="Rectangle 898">
            <a:extLst>
              <a:ext uri="{FF2B5EF4-FFF2-40B4-BE49-F238E27FC236}">
                <a16:creationId xmlns:a16="http://schemas.microsoft.com/office/drawing/2014/main" id="{4130CE01-3903-1A19-4AE4-51225D330E3E}"/>
              </a:ext>
            </a:extLst>
          </p:cNvPr>
          <p:cNvSpPr/>
          <p:nvPr/>
        </p:nvSpPr>
        <p:spPr>
          <a:xfrm>
            <a:off x="1253208" y="1333613"/>
            <a:ext cx="2002609" cy="200679"/>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Lift X Sentiment</a:t>
            </a:r>
          </a:p>
        </p:txBody>
      </p:sp>
      <p:sp>
        <p:nvSpPr>
          <p:cNvPr id="901" name="Rectangle 900">
            <a:extLst>
              <a:ext uri="{FF2B5EF4-FFF2-40B4-BE49-F238E27FC236}">
                <a16:creationId xmlns:a16="http://schemas.microsoft.com/office/drawing/2014/main" id="{BD7B7F9C-0E2F-59A1-BA24-5EF7137DACA9}"/>
              </a:ext>
            </a:extLst>
          </p:cNvPr>
          <p:cNvSpPr/>
          <p:nvPr/>
        </p:nvSpPr>
        <p:spPr>
          <a:xfrm>
            <a:off x="548804" y="2664018"/>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902" name="Rectangle 901">
            <a:extLst>
              <a:ext uri="{FF2B5EF4-FFF2-40B4-BE49-F238E27FC236}">
                <a16:creationId xmlns:a16="http://schemas.microsoft.com/office/drawing/2014/main" id="{3725AF22-70E9-D5DF-2EBF-A0165F175C1C}"/>
              </a:ext>
            </a:extLst>
          </p:cNvPr>
          <p:cNvSpPr/>
          <p:nvPr/>
        </p:nvSpPr>
        <p:spPr>
          <a:xfrm>
            <a:off x="1251713" y="254841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dirty="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Repeat the process for the 2nd city except we will have the same dimensions of vectors as discovered in the 1st city</a:t>
            </a:r>
          </a:p>
        </p:txBody>
      </p:sp>
      <p:sp>
        <p:nvSpPr>
          <p:cNvPr id="903" name="Rectangle 902">
            <a:extLst>
              <a:ext uri="{FF2B5EF4-FFF2-40B4-BE49-F238E27FC236}">
                <a16:creationId xmlns:a16="http://schemas.microsoft.com/office/drawing/2014/main" id="{9BFF8AD2-75D0-B33F-5915-55E782BB160A}"/>
              </a:ext>
            </a:extLst>
          </p:cNvPr>
          <p:cNvSpPr/>
          <p:nvPr/>
        </p:nvSpPr>
        <p:spPr>
          <a:xfrm>
            <a:off x="5590587" y="254841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04" name="Oval 903">
            <a:extLst>
              <a:ext uri="{FF2B5EF4-FFF2-40B4-BE49-F238E27FC236}">
                <a16:creationId xmlns:a16="http://schemas.microsoft.com/office/drawing/2014/main" id="{625F8016-6B6D-53EC-9287-999BC2727C62}"/>
              </a:ext>
            </a:extLst>
          </p:cNvPr>
          <p:cNvSpPr/>
          <p:nvPr/>
        </p:nvSpPr>
        <p:spPr>
          <a:xfrm>
            <a:off x="214875" y="288975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8</a:t>
            </a:r>
          </a:p>
        </p:txBody>
      </p:sp>
      <p:sp>
        <p:nvSpPr>
          <p:cNvPr id="905" name="Rectangle 904">
            <a:extLst>
              <a:ext uri="{FF2B5EF4-FFF2-40B4-BE49-F238E27FC236}">
                <a16:creationId xmlns:a16="http://schemas.microsoft.com/office/drawing/2014/main" id="{C48FC65D-8894-ACDF-E476-536E757E28BF}"/>
              </a:ext>
            </a:extLst>
          </p:cNvPr>
          <p:cNvSpPr/>
          <p:nvPr/>
        </p:nvSpPr>
        <p:spPr>
          <a:xfrm>
            <a:off x="1253208" y="2548146"/>
            <a:ext cx="2002609" cy="181865"/>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Repeat for 2</a:t>
            </a:r>
            <a:r>
              <a:rPr lang="en-US" sz="1200" baseline="30000" dirty="0">
                <a:latin typeface="Trebuchet MS" panose="020B0603020202020204" pitchFamily="34" charset="0"/>
              </a:rPr>
              <a:t>nd</a:t>
            </a:r>
            <a:r>
              <a:rPr lang="en-US" sz="1200" dirty="0">
                <a:latin typeface="Trebuchet MS" panose="020B0603020202020204" pitchFamily="34" charset="0"/>
              </a:rPr>
              <a:t> City</a:t>
            </a:r>
          </a:p>
        </p:txBody>
      </p:sp>
      <p:sp>
        <p:nvSpPr>
          <p:cNvPr id="907" name="Rectangle 906">
            <a:extLst>
              <a:ext uri="{FF2B5EF4-FFF2-40B4-BE49-F238E27FC236}">
                <a16:creationId xmlns:a16="http://schemas.microsoft.com/office/drawing/2014/main" id="{44B664CB-8962-8405-D41B-A3C3101B421D}"/>
              </a:ext>
            </a:extLst>
          </p:cNvPr>
          <p:cNvSpPr/>
          <p:nvPr/>
        </p:nvSpPr>
        <p:spPr>
          <a:xfrm>
            <a:off x="548804" y="3849129"/>
            <a:ext cx="583105" cy="698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Trebuchet MS" panose="020B0603020202020204" pitchFamily="34" charset="0"/>
            </a:endParaRPr>
          </a:p>
        </p:txBody>
      </p:sp>
      <p:sp>
        <p:nvSpPr>
          <p:cNvPr id="908" name="Rectangle 907">
            <a:extLst>
              <a:ext uri="{FF2B5EF4-FFF2-40B4-BE49-F238E27FC236}">
                <a16:creationId xmlns:a16="http://schemas.microsoft.com/office/drawing/2014/main" id="{83331904-B30F-05CE-B80B-C1428B81B38F}"/>
              </a:ext>
            </a:extLst>
          </p:cNvPr>
          <p:cNvSpPr/>
          <p:nvPr/>
        </p:nvSpPr>
        <p:spPr>
          <a:xfrm>
            <a:off x="1251713" y="3733524"/>
            <a:ext cx="4221225"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endParaRPr lang="en-US" sz="1050" dirty="0">
              <a:solidFill>
                <a:schemeClr val="tx1"/>
              </a:solidFill>
              <a:latin typeface="Trebuchet MS" panose="020B0603020202020204" pitchFamily="34" charset="0"/>
            </a:endParaRP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Calculate cosine similarity between the restaurant of choice from city 1 vs all restaurants of city 2.</a:t>
            </a:r>
          </a:p>
          <a:p>
            <a:pPr marL="214313" indent="-214313">
              <a:buFont typeface="Arial" panose="020B0604020202020204" pitchFamily="34" charset="0"/>
              <a:buChar char="•"/>
            </a:pPr>
            <a:r>
              <a:rPr lang="en-US" sz="1050" dirty="0">
                <a:solidFill>
                  <a:schemeClr val="tx1"/>
                </a:solidFill>
                <a:latin typeface="Trebuchet MS" panose="020B0603020202020204" pitchFamily="34" charset="0"/>
              </a:rPr>
              <a:t>Get the top 3 restaurants in terms of highest cosine similarity</a:t>
            </a:r>
          </a:p>
        </p:txBody>
      </p:sp>
      <p:sp>
        <p:nvSpPr>
          <p:cNvPr id="909" name="Rectangle 908">
            <a:extLst>
              <a:ext uri="{FF2B5EF4-FFF2-40B4-BE49-F238E27FC236}">
                <a16:creationId xmlns:a16="http://schemas.microsoft.com/office/drawing/2014/main" id="{9DFD5A7C-2515-2A6B-D373-852CCAEBF9E7}"/>
              </a:ext>
            </a:extLst>
          </p:cNvPr>
          <p:cNvSpPr/>
          <p:nvPr/>
        </p:nvSpPr>
        <p:spPr>
          <a:xfrm>
            <a:off x="5590587" y="3733524"/>
            <a:ext cx="3060972" cy="929714"/>
          </a:xfrm>
          <a:prstGeom prst="rect">
            <a:avLst/>
          </a:prstGeom>
          <a:no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Trebuchet MS" panose="020B0603020202020204" pitchFamily="34" charset="0"/>
            </a:endParaRPr>
          </a:p>
        </p:txBody>
      </p:sp>
      <p:sp>
        <p:nvSpPr>
          <p:cNvPr id="910" name="Oval 909">
            <a:extLst>
              <a:ext uri="{FF2B5EF4-FFF2-40B4-BE49-F238E27FC236}">
                <a16:creationId xmlns:a16="http://schemas.microsoft.com/office/drawing/2014/main" id="{5B912F26-B3FD-B87F-A44D-B3D719D155EB}"/>
              </a:ext>
            </a:extLst>
          </p:cNvPr>
          <p:cNvSpPr/>
          <p:nvPr/>
        </p:nvSpPr>
        <p:spPr>
          <a:xfrm>
            <a:off x="214875" y="4074868"/>
            <a:ext cx="214125" cy="24702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Trebuchet MS" panose="020B0603020202020204" pitchFamily="34" charset="0"/>
              </a:rPr>
              <a:t>9</a:t>
            </a:r>
          </a:p>
        </p:txBody>
      </p:sp>
      <p:sp>
        <p:nvSpPr>
          <p:cNvPr id="911" name="Rectangle 910">
            <a:extLst>
              <a:ext uri="{FF2B5EF4-FFF2-40B4-BE49-F238E27FC236}">
                <a16:creationId xmlns:a16="http://schemas.microsoft.com/office/drawing/2014/main" id="{EFC0E92F-A846-33C6-B96A-4E0A66D68E7C}"/>
              </a:ext>
            </a:extLst>
          </p:cNvPr>
          <p:cNvSpPr/>
          <p:nvPr/>
        </p:nvSpPr>
        <p:spPr>
          <a:xfrm>
            <a:off x="1253208" y="3733256"/>
            <a:ext cx="2002609" cy="181865"/>
          </a:xfrm>
          <a:prstGeom prst="rect">
            <a:avLst/>
          </a:prstGeom>
          <a:solidFill>
            <a:schemeClr val="accent2">
              <a:lumMod val="75000"/>
              <a:lumOff val="25000"/>
            </a:schemeClr>
          </a:solidFill>
          <a:ln>
            <a:solidFill>
              <a:schemeClr val="accent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latin typeface="Trebuchet MS" panose="020B0603020202020204" pitchFamily="34" charset="0"/>
              </a:rPr>
              <a:t>Find Similar Restaurants</a:t>
            </a:r>
          </a:p>
        </p:txBody>
      </p:sp>
      <p:graphicFrame>
        <p:nvGraphicFramePr>
          <p:cNvPr id="6" name="Table 5">
            <a:extLst>
              <a:ext uri="{FF2B5EF4-FFF2-40B4-BE49-F238E27FC236}">
                <a16:creationId xmlns:a16="http://schemas.microsoft.com/office/drawing/2014/main" id="{58287D98-EAE9-EF49-8E07-688163C9F0FD}"/>
              </a:ext>
            </a:extLst>
          </p:cNvPr>
          <p:cNvGraphicFramePr>
            <a:graphicFrameLocks noGrp="1"/>
          </p:cNvGraphicFramePr>
          <p:nvPr>
            <p:extLst>
              <p:ext uri="{D42A27DB-BD31-4B8C-83A1-F6EECF244321}">
                <p14:modId xmlns:p14="http://schemas.microsoft.com/office/powerpoint/2010/main" val="18192442"/>
              </p:ext>
            </p:extLst>
          </p:nvPr>
        </p:nvGraphicFramePr>
        <p:xfrm>
          <a:off x="5650547" y="1413780"/>
          <a:ext cx="2948234" cy="776247"/>
        </p:xfrm>
        <a:graphic>
          <a:graphicData uri="http://schemas.openxmlformats.org/drawingml/2006/table">
            <a:tbl>
              <a:tblPr firstRow="1" bandRow="1">
                <a:tableStyleId>{5C22544A-7EE6-4342-B048-85BDC9FD1C3A}</a:tableStyleId>
              </a:tblPr>
              <a:tblGrid>
                <a:gridCol w="344782">
                  <a:extLst>
                    <a:ext uri="{9D8B030D-6E8A-4147-A177-3AD203B41FA5}">
                      <a16:colId xmlns:a16="http://schemas.microsoft.com/office/drawing/2014/main" val="3032423418"/>
                    </a:ext>
                  </a:extLst>
                </a:gridCol>
                <a:gridCol w="650863">
                  <a:extLst>
                    <a:ext uri="{9D8B030D-6E8A-4147-A177-3AD203B41FA5}">
                      <a16:colId xmlns:a16="http://schemas.microsoft.com/office/drawing/2014/main" val="653997366"/>
                    </a:ext>
                  </a:extLst>
                </a:gridCol>
                <a:gridCol w="650863">
                  <a:extLst>
                    <a:ext uri="{9D8B030D-6E8A-4147-A177-3AD203B41FA5}">
                      <a16:colId xmlns:a16="http://schemas.microsoft.com/office/drawing/2014/main" val="2759020924"/>
                    </a:ext>
                  </a:extLst>
                </a:gridCol>
                <a:gridCol w="650863">
                  <a:extLst>
                    <a:ext uri="{9D8B030D-6E8A-4147-A177-3AD203B41FA5}">
                      <a16:colId xmlns:a16="http://schemas.microsoft.com/office/drawing/2014/main" val="809005390"/>
                    </a:ext>
                  </a:extLst>
                </a:gridCol>
                <a:gridCol w="650863">
                  <a:extLst>
                    <a:ext uri="{9D8B030D-6E8A-4147-A177-3AD203B41FA5}">
                      <a16:colId xmlns:a16="http://schemas.microsoft.com/office/drawing/2014/main" val="1397685974"/>
                    </a:ext>
                  </a:extLst>
                </a:gridCol>
              </a:tblGrid>
              <a:tr h="258749">
                <a:tc>
                  <a:txBody>
                    <a:bodyPr/>
                    <a:lstStyle/>
                    <a:p>
                      <a:endParaRPr lang="en-US" sz="900" b="0" dirty="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600" b="1" dirty="0">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dirty="0">
                          <a:solidFill>
                            <a:schemeClr val="tx1"/>
                          </a:solidFill>
                        </a:rPr>
                        <a:t>R1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r h="258749">
                <a:tc>
                  <a:txBody>
                    <a:bodyPr/>
                    <a:lstStyle/>
                    <a:p>
                      <a:r>
                        <a:rPr lang="en-US" sz="600" b="1" dirty="0">
                          <a:solidFill>
                            <a:schemeClr val="tx1"/>
                          </a:solidFill>
                        </a:rPr>
                        <a:t>R2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0510"/>
                  </a:ext>
                </a:extLst>
              </a:tr>
            </a:tbl>
          </a:graphicData>
        </a:graphic>
      </p:graphicFrame>
      <p:graphicFrame>
        <p:nvGraphicFramePr>
          <p:cNvPr id="7" name="Table 6">
            <a:extLst>
              <a:ext uri="{FF2B5EF4-FFF2-40B4-BE49-F238E27FC236}">
                <a16:creationId xmlns:a16="http://schemas.microsoft.com/office/drawing/2014/main" id="{358B4F2A-DAA6-C08E-0E1D-5939CAE34AD7}"/>
              </a:ext>
            </a:extLst>
          </p:cNvPr>
          <p:cNvGraphicFramePr>
            <a:graphicFrameLocks noGrp="1"/>
          </p:cNvGraphicFramePr>
          <p:nvPr>
            <p:extLst>
              <p:ext uri="{D42A27DB-BD31-4B8C-83A1-F6EECF244321}">
                <p14:modId xmlns:p14="http://schemas.microsoft.com/office/powerpoint/2010/main" val="1598131537"/>
              </p:ext>
            </p:extLst>
          </p:nvPr>
        </p:nvGraphicFramePr>
        <p:xfrm>
          <a:off x="5650547" y="2615123"/>
          <a:ext cx="2948234" cy="776247"/>
        </p:xfrm>
        <a:graphic>
          <a:graphicData uri="http://schemas.openxmlformats.org/drawingml/2006/table">
            <a:tbl>
              <a:tblPr firstRow="1" bandRow="1">
                <a:tableStyleId>{5C22544A-7EE6-4342-B048-85BDC9FD1C3A}</a:tableStyleId>
              </a:tblPr>
              <a:tblGrid>
                <a:gridCol w="344782">
                  <a:extLst>
                    <a:ext uri="{9D8B030D-6E8A-4147-A177-3AD203B41FA5}">
                      <a16:colId xmlns:a16="http://schemas.microsoft.com/office/drawing/2014/main" val="3032423418"/>
                    </a:ext>
                  </a:extLst>
                </a:gridCol>
                <a:gridCol w="650863">
                  <a:extLst>
                    <a:ext uri="{9D8B030D-6E8A-4147-A177-3AD203B41FA5}">
                      <a16:colId xmlns:a16="http://schemas.microsoft.com/office/drawing/2014/main" val="653997366"/>
                    </a:ext>
                  </a:extLst>
                </a:gridCol>
                <a:gridCol w="650863">
                  <a:extLst>
                    <a:ext uri="{9D8B030D-6E8A-4147-A177-3AD203B41FA5}">
                      <a16:colId xmlns:a16="http://schemas.microsoft.com/office/drawing/2014/main" val="2759020924"/>
                    </a:ext>
                  </a:extLst>
                </a:gridCol>
                <a:gridCol w="650863">
                  <a:extLst>
                    <a:ext uri="{9D8B030D-6E8A-4147-A177-3AD203B41FA5}">
                      <a16:colId xmlns:a16="http://schemas.microsoft.com/office/drawing/2014/main" val="809005390"/>
                    </a:ext>
                  </a:extLst>
                </a:gridCol>
                <a:gridCol w="650863">
                  <a:extLst>
                    <a:ext uri="{9D8B030D-6E8A-4147-A177-3AD203B41FA5}">
                      <a16:colId xmlns:a16="http://schemas.microsoft.com/office/drawing/2014/main" val="1397685974"/>
                    </a:ext>
                  </a:extLst>
                </a:gridCol>
              </a:tblGrid>
              <a:tr h="258749">
                <a:tc>
                  <a:txBody>
                    <a:bodyPr/>
                    <a:lstStyle/>
                    <a:p>
                      <a:endParaRPr lang="en-US" sz="900" b="0" dirty="0">
                        <a:solidFill>
                          <a:schemeClr val="tx1"/>
                        </a:solidFill>
                      </a:endParaRP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600" b="1" dirty="0">
                          <a:solidFill>
                            <a:schemeClr val="tx1"/>
                          </a:solidFill>
                        </a:rPr>
                        <a:t>Appetizers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Salads</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Cocktail</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600" b="1" dirty="0">
                          <a:solidFill>
                            <a:schemeClr val="tx1"/>
                          </a:solidFill>
                        </a:rPr>
                        <a:t>Pizza</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2814"/>
                  </a:ext>
                </a:extLst>
              </a:tr>
              <a:tr h="258749">
                <a:tc>
                  <a:txBody>
                    <a:bodyPr/>
                    <a:lstStyle/>
                    <a:p>
                      <a:r>
                        <a:rPr lang="en-US" sz="600" b="1" dirty="0">
                          <a:solidFill>
                            <a:schemeClr val="tx1"/>
                          </a:solidFill>
                        </a:rPr>
                        <a:t>R1</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49201"/>
                  </a:ext>
                </a:extLst>
              </a:tr>
              <a:tr h="258749">
                <a:tc>
                  <a:txBody>
                    <a:bodyPr/>
                    <a:lstStyle/>
                    <a:p>
                      <a:r>
                        <a:rPr lang="en-US" sz="600" b="1" dirty="0">
                          <a:solidFill>
                            <a:schemeClr val="tx1"/>
                          </a:solidFill>
                        </a:rPr>
                        <a:t>R2</a:t>
                      </a:r>
                    </a:p>
                  </a:txBody>
                  <a:tcPr marL="56677" marR="56677" marT="28339" marB="283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US" sz="700" b="0" i="0" u="none" strike="noStrike" cap="none" dirty="0">
                          <a:solidFill>
                            <a:schemeClr val="tx1"/>
                          </a:solidFill>
                          <a:latin typeface="+mn-lt"/>
                          <a:ea typeface="+mn-ea"/>
                          <a:cs typeface="+mn-cs"/>
                          <a:sym typeface="Arial"/>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0510"/>
                  </a:ext>
                </a:extLst>
              </a:tr>
            </a:tbl>
          </a:graphicData>
        </a:graphic>
      </p:graphicFrame>
      <p:pic>
        <p:nvPicPr>
          <p:cNvPr id="8" name="Graphic 7">
            <a:extLst>
              <a:ext uri="{FF2B5EF4-FFF2-40B4-BE49-F238E27FC236}">
                <a16:creationId xmlns:a16="http://schemas.microsoft.com/office/drawing/2014/main" id="{57872111-B4A7-8DFE-097A-8384616CD3A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022" b="22716"/>
          <a:stretch/>
        </p:blipFill>
        <p:spPr>
          <a:xfrm>
            <a:off x="538429" y="1534292"/>
            <a:ext cx="591427" cy="541614"/>
          </a:xfrm>
          <a:prstGeom prst="rect">
            <a:avLst/>
          </a:prstGeom>
        </p:spPr>
      </p:pic>
      <p:pic>
        <p:nvPicPr>
          <p:cNvPr id="9" name="Graphic 8" descr="City with solid fill">
            <a:extLst>
              <a:ext uri="{FF2B5EF4-FFF2-40B4-BE49-F238E27FC236}">
                <a16:creationId xmlns:a16="http://schemas.microsoft.com/office/drawing/2014/main" id="{FFF65DF5-9616-5EB9-8BDB-35D49A1127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771" y="2771091"/>
            <a:ext cx="469232" cy="469232"/>
          </a:xfrm>
          <a:prstGeom prst="rect">
            <a:avLst/>
          </a:prstGeom>
        </p:spPr>
      </p:pic>
      <p:pic>
        <p:nvPicPr>
          <p:cNvPr id="10" name="Graphic 9" descr="Waiter male with solid fill">
            <a:extLst>
              <a:ext uri="{FF2B5EF4-FFF2-40B4-BE49-F238E27FC236}">
                <a16:creationId xmlns:a16="http://schemas.microsoft.com/office/drawing/2014/main" id="{5FCF2F48-DDC9-A8BB-22C4-EE8E989FEA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6453" y="3968111"/>
            <a:ext cx="469232" cy="469232"/>
          </a:xfrm>
          <a:prstGeom prst="rect">
            <a:avLst/>
          </a:prstGeom>
        </p:spPr>
      </p:pic>
      <p:sp>
        <p:nvSpPr>
          <p:cNvPr id="11" name="Rectangle 10">
            <a:extLst>
              <a:ext uri="{FF2B5EF4-FFF2-40B4-BE49-F238E27FC236}">
                <a16:creationId xmlns:a16="http://schemas.microsoft.com/office/drawing/2014/main" id="{E071B0E9-7E03-7CAE-492D-4AE1609CA7D0}"/>
              </a:ext>
            </a:extLst>
          </p:cNvPr>
          <p:cNvSpPr/>
          <p:nvPr/>
        </p:nvSpPr>
        <p:spPr>
          <a:xfrm>
            <a:off x="6255327" y="4055208"/>
            <a:ext cx="395647" cy="24875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R1</a:t>
            </a:r>
          </a:p>
        </p:txBody>
      </p:sp>
      <p:sp>
        <p:nvSpPr>
          <p:cNvPr id="12" name="Rectangle 11">
            <a:extLst>
              <a:ext uri="{FF2B5EF4-FFF2-40B4-BE49-F238E27FC236}">
                <a16:creationId xmlns:a16="http://schemas.microsoft.com/office/drawing/2014/main" id="{394B5D27-DED3-8342-D899-123116655D65}"/>
              </a:ext>
            </a:extLst>
          </p:cNvPr>
          <p:cNvSpPr/>
          <p:nvPr/>
        </p:nvSpPr>
        <p:spPr>
          <a:xfrm>
            <a:off x="7218521" y="3766318"/>
            <a:ext cx="449970" cy="24875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Ra</a:t>
            </a:r>
          </a:p>
        </p:txBody>
      </p:sp>
      <p:sp>
        <p:nvSpPr>
          <p:cNvPr id="13" name="Rectangle 12">
            <a:extLst>
              <a:ext uri="{FF2B5EF4-FFF2-40B4-BE49-F238E27FC236}">
                <a16:creationId xmlns:a16="http://schemas.microsoft.com/office/drawing/2014/main" id="{CF5D4087-E9EA-8A23-111F-334FEB56553F}"/>
              </a:ext>
            </a:extLst>
          </p:cNvPr>
          <p:cNvSpPr/>
          <p:nvPr/>
        </p:nvSpPr>
        <p:spPr>
          <a:xfrm>
            <a:off x="7218521" y="4066225"/>
            <a:ext cx="449970" cy="24875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Rb</a:t>
            </a:r>
          </a:p>
        </p:txBody>
      </p:sp>
      <p:sp>
        <p:nvSpPr>
          <p:cNvPr id="14" name="Rectangle 13">
            <a:extLst>
              <a:ext uri="{FF2B5EF4-FFF2-40B4-BE49-F238E27FC236}">
                <a16:creationId xmlns:a16="http://schemas.microsoft.com/office/drawing/2014/main" id="{41ECE376-E1D3-EC89-B09A-ECE2D2AF3362}"/>
              </a:ext>
            </a:extLst>
          </p:cNvPr>
          <p:cNvSpPr/>
          <p:nvPr/>
        </p:nvSpPr>
        <p:spPr>
          <a:xfrm>
            <a:off x="7218521" y="4366131"/>
            <a:ext cx="449970" cy="24875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tx1"/>
                </a:solidFill>
              </a:rPr>
              <a:t>Rc</a:t>
            </a:r>
            <a:endParaRPr lang="en-US" sz="900" b="1" dirty="0">
              <a:solidFill>
                <a:schemeClr val="tx1"/>
              </a:solidFill>
            </a:endParaRPr>
          </a:p>
        </p:txBody>
      </p:sp>
      <p:cxnSp>
        <p:nvCxnSpPr>
          <p:cNvPr id="15" name="Straight Connector 14">
            <a:extLst>
              <a:ext uri="{FF2B5EF4-FFF2-40B4-BE49-F238E27FC236}">
                <a16:creationId xmlns:a16="http://schemas.microsoft.com/office/drawing/2014/main" id="{8DBA2D7C-FDFD-B704-7F34-8AC5E67FA359}"/>
              </a:ext>
            </a:extLst>
          </p:cNvPr>
          <p:cNvCxnSpPr>
            <a:cxnSpLocks/>
            <a:stCxn id="11" idx="3"/>
            <a:endCxn id="13" idx="1"/>
          </p:cNvCxnSpPr>
          <p:nvPr/>
        </p:nvCxnSpPr>
        <p:spPr>
          <a:xfrm>
            <a:off x="6650974" y="4179583"/>
            <a:ext cx="567547" cy="1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222E41-5CDF-FA25-69C9-627A8A7160DE}"/>
              </a:ext>
            </a:extLst>
          </p:cNvPr>
          <p:cNvCxnSpPr>
            <a:cxnSpLocks/>
            <a:stCxn id="11" idx="3"/>
            <a:endCxn id="12" idx="1"/>
          </p:cNvCxnSpPr>
          <p:nvPr/>
        </p:nvCxnSpPr>
        <p:spPr>
          <a:xfrm flipV="1">
            <a:off x="6650974" y="3890693"/>
            <a:ext cx="567547" cy="288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36F04A-7E83-71DD-1EEB-9B60444378A3}"/>
              </a:ext>
            </a:extLst>
          </p:cNvPr>
          <p:cNvCxnSpPr>
            <a:cxnSpLocks/>
            <a:stCxn id="11" idx="3"/>
            <a:endCxn id="14" idx="1"/>
          </p:cNvCxnSpPr>
          <p:nvPr/>
        </p:nvCxnSpPr>
        <p:spPr>
          <a:xfrm>
            <a:off x="6650974" y="4179583"/>
            <a:ext cx="567547" cy="3109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20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7" name="Google Shape;92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err="1"/>
              <a:t>Topic</a:t>
            </a:r>
            <a:r>
              <a:rPr lang="es-419"/>
              <a:t> </a:t>
            </a:r>
            <a:r>
              <a:rPr lang="es-419" err="1"/>
              <a:t>Modelling</a:t>
            </a:r>
            <a:endParaRPr/>
          </a:p>
        </p:txBody>
      </p:sp>
      <p:sp>
        <p:nvSpPr>
          <p:cNvPr id="15" name="Rectangle 14">
            <a:extLst>
              <a:ext uri="{FF2B5EF4-FFF2-40B4-BE49-F238E27FC236}">
                <a16:creationId xmlns:a16="http://schemas.microsoft.com/office/drawing/2014/main" id="{D997E604-17ED-8485-76B0-A1B90419E472}"/>
              </a:ext>
            </a:extLst>
          </p:cNvPr>
          <p:cNvSpPr/>
          <p:nvPr/>
        </p:nvSpPr>
        <p:spPr>
          <a:xfrm>
            <a:off x="719859" y="1407719"/>
            <a:ext cx="3793711" cy="22920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a:t>Austin</a:t>
            </a:r>
          </a:p>
        </p:txBody>
      </p:sp>
      <p:pic>
        <p:nvPicPr>
          <p:cNvPr id="4" name="Picture 3">
            <a:extLst>
              <a:ext uri="{FF2B5EF4-FFF2-40B4-BE49-F238E27FC236}">
                <a16:creationId xmlns:a16="http://schemas.microsoft.com/office/drawing/2014/main" id="{9825EAA5-FBC4-ACBC-41B8-B24A7635195F}"/>
              </a:ext>
            </a:extLst>
          </p:cNvPr>
          <p:cNvPicPr>
            <a:picLocks noChangeAspect="1"/>
          </p:cNvPicPr>
          <p:nvPr/>
        </p:nvPicPr>
        <p:blipFill>
          <a:blip r:embed="rId3"/>
          <a:stretch>
            <a:fillRect/>
          </a:stretch>
        </p:blipFill>
        <p:spPr>
          <a:xfrm>
            <a:off x="735807" y="1747690"/>
            <a:ext cx="3743325" cy="2541090"/>
          </a:xfrm>
          <a:prstGeom prst="rect">
            <a:avLst/>
          </a:prstGeom>
          <a:ln w="28575">
            <a:solidFill>
              <a:schemeClr val="tx1"/>
            </a:solidFill>
          </a:ln>
        </p:spPr>
      </p:pic>
      <p:pic>
        <p:nvPicPr>
          <p:cNvPr id="3" name="Picture 2">
            <a:extLst>
              <a:ext uri="{FF2B5EF4-FFF2-40B4-BE49-F238E27FC236}">
                <a16:creationId xmlns:a16="http://schemas.microsoft.com/office/drawing/2014/main" id="{3099503C-F36F-FE60-4C12-BEBFC543E63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4758769" y="1747268"/>
            <a:ext cx="3751998" cy="2537748"/>
          </a:xfrm>
          <a:prstGeom prst="rect">
            <a:avLst/>
          </a:prstGeom>
          <a:solidFill>
            <a:schemeClr val="bg2">
              <a:lumMod val="60000"/>
              <a:lumOff val="40000"/>
            </a:schemeClr>
          </a:solidFill>
          <a:ln w="28575">
            <a:solidFill>
              <a:schemeClr val="tx1"/>
            </a:solidFill>
          </a:ln>
        </p:spPr>
      </p:pic>
      <p:sp>
        <p:nvSpPr>
          <p:cNvPr id="7" name="Rectangle 6">
            <a:extLst>
              <a:ext uri="{FF2B5EF4-FFF2-40B4-BE49-F238E27FC236}">
                <a16:creationId xmlns:a16="http://schemas.microsoft.com/office/drawing/2014/main" id="{A35CD9A9-E110-35EA-3F18-D2B1722D864E}"/>
              </a:ext>
            </a:extLst>
          </p:cNvPr>
          <p:cNvSpPr/>
          <p:nvPr/>
        </p:nvSpPr>
        <p:spPr>
          <a:xfrm>
            <a:off x="4720500" y="1407719"/>
            <a:ext cx="3823435" cy="22920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a:t>Chicago</a:t>
            </a:r>
          </a:p>
        </p:txBody>
      </p:sp>
    </p:spTree>
    <p:extLst>
      <p:ext uri="{BB962C8B-B14F-4D97-AF65-F5344CB8AC3E}">
        <p14:creationId xmlns:p14="http://schemas.microsoft.com/office/powerpoint/2010/main" val="1360683347"/>
      </p:ext>
    </p:extLst>
  </p:cSld>
  <p:clrMapOvr>
    <a:masterClrMapping/>
  </p:clrMapOvr>
</p:sld>
</file>

<file path=ppt/theme/theme1.xml><?xml version="1.0" encoding="utf-8"?>
<a:theme xmlns:a="http://schemas.openxmlformats.org/drawingml/2006/main" name="F&amp;B (Food and Beverage) Brand Social Media Strategy by Slidesgo">
  <a:themeElements>
    <a:clrScheme name="Simple Light">
      <a:dk1>
        <a:srgbClr val="254557"/>
      </a:dk1>
      <a:lt1>
        <a:srgbClr val="F0ECE1"/>
      </a:lt1>
      <a:dk2>
        <a:srgbClr val="E05422"/>
      </a:dk2>
      <a:lt2>
        <a:srgbClr val="DEAB1F"/>
      </a:lt2>
      <a:accent1>
        <a:srgbClr val="80C02B"/>
      </a:accent1>
      <a:accent2>
        <a:srgbClr val="58B9A8"/>
      </a:accent2>
      <a:accent3>
        <a:srgbClr val="D5A6BD"/>
      </a:accent3>
      <a:accent4>
        <a:srgbClr val="FFFFFF"/>
      </a:accent4>
      <a:accent5>
        <a:srgbClr val="FFFFFF"/>
      </a:accent5>
      <a:accent6>
        <a:srgbClr val="FFFFFF"/>
      </a:accent6>
      <a:hlink>
        <a:srgbClr val="254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mp;B (Food and Beverage) Brand Social Media Strategy by Slidesgo">
  <a:themeElements>
    <a:clrScheme name="Simple Light">
      <a:dk1>
        <a:srgbClr val="254557"/>
      </a:dk1>
      <a:lt1>
        <a:srgbClr val="F0ECE1"/>
      </a:lt1>
      <a:dk2>
        <a:srgbClr val="E05422"/>
      </a:dk2>
      <a:lt2>
        <a:srgbClr val="DEAB1F"/>
      </a:lt2>
      <a:accent1>
        <a:srgbClr val="80C02B"/>
      </a:accent1>
      <a:accent2>
        <a:srgbClr val="58B9A8"/>
      </a:accent2>
      <a:accent3>
        <a:srgbClr val="D5A6BD"/>
      </a:accent3>
      <a:accent4>
        <a:srgbClr val="FFFFFF"/>
      </a:accent4>
      <a:accent5>
        <a:srgbClr val="FFFFFF"/>
      </a:accent5>
      <a:accent6>
        <a:srgbClr val="FFFFFF"/>
      </a:accent6>
      <a:hlink>
        <a:srgbClr val="254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782</Words>
  <Application>Microsoft Office PowerPoint</Application>
  <PresentationFormat>On-screen Show (16:9)</PresentationFormat>
  <Paragraphs>203</Paragraphs>
  <Slides>14</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Barlow</vt:lpstr>
      <vt:lpstr>Open Sans</vt:lpstr>
      <vt:lpstr>Barlow Medium</vt:lpstr>
      <vt:lpstr>Arial</vt:lpstr>
      <vt:lpstr>Calibri</vt:lpstr>
      <vt:lpstr>Comic Sans MS</vt:lpstr>
      <vt:lpstr>Nunito Light</vt:lpstr>
      <vt:lpstr>Open Sans Medium</vt:lpstr>
      <vt:lpstr>Trebuchet MS</vt:lpstr>
      <vt:lpstr>F&amp;B (Food and Beverage) Brand Social Media Strategy by Slidesgo</vt:lpstr>
      <vt:lpstr>F&amp;B (Food and Beverage) Brand Social Media Strategy by Slidesgo</vt:lpstr>
      <vt:lpstr>Flavor Finder</vt:lpstr>
      <vt:lpstr>Table of contents</vt:lpstr>
      <vt:lpstr>Problem Statement (1/2)</vt:lpstr>
      <vt:lpstr>Problem Statement (2/2)</vt:lpstr>
      <vt:lpstr>Data Source </vt:lpstr>
      <vt:lpstr>Analysis Methodology (1/3)</vt:lpstr>
      <vt:lpstr>Analysis Methodology (2/3)</vt:lpstr>
      <vt:lpstr>Analysis Methodology (3/3)</vt:lpstr>
      <vt:lpstr>Topic Modelling</vt:lpstr>
      <vt:lpstr>Results</vt:lpstr>
      <vt:lpstr>Insights</vt:lpstr>
      <vt:lpstr>Business Impact</vt:lpstr>
      <vt:lpstr>Appendix</vt:lpstr>
      <vt:lpstr>Duck Duck Goat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Travelling  Foodie</dc:title>
  <dc:creator>Vishal Gupta</dc:creator>
  <cp:lastModifiedBy>Vishal Gupta</cp:lastModifiedBy>
  <cp:revision>2</cp:revision>
  <dcterms:modified xsi:type="dcterms:W3CDTF">2023-10-12T16:18:58Z</dcterms:modified>
</cp:coreProperties>
</file>